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7" r:id="rId4"/>
    <p:sldId id="271" r:id="rId5"/>
    <p:sldId id="272" r:id="rId6"/>
    <p:sldId id="273" r:id="rId7"/>
    <p:sldId id="274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0:26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67 2496,'-1'-1'97,"1"0"-1,0 1 1,0-1 0,-1 0-1,1 0 1,0 0-1,0 0 1,0 1 0,0-1-1,-1 0 1,1 0 0,1 0-1,-1 0 1,0 1 0,0-1-1,0 0 1,0 0 0,1 0-1,-1 0 1,0 1 0,1-1-1,-1 0 1,0 0 0,1 1-1,0-2 1,4-8 1934,-4-2 124,-1 7-764,0 7-927,0-2-42,0 5-60,-1 20 45,-7 33-1,4-34-173,-77 350 2028,35-185-1728,24-79-373,-20 76 1013,38-173-1124,3-9-56,0 0 1,0 0 0,0 0 0,-1 0-1,-3 6 1,2-2 2,0 0 975,2-8-933,1 0 1,0 0 0,-1-1-1,1 1 1,0 0 0,-1-1-1,1 1 1,0 0 0,-1-1-1,1 1 1,0-1 0,0 1-1,0 0 1,0-1 0,-1 1-1,1-1 1,0 1 0,0 0-1,0-1 1,0 1 0,0-1-1,0 1 1,0-1 0,0 1-1,0 0 1,0-1 0,-4-24 95,2 0-1,0 0 1,2 1 0,3-36 0,20-103 43,-22 159-165,66-296-481,-46 227 234,50-117 1,-64 175 188,1 0 0,0 0 1,1 1-1,1 0 0,0 1 0,22-23 1,-28 33 29,-1 0 0,0 1 1,1-1-1,0 1 0,0-1 1,0 1-1,0 0 0,0 1 1,0-1-1,0 1 0,0-1 0,1 1 1,-1 1-1,0-1 0,1 1 1,-1-1-1,1 1 0,-1 0 1,1 1-1,-1-1 0,0 1 0,1 0 1,-1 0-1,0 0 0,0 1 1,1 0-1,-1-1 0,0 1 1,-1 1-1,1-1 0,0 0 1,-1 1-1,1 0 0,5 6 0,-3-2 33,0 1 1,-1 0-1,0 1 0,0-1 0,6 16 0,13 48-170,-18-53 123,21 97 28,-17-66-38,-1-5 117,-2 0-1,-1 1 1,-3-1 0,-2 48 0,-3-42 33,-6 96 43,5-123-28,0 0-1,-2 0 0,-1-1 1,-10 25-1,14-42-71,-1 0 0,0 0 0,0 1-1,-1-2 1,0 1 0,0 0 0,0-1 0,-1 0-1,0 0 1,0 0 0,0 0 0,0-1 0,-1 0 0,0 0-1,1-1 1,-2 1 0,1-1 0,0-1 0,-1 1 0,-11 2-1,-1-1-11,0 0-1,-1-2 1,0-1-1,-21 0 0,-81-11 324,63-1-187,39 6-860,-28-2-1,28 6-84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0:51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567 222 7808,'-3'-5'3520,"20"16"-3040,6-6 1696,8 4-1280,37-6 831,4 5-991,23 1 160,-2 2-544,1-7-128,-7 4-128,-3-8 0,-7 5-64,-6-10 128,-8 5-96,-13-3-2975,-13 3 1567</inkml:trace>
  <inkml:trace contextRef="#ctx0" brushRef="#br0" timeOffset="1">77 29 10400,'-63'-28'4704,"55"45"-4096,3-14-256,10 5-320,0 4-1344,3 1 704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1:02:5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4224,'7'-4'10341,"-3"2"-10394,45-25 2500,-23 23-1609,-20 2-737,0 1 1,0 0 0,13-1-1,-3 1 5,71-5 253,-24 3-180,-23 2-61,-1 2 0,52 6-1,34 2 117,55-6 454,478-6 795,-486-9-1343,-31 1 50,51 6 200,17-5 80,-2 0 126,-153 9-674,52 1 226,-75 2-233,20 1 170,-29-1-171,-18-3 96,0 2 0,0-1 0,0 0 0,0 1 0,0 0 0,-1 0 0,7 2 0,-2-1 547,4 3-3280,-12-1-380,-7 1-1153,-3-1 1110,-2 4-2646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1:03:00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2816,'0'-1'9788,"2"4"-7561,8 3-2344,-8-6 437,-1 0-101,18 8 328,16 4 548,-30-10-938,0 0 0,0 0 0,-1 0 0,1 0 0,7 6 0,13 5 421,-23-13-476,-1 0 9,-1 0-30,1 3-74,11 3 247,-11-6-221,3 0 12,4 9 122,6 3-60,-10-8-77,0 0 0,0 0 0,-1 0 0,0 1 0,0-1-1,0 1 1,0 0 0,3 10 0,14 47 277,-11-32-179,17 58 85,-19-62-149,-1 0 0,4 38 0,-8-44-111,-1-9 75,0 0 0,4 14 1,-3-17 31,0 1 0,-1-1 0,0 0 0,-1 12 1,3 20 22,-1-23 0,-1 0 0,-2 28 1,0-7-9,-4 12-187,3-33 183,0-1 0,0 0 0,-2 1 1,-7 20-1,0 1-182,-29 122 239,37-144-110,0-1-1,-2 1 0,-12 29 1,-7 18 40,18-46-36,0-1-1,-17 31 0,16-37-4,6-8-9,0-1 1,-1 1-1,1 0 1,0 0-1,0 0 1,0 0-1,0 0 1,1 0-1,-2 3 1,2-2 0,-1-1 0,1 0 0,-1 0 0,0 0 0,0 0 0,0 0 0,0 0 0,0 0 0,0 0 0,0 0 0,-1 0 0,1-1 0,-1 1 0,1 0 0,-1-1 0,0 1 0,0-1 0,1 0 0,-1 0 0,0 1 0,0-1 0,0-1 0,0 1 0,-1 0 0,1 0 0,0-1 0,0 1 0,-4 0 0,6-1-142,-1 0 0,1 0 0,-1 0 1,1 0-1,0 0 0,-1 0 0,1 0 0,-1 0 0,1-1 1,0 1-1,-1 0 0,1 0 0,-1 0 0,1 0 0,0 0 0,-1-1 1,1 1-1,-1 0 0,1 0 0,0-1 0,0 1 0,-1 0 1,1-1-1,0 1 0,-1 0 0,1 0 0,0-1 0,0 1 0,-1-1 1,1 0-260,0 0 1,0 0-1,0-1 1,0 1 0,0 0-1,0 0 1,0 0-1,1 0 1,-1 0-1,0 0 1,1-2 0,8-11-5273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1:03:01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21 2496,'-2'-15'10008,"2"15"-9924,0-1-1,-1 1 1,1 0 0,0-1-1,-1 1 1,1 0-1,0-1 1,-1 1-1,1 0 1,0 0 0,-1-1-1,1 1 1,-1 0-1,1 0 1,0 0-1,-1-1 1,1 1-1,-1 0 1,1 0 0,-1 0-1,1 0 1,-1 0-1,1 0 1,-1 0-1,0 0 700,-15 6-453,12-4-319,4-1 5,-1-1-1,1 0 1,0 0 0,0 0-1,-1 0 1,1 0 0,0 1-1,0-1 1,0 0 0,-1 0-1,1 1 1,0-1 0,0 0-1,0 0 1,0 1 0,-1-1-1,1 0 1,0 0 0,0 1-1,0-1 1,0 0 0,0 0-1,0 1 1,0-1 0,0 0-1,0 1 1,0-1 0,0 0-1,0 0 1,0 1 0,0-1-1,0 1 220,9 1 175,-2-1-313,0-1-1,1 1 0,-1-2 0,0 1 0,13-4 0,5 1-113,33 1-2082,-35 3-1108,3 1 87,-24-1 2293,1 0-1,-1 0 0,1 1 1,-1-1-1,5 4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1:03:02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24 2720,'-15'-4'1673,"-1"3"8766,38 1-9927,33-9-216,6 0-799,-21 8-2586,-12 5 1057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1:03:02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 3328,'-3'-2'3205,"12"7"2352,40-2-4221,-8-1-1312,-5-1-489,-28-2-210,-1 1-1,0 0 0,0 0 1,0 1-1,0 0 1,0 0-1,0 1 0,0 0 1,12 4-1,-8 5-2769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1:03:03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51 3808,'-4'1'1395,"6"1"-218,9-1 725,52-20 1910,35-8-2833,-84 23-1217,0 2 0,0 0 0,1 1-1,26 1 1,-22 4-2279,-1 3 704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1:03:03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25 4064,'-5'-5'1504,"13"5"-1184,-8-3-64,5-2 1408,5 5-960,-2-4 352,6 4-640,4-3-96,4 3-192,1-5-96,-2 5 0,3 0-32,2 0 0,1 5-2688,1-5 1472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1:03:09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1728,'0'-2'619,"1"1"1,-1 0-1,0 0 1,0-1-1,1 1 0,-1 0 1,1 0-1,-1-1 1,1 1-1,0-1 0,12-13 1016,-10 11-1558,1 1 1,0-1-1,1 1 0,-1 0 0,8-3 1,-6 3-14,1 1 0,-1 1 0,0-1 1,1 1-1,0 0 0,-1 0 0,1 1 0,0 0 1,-1 0-1,1 1 0,0-1 0,-1 2 1,1-1-1,-1 1 0,1 0 0,8 3 0,9 6 56,0 1-1,39 26 0,-48-28-48,7 3 82,-1 1 1,-1 1 0,0 0 0,-1 2-1,32 36 1,-46-47-64,19 25 319,24 41-1,-30-45-78,-9-12-117,0 0 1,9 23 0,-16-34-100,-1 0 1,1 0 0,-1 0-1,0 0 1,0 7 0,-1-10 391,-2 4-21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1:03:10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3136,'0'-1'87,"0"1"1,0 0-1,0 0 0,0-1 0,0 1 1,0 0-1,0 0 0,0 0 1,0-1-1,0 1 0,0 0 1,0 0-1,0-1 0,0 1 1,0 0-1,1 0 0,-1 0 0,0-1 1,0 1-1,0 0 0,0 0 1,0 0-1,0-1 0,0 1 1,1 0-1,-1 0 0,0 0 1,0 0-1,0 0 0,0-1 0,1 1 1,-1 0-1,0 0 0,0 0 1,0 0-1,1 0 0,-1 0 1,0 0-1,0 0 0,1 0 1,-1 0-1,0 0 0,0 0 0,0 0 1,1 0-1,-1 0 0,0 0 1,0 0-1,1 0 0,-1 0 1,0 0-1,0 0 0,0 0 1,1 0-1,-1 0 0,1 1 67,0-1 1,0 1-1,0 0 0,0-1 1,-1 1-1,1-1 0,0 1 1,0 0-1,-1 0 0,1 0 1,0 1-1,13 29 664,4 11-383,-3-13 1,12 35-1,-6-14-15,5 15-68,-18-43-140,0 0 0,2-1 0,23 40 0,-23-47 75,1 0 1,17 17 0,-22-26-181,0 1 1,1-1-1,0 0 1,-1-1-1,2 0 1,-1 0-1,11 4 1,4 1-11,-14-5-56,0-1-1,0 0 1,0-1 0,0 0-1,14 2 1,-8-1 76,-1-1 1,26 10-1,-19-9-6400,-11-2 1137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1:03:11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1568,'3'-12'8768,"-2"10"-8694,4-2 104,0-1 0,-1 1 0,2-1 0,9-5-1,-12 8-154,-1 1-1,1 0 0,0 0 0,0 1 0,-1-1 0,1 1 0,0-1 1,0 1-1,0 0 0,0 0 0,0 0 0,0 0 0,-1 0 1,5 2-1,2 0 11,0 1 1,-1 0 0,1 0 0,13 9-1,33 22 436,-46-29-365,17 15 194,0 1 0,-2 1 0,26 30 1,-33-34 39,-7-7-178,-2 0 1,1 1 0,7 13 0,-7-10-14,17 22 1,-17-24 75,1 0 0,-2 1-1,13 25 1,-15-30 371,-5-7-2262,-6-3-2601,-2-1 679,-2-1-202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1:08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5 182 3904,'-4'-7'7004,"4"7"-6615,0-1 0,-1 1 0,1 0 0,0-1 0,0 1 0,1-1 0,-1 1 0,0-1 1,0 0-1,0 1-260,1-1-1,-1 0 1,1 1 0,-1-1 0,1 1 0,-1-1 0,1 1 0,0-1 0,-1 1-1,1-1 1,0 1 0,-1 0 0,1-1 0,1 1 0,3-2-275,0 1 1,-1 0 0,1 0-1,8 0 1,162-5 1441,37-1-358,182-27 268,-63 11-637,-207 16-418,375-14 633,-26 19 101,386-15 1435,-208-21-2101,-649 38-188,14-1-1652,-1 0 0,24 3 0,-14 5-1217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1:03:1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2400,'6'3'6702,"19"14"-5388,-18-7-953,0 1 0,-1-1 0,-1 1 0,8 20 0,-5-10-145,5 7 147,1 0-1,2-1 1,19 27 0,66 67 533,-97-117-1037,7 9 532,0-2 1,24 19-1,-32-27-591,0-1 1,0 0-1,0 0 1,1 0-1,-1-1 1,1 1-1,-1-1 1,1 0-1,-1 0 1,1 0-1,-1 0 1,1 0-1,0-1 1,0 0-1,-1 0 1,1 0-1,0 0 1,4-1-1,10-4-1586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1:14:21.3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18 612 3232,'-4'-4'721,"-7"-4"262,11 7-933,0 1 0,0 0 0,-1 0 0,1 0 0,0 0 0,0-1 0,0 1 0,0 0 0,0 0 0,0 0 0,0-1 0,-1 1 0,1 0 0,0 0 0,0 0 0,0-1 0,0 1 0,0 0 0,0 0 0,0 0 0,0-1 0,0 1 0,0 0 0,0 0 0,0-1 0,0 1 0,0 0 0,1 0 0,-1 0 0,0-1 0,0 1 0,0 0 0,0 0 0,0 0 0,0 0 0,0-1 0,1 1 0,-1 0 0,0 0 0,0 0 0,0 0 0,0-1 0,1 1 0,0-11 2730,0 4-1976,-1 6-679,1 1 0,0-1 0,0 0 0,0 1 0,0-1 0,1 1 0,-1-1 0,0 1 0,0-1 0,0 1 0,0 0 0,0-1 0,1 1 0,-1 0 0,0 0 0,0 0 0,0 0 0,1 0 0,-1 0 1,0 0-1,0 1 0,2 0 0,14-1 631,-15-1-641,1 1 1,0-1 1,0 1 0,0-1-1,0 0 1,0 0-1,0 0 1,0 0 0,-1-1-1,1 1 1,0-1 0,3-3-1,13-8 311,-13 9-273,0 0 1,0-1 0,10-9-1,-10 8-54,0 0-1,-1 0 0,0-1 0,0 0 1,5-12-1,-9 17-79,1-1 1,-2 0 0,1 0-1,0 0 1,0 0-1,-1 0 1,0 0 0,0 0-1,0 0 1,0 0-1,0 0 1,0 0 0,-1 0-1,1 0 1,-1 0-1,0 0 1,0 0 0,-2-4-1,0 3-22,1 0-1,0 0 1,-1 0 0,0 0-1,0 0 1,0 1-1,-1 0 1,1-1 0,-1 1-1,1 1 1,-1-1-1,0 0 1,0 1 0,0 0-1,-1 0 1,1 0-1,-1 0 1,1 1 0,-6-2-1,7 3-5,0 1 0,0-1 0,0 0 1,0 1-1,0-1 0,0 1 0,0 0 0,1 0 0,-1 0 0,0 0 0,1 1 0,-1-1 0,0 1 0,1-1 1,0 1-1,-1 0 0,1 0 0,-3 3 0,1 0 87,-1 0 1,1 0-1,0 1 1,1-1-1,-1 1 1,1 0-1,-4 9 0,4-3 5,0 0 0,0 1 0,1-1 0,1 1 0,0-1 0,1 1 0,0 0 0,1-1 0,0 1 0,1-1 0,6 24 0,-4-25-18,0 0-1,0-1 0,1 1 1,0-1-1,1 0 0,0 0 1,10 11-1,-15-20-45,0 0 0,0 0 0,1 0 0,-1 0 0,0 0 0,0 0 0,1 0 0,-1-1-1,0 1 1,1-1 0,-1 1 0,1-1 0,-1 1 0,1-1 0,-1 0 0,1 0 0,-1 0 0,1 0 0,-1 0 0,1 0 0,-1 0 0,1 0 0,-1-1 0,1 1-1,-1 0 1,0-1 0,1 0 0,-1 1 0,3-2 0,3-3 27,1 1 0,-2-1 0,1 0 0,7-7 0,-14 12-48,55-54 101,-32 31-129,34-28 1,-26 28 25,55-32 0,-73 48-58,0 1-1,1 0 1,-1 1 0,1 0-1,1 1 1,-1 0 0,19-1 0,-19 4 11,0 2 1,0-1 0,22 6 0,-20-4 318,29 2 0,-45-4 152,-5 0-311,0-1-1,0 1 0,0-1 1,0 0-1,-8-3 0,4 1-160,-1 1 0,0 1 0,0-1-1,1 1 1,-1 1 0,0 0-1,0 0 1,0 1 0,0 1 0,1-1-1,-1 1 1,-13 5 0,17-5 92,0 1 0,0-1 0,0 1 0,0 0 0,1 0 1,-1 0-1,1 1 0,0 0 0,0 0 0,0 0 0,1 1 1,-1 0-1,1-1 0,0 1 0,1 1 0,-1-1 0,1 1 1,0-1-1,0 1 0,-2 9 0,2-7 20,0 1-1,1 1 1,1-1-1,-1 0 1,2 0-1,-1 1 1,1-1-1,0 0 1,1 1-1,0-1 1,1 0 0,0 0-1,4 13 1,-5-20-47,-1-1 0,1 1 0,0-1 0,-1 1 0,1-1 0,0 0 0,0 1 0,0-1 0,0 0 0,0 0 0,0 1 0,0-1 0,0 0 0,0 0 0,1 0 0,-1 0 0,0-1 0,1 1 0,1 1 0,-1-2 1,-1 0 0,0 0-1,0 0 1,1 0 0,-1 0 0,0 0 0,1 0-1,-1 0 1,0-1 0,0 1 0,1-1 0,-1 1 0,0-1-1,0 1 1,0-1 0,1 1 0,-1-1 0,0 0-1,0 0 1,0 0 0,0 1 0,0-1 0,-1 0-1,2-2 1,3-3 13,0-1 1,-1 1-1,1-1 0,-2 0 0,6-13 0,11-41-79,-15 42-50,1 1-1,9-21 1,-13 34 108,7-11-304,-3 14 44,0 9-20,66 119 822,-69-122-507,-1 0 0,1 0 0,0-1 0,0 1 0,1-1 0,-1 1 0,1-1 0,0 0 0,0 0 0,5 3 0,-7-5-29,1-1 0,-1 1 0,0 0 0,0-1 1,1 1-1,-1-1 0,0 0 0,1 0 0,-1 0 0,0 0 0,1 0 0,-1 0 0,0-1 0,0 1 0,1-1 0,-1 0 0,0 1 0,0-1 0,0 0 0,0 0 1,0-1-1,3 0 0,12-11-15,-1 0 0,27-28 0,8-6 88,12-8 111,-63 55-194,0 0-1,0 0 1,0 0-1,0 0 1,-1 0 0,1 0-1,0 0 1,0 0-1,0 0 1,0 0 0,0 0-1,0 0 1,-1 0-1,1 0 1,0 0 0,0-1-1,0 1 1,0 0-1,0 0 1,0 0 0,0 0-1,0 0 1,0 0-1,-1 0 1,1 0 0,0 0-1,0 0 1,0-1-1,0 1 1,0 0 0,0 0-1,0 0 1,0 0-1,0 0 1,0 0 0,0-1-1,0 1 1,0 0-1,0 0 1,0 0 0,0 0-1,0 0 1,0 0-1,0 0 1,0-1 0,0 1-1,0 0 1,0 0-1,0 0 1,0 0 0,0 0-1,0 0 1,0 0-1,0-1 1,1 1 0,-1 0-1,0 0 1,0 0-1,0 0 1,0 0 0,0 0-1,0 0 1,0 0-1,1 0 1,-11 2-76,3 2 46,1 2 1,0-1 0,-8 10-1,2-2 26,6-7 51,0 1-1,1 1 0,0-1 0,0 1 1,0 0-1,1 0 0,1 0 0,-1 0 1,1 1-1,-4 15 0,5-12-27,0 0 1,1 0-1,0 0 0,1-1 0,0 1 1,1 0-1,3 18 0,-4-28-18,0 0 1,1 0-1,-1 0 0,1 0 0,-1 0 0,1 0 0,0-1 0,0 1 1,-1 0-1,1-1 0,1 1 0,-1 0 0,0-1 0,0 1 0,0-1 1,1 0-1,-1 1 0,1-1 0,-1 0 0,1 0 0,0 0 0,-1 0 1,1 0-1,0 0 0,0 0 0,-1-1 0,4 2 0,-1-2 16,0 0-1,0 0 1,0-1-1,0 1 1,0-1-1,-1 0 1,1 1-1,0-2 1,0 1-1,-1 0 1,1-1 0,-1 0-1,4-2 1,15-11-13,0-1 0,-2-1 1,0-1-1,18-21 1,14-12-3,-43 42-6,118-115-253,-111 105 213,-1 0 0,-1-1 0,0-1 0,-1 0 0,12-29 0,-7 3 21,-3-2 0,-1 0 0,12-85 0,-23 120 22,-2 10-91,-2 6-117,-8 38-192,-9 43 502,-24 142 783,13-84-552,24-115-302,1-8 0,1-1 0,-1 29 1,6-36 29,4-12-47,6-19-127,-12 21 110,28-51-280,-24 45 262,0 0 1,0 0 0,0 1-1,1-1 1,0 1 0,9-7-1,-13 12 16,0-1-1,-1 1 0,1-1 1,0 1-1,0-1 0,0 1 1,0 0-1,0 0 0,-1-1 1,1 1-1,0 0 1,0 0-1,0 0 0,0 0 1,0 0-1,0 0 0,0 0 1,0 0-1,0 0 0,0 0 1,-1 1-1,1-1 1,0 0-1,0 1 0,0-1 1,0 0-1,0 1 0,-1-1 1,1 1-1,0-1 0,0 1 1,-1 0-1,1-1 0,-1 1 1,1 0-1,0-1 1,-1 1-1,1 0 0,-1 0 1,1 1-1,3 4 99,-1 1 1,1-1-1,3 15 0,-4-14-28,37 92 1037,-37-92-1068,0 0 0,0 0 0,1 0 0,0-1 0,0 1 0,0-1 0,7 6 0,-11-12-41,0 0 0,1 1 0,-1-1 1,1 0-1,0 1 0,-1-1 0,1 0 0,-1 0 0,1 0 1,-1 0-1,1 0 0,0 1 0,-1-1 0,1 0 0,-1 0 1,1 0-1,0-1 0,-1 1 0,1 0 0,-1 0 0,1 0 1,-1 0-1,1 0 0,-1-1 0,1 1 0,0 0 0,-1-1 1,1 1-1,-1 0 0,0-1 0,1 1 0,-1 0 0,1-1 1,-1 1-1,1-1 0,-1 1 0,0-1 0,1 1 0,-1-1 1,0 1-1,0-1 0,1 1 0,-1-1 0,13-29-2251,-11 25 1413,10-34-3995,-10 32 3510,0 0 0,0 1 1,0-1-1,0 1 0,1-1 0,0 1 0,5-7 0,-6 11 806,0 0 0,0 0 0,0 0 1,1 0-1,-1 1 0,3-2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4:16.0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0 1664,'-12'7'20513,"8"7"-23239,3-6 4426,-1-1-1633,1 0 0,1 0 0,-1 10 0,0 13 113,-5 49 432,3-27-264,1-22-215,-1-7-21,2 0 0,1 28 1,1-18-60,-1-30-176,0-6-1519,0-5-2070,0 4 2043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4:16.5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89 2496,'-5'-7'19010,"9"5"-20848,0-1 2094,0 1-1,0 0 1,1 1-1,-1-1 1,0 1-1,8-1 1,44-9 9,68-5 30,94-17-4499,-185 26 2519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1:14:25.8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116 115 992,'7'-7'8448,"-26"23"-7083,13-12-1133,1 0 1,0 1-1,-1-1 1,1 1-1,1 0 1,-1 0-1,1 1 0,0-1 1,0 1-1,0 0 1,-4 11-1,6-12-106,0 0 0,1 0 1,-1 0-1,1 0 0,0 1 0,0-1 0,1 0 0,0 1 0,0-1 0,0 0 0,0 1 1,1-1-1,0 0 0,0 1 0,1-1 0,2 7 0,-4-11-96,0-1 0,0 1 0,1 0 0,-1 0 0,0 0 0,1-1-1,-1 1 1,1 0 0,-1 0 0,1-1 0,-1 1 0,1 0 0,0-1 0,-1 1 0,1-1-1,0 1 1,-1-1 0,1 1 0,0-1 0,-1 1 0,1-1 0,0 0 0,0 1 0,0-1-1,0 0 1,-1 0 0,1 1 0,1-1 0,0-1-3,0 1 1,-1-1-1,1 1 1,0-1-1,-1 0 1,1 1-1,-1-1 1,1 0-1,-1 0 0,0 0 1,1 0-1,-1-1 1,2-1-1,5-6 72,-1 0 1,0 0-1,6-14 0,-12 22-84,5-9 133,-1 0-1,8-19 1,-11 25-112,-1 0-1,0 0 1,-1 0 0,1 0-1,-1 0 1,0-1-1,0 1 1,0 0 0,0 0-1,-1 0 1,-1-6-1,2 10-17,-7-23 367,7 23-382,-1-1 1,1 1 0,0 0 0,0 0 0,0 0 0,0-1 0,0 1 0,0 0 0,0 0 0,0 0 0,0 0 0,-1 0 0,1-1 0,0 1 0,0 0 0,0 0 0,0 0 0,0 0 0,-1 0 0,1 0 0,0 0 0,0-1 0,0 1 0,0 0 0,-1 0 0,1 0 0,0 0 0,0 0 0,0 0 0,-1 0 0,1 0 0,0 0 0,0 0 0,-1 0-1,-4 12 70,-2 11 421,4-13-312,1 0 0,-1 0-1,0 15 1,-14 231 725,2-12-673,13-227-35,0 1 0,-2-1-1,-7 23 1,11-39-181,0 0-1,0 0 1,0 0 0,-1 0-1,1 0 1,0-1-1,-1 1 1,1 0 0,-1 0-1,1 0 1,-1 0 0,1-1-1,-1 1 1,1 0 0,-1-1-1,0 1 1,0 0 0,1-1-1,-1 1 1,0-1-1,0 1 1,0-1 0,1 1-1,-3-1 1,2 0-16,0 0-1,0 0 1,0 0-1,0 0 1,0-1-1,0 1 1,0 0-1,0-1 1,0 1-1,1-1 1,-1 1-1,0-1 1,0 1-1,0-1 1,0 0-1,1 1 1,-1-1-1,-1-1 1,-1-2-49,0 1 1,0-1 0,1 0 0,-1-1-1,1 1 1,0 0 0,0-1 0,-2-8-1,3 7-25,0-1 0,1 1 0,0-1 0,0 0 1,1 1-1,0-1 0,1-6 0,17-50-81,-12 41 60,37-90-62,-35 92 140,1 0 0,1 1 0,1 1 0,0 0 0,2 1 0,0 0 0,0 1 0,22-18 0,-12 15-54,0 0 1,2 2 0,0 1 0,1 1 0,34-14 0,135-51 532,-171 68-437,29-19 0,-43 22 71,-7 3-3,-4 6-93,0 0 0,0 0-1,0 0 1,0 0 0,0 0-1,0 0 1,0 0 0,0 0-1,0-1 1,0 1-1,0 0 1,0 0 0,0 0-1,0 0 1,0 0 0,0 0-1,0 0 1,0 0 0,0 0-1,0 0 1,0-1 0,0 1-1,0 0 1,0 0-1,-1 0 1,1 0 0,0 0-1,0 0 1,0 0 0,0 0-1,0 0 1,0 0 0,0 0-1,0 0 1,0 0-1,0 0 1,0 0 0,-1 0-1,1 0 1,0 0 0,0 0-1,0 0 1,0 0 0,0 0-1,0 0 1,0 0-1,0 0 1,0 0 0,-1 0-1,1 0 1,-1 1-6,-1-1 1,0 1-1,1 0 1,-1 0-1,1 0 1,0 0-1,-1 0 0,1 1 1,-2 0-1,-3 4-40,-46 27 150,36-24 189,1 0-1,-23 19 1,34-25-259,1 1-1,-1 0 1,0 0-1,1 0 1,0 0-1,0 1 1,0-1 0,0 1-1,1 0 1,0 0-1,0 0 1,0 0-1,-1 5 1,2-5 7,1-1 0,-1 1 1,1-1-1,-1 1 0,2-1 0,-1 1 1,0-1-1,2 9 0,-1-12-36,-1 0 0,0 0 1,1 1-1,0-1 0,-1 0 0,1 0 1,0 0-1,-1 0 0,1 0 0,0 0 0,0 0 1,0 0-1,0 0 0,0 0 0,0 0 1,0 0-1,0-1 0,0 1 0,0 0 0,1-1 1,-1 1-1,0-1 0,0 1 0,1-1 1,-1 0-1,0 0 0,1 1 0,-1-1 0,0 0 1,1 0-1,-1 0 0,0 0 0,2-1 1,2 0 18,0 0 0,0-1 0,0 1 0,0-1 0,0 0 0,-1-1 0,1 1 0,-1-1 0,0 0 0,0 0 0,7-7 0,3-3 13,22-28-1,13-30-33,-48 69-15,1 0-1,-1 0 0,0 0 1,0 0-1,-1 0 0,1 0 1,1-5-1,3-7-432,1 81 795,-6-61-242,1 0 0,0-1 0,1 1 0,-1 0 0,1-1 0,0 1 0,6 9 0,-8-14-101,0 0 0,0 0 0,1-1 0,-1 1 0,0 0 0,1-1 0,-1 1 0,1 0 0,-1-1 0,1 1 0,-1 0 0,1-1 0,-1 1 0,1-1 0,0 1 0,-1-1-1,1 0 1,0 1 0,-1-1 0,1 1 0,0-1 0,0 0 0,0 0 0,-1 1 0,1-1 0,0 0 0,0 0 0,-1 0 0,1 0 0,0 0 0,0 0 0,0 0 0,-1 0 0,1 0 0,0-1 0,0 1 0,0 0-1,-1 0 1,1-1 0,1 0 0,2-1 42,0-1-1,0 0 0,0 0 1,-1-1-1,6-5 0,-1 0-47,12-10 48,-10 10-84,-1 0 0,20-13 0,-17 14-55,23-10-1,-32 16 80,0 1 0,1-1 1,0 1-1,-1 0 0,1 1 0,0-1 0,0 0 1,-1 1-1,1 0 0,0 0 0,5 1 1,-8-1 12,0 0 0,0 1 1,1-1-1,-1 1 0,0-1 1,0 1-1,0-1 0,0 1 1,-1 0-1,1 0 0,0-1 1,0 1-1,0 0 0,0 0 1,-1 0-1,1 0 0,-1 0 1,1 0-1,0 0 0,-1 0 1,0 0-1,1 0 0,-1 0 1,0 0-1,1 1 1,-1-1-1,0 0 0,0 0 1,0 0-1,0 0 0,0 1 1,0-1-1,0 0 0,-1 2 1,0 3 23,0 0 0,0-1 0,-1 1 0,1-1 0,-5 10 0,0-1 124,6-14-148,0 0 1,0 0 0,0 0 0,-1 1 0,1-1-1,0 0 1,0 0 0,0 0 0,0 0-1,0 0 1,0 0 0,0 0 0,0 0 0,0 0-1,0 0 1,0 0 0,0 1 0,0-1 0,0 0-1,0 0 1,0 0 0,0 0 0,0 0-1,0 0 1,0 0 0,0 0 0,0 0 0,1 0-1,-1 0 1,0 1 0,0-1 0,0 0-1,0 0 1,0 0 0,0 0 0,0 0 0,0 0-1,0 0 1,0 0 0,0 0 0,0 0-1,0 0 1,0 0 0,1 0 0,-1 0 0,0 0-1,0 0 1,0 0 0,0 0 0,0 0 0,0 0-1,0 0 1,0 0 0,0 0 0,0 0-1,0 0 1,1 0 0,-1 0 0,18-13 445,0-2-785,119-62 271,-134 76 33,0-1 1,0 1 0,0 0-1,1 0 1,-1 0-1,0 0 1,0 1-1,1-1 1,-1 1 0,0 0-1,1 0 1,-1 0-1,0 0 1,6 1-1,-7 0 40,0 0-1,0 0 1,0 0-1,0 0 1,0 0-1,-1 1 1,1-1-1,0 1 1,0-1-1,-1 1 1,1-1-1,-1 1 1,0 0-1,1 0 1,-1 0-1,0 0 1,0 0-1,0 0 1,0 0-1,-1 0 1,1 0-1,0 4 1,4 12 823,-2-21-848,0 0 1,0 1 0,1-1 0,-1 1-1,1 0 1,5-3 0,10-7-124,9-11-197,-22 17 244,0 0 1,1 1-1,-1 0 1,1 0-1,15-7 1,-22 12 90,1-1-1,0 1 1,-1 0-1,1 0 1,0 0 0,-1 0-1,1 0 1,0 0-1,-1 0 1,1 0 0,0 0-1,-1 0 1,1 0-1,0 0 1,-1 0 0,1 1-1,-1-1 1,1 0-1,0 0 1,-1 1 0,1-1-1,-1 0 1,1 1-1,-1-1 1,1 0 0,-1 1-1,1-1 1,-1 1-1,1-1 1,-1 1 0,1-1-1,-1 1 1,0 0-1,1-1 1,-1 1 0,0-1-1,0 1 1,0 0-1,1-1 1,-1 2 0,2 5 46,-1-1 0,0 1-1,1 10 1,-1-2 41,17 37 554,-18-50-612,0-1 1,1 1-1,-1-1 1,1 1-1,-1-1 0,1 1 1,0-1-1,-1 1 1,1-1-1,0 1 1,0-1-1,1 2 0,-1-3-14,-1 1-1,1-1 1,0 1-1,0-1 1,0 1-1,-1-1 1,1 0-1,0 1 1,0-1-1,0 0 1,0 0-1,-1 0 1,1 1-1,0-1 1,0 0-1,0 0 1,0 0-1,0 0 0,0-1 1,0 1-1,-1 0 1,1 0-1,0 0 1,0-1-1,1 1 1,5-4 26,0 1 0,-1-1 0,1-1 0,0 1 0,-1-1 0,10-9 0,7-6-304,22-17 73,-23 18 159,28-18-1,-46 34 30,-1 1-1,1 0 1,0 0 0,0 0-1,-1 0 1,1 1 0,5-2-1,-8 4 79,-1 0-272,4 5 217,-2-1 0,1 0 0,-1 1 0,0 0 0,0-1 0,2 9 0,-2 1-22,-1-1-1,0 19 1,-1-32 194,3-2-179,0 0-1,0 0 1,0-1 0,-1 1 0,1-1 0,0 0-1,-1 0 1,1 0 0,-1 0 0,4-4 0,7-5-5,16-11-157,1 2 0,63-32-1,-92 52 130,0-1 0,0 0-1,1 1 1,-1-1 0,0 1-1,1 0 1,-1-1 0,1 1 0,-1 0-1,0 0 1,1 0 0,-1 0-1,1 0 1,-1 0 0,1 0-1,1 1 1,-2 0 20,0-1 0,0 1 0,0 0 0,0-1 0,0 1 0,-1 0 1,1-1-1,0 1 0,-1 0 0,1 0 0,0 0 0,-1 0 0,1 0 0,-1-1 0,0 1 0,1 0 0,-1 0 0,1 1 0,0 6 99,0 0 0,0-1 0,-1 1 0,0 0 0,-1 9 0,0 2 185,3-6-84,-1-13-187,-1 0 0,0 0 0,0 0 0,0 1 0,0-1-1,0 0 1,0 0 0,1 0 0,-1 1 0,0-1 0,0 0-1,0 0 1,1 0 0,-1 0 0,0 0 0,0 0 0,0 1 0,1-1-1,-1 0 1,0 0 0,0 0 0,1 0 0,-1 0 0,0 0-1,0 0 1,1 0 0,1-1 13,0 1-1,0-1 1,1 0 0,-1 0-1,0 0 1,0-1 0,-1 1-1,3-2 1,9-8-157,0 0 1,-2 0-1,19-24 0,-16 19 57,-12 14 72,1 0-1,-1 0 1,0 0 0,1 0 0,-1 0 0,1 1-1,0-1 1,-1 1 0,1-1 0,0 1-1,4-1 1,-7 2-4,1 0-1,-1 0 1,0 1-1,1-1 1,-1 0-1,1 0 1,-1 0-1,1 0 1,-1 0-1,0 1 1,1-1-1,-1 0 1,0 0-1,1 1 1,-1-1-1,0 0 1,1 1-1,-1-1 0,0 0 1,1 1-1,-1-1 1,0 0-1,0 1 1,1-1-1,-1 1 1,0-1-1,0 0 1,0 1-1,0-1 1,0 1-1,0 0 1,4 17-181,-4-14 193,2 8 155,-2 1-1,0 18 1,-1-22-74,1-1-1,0 0 0,0 0 1,1 0-1,0 1 0,0-1 1,4 12-1,-5-19-74,1-1-1,-1 0 1,1 1-1,-1-1 1,1 0-1,-1 1 1,1-1 0,-1 0-1,1 0 1,-1 1-1,1-1 1,-1 0-1,1 0 1,-1 0-1,1 0 1,-1 0 0,1 1-1,-1-1 1,1 0-1,0 0 1,-1-1-1,1 1 1,-1 0-1,1 0 1,0 0 0,14-4-78,6-5-74,0-1 1,-1-1 0,-1-1-1,19-15 1,9-5 25,-36 24 139,-1 0 0,10-9 0,-11 9 81,-8 8-102,-1 0-4,0-1-1,0 1 1,1 0 0,-1 0-1,0 0 1,1 0-1,-1 0 1,0-1-1,0 1 1,0 0-1,1 0 1,-1 0 0,0-1-1,0 1 1,0 0-1,1 0 1,-1 0-1,0-1 1,0 1-1,0 0 1,0 0 0,0-1-1,0 1 1,0 0-1,1-1 1,-1 1-1,0 0 1,0 0 0,0-1-1,0 1 1,0 0-1,0-1 1,0 1-1,-1 0 1,1 0-1,0-1 1,0 1 0,0 0-1,0-1 1,0 1-1,0 0 1,0 0-1,-1-1 1,1 1-1,-1 0-3,0 0-1,1 0 0,-1 0 0,0 1 0,1-1 1,-1 0-1,0 0 0,0 1 0,1-1 0,-1 1 1,1-1-1,-1 0 0,0 1 0,1-1 0,-1 1 1,1 0-1,-1-1 0,1 1 0,-1 0 0,-2 1 0,-11 10 12,5-5-22,0 0 0,1 0-1,0 1 1,-13 16 0,13-13 50,5-8 0,0 1 1,0 0-1,1 0 0,0 0 0,-1 0 0,1 1 0,1-1 1,-3 9-1,2-7-4,2-5-2,0 0 0,-1 1 0,1-1 1,0 0-1,0 1 0,0-1 1,0 1-1,0-1 0,0 3 1,5-1 131,6-6-60,1-2-86,-1 0 0,1-1 0,-1-1 0,16-12 0,36-36-184,-40 34 8,32-24 0,-54 45 158,0-1 0,0 0 0,0 1 0,0-1 0,0 0-1,0 1 1,0 0 0,1-1 0,-1 1 0,0 0-1,0-1 1,0 1 0,0 0 0,2 0 0,-3 0 2,1 0 1,-1 0 0,1 0-1,-1 1 1,1-1 0,-1 0-1,1 0 1,-1 1 0,1-1 0,-1 0-1,1 0 1,-1 1 0,0-1-1,1 1 1,-1-1 0,0 0-1,1 1 1,-1-1 0,0 1 0,1-1-1,-1 1 1,0 0 0,2 3 55,-1 0 1,0 1 0,-1-1 0,1 1 0,-1-1 0,0 6-1,2 9 649,0-12-591,0 0-1,0-1 0,1 1 1,-1-1-1,1 0 0,1 0 0,-1 0 1,1 0-1,0 0 0,1-1 1,-1 0-1,1 0 0,8 7 0,-9-9-172,0 0-1,0-1 0,0 1 0,1-1 1,-1 0-1,1 0 0,-1 0 1,1 0-1,0-1 0,0 0 0,0 0 1,-1 0-1,1-1 0,0 0 0,0 0 1,0 0-1,0 0 0,0-1 1,7-1-1,-3 0-1066,-1-1 1,1 0-1,10-5 0,3-4-1113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1:14:28.5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243 70 1984,'1'-1'193,"0"1"-1,-1-1 1,1 0 0,-1 1-1,1-1 1,-1 0 0,1 0-1,-1 1 1,0-1 0,1 0-1,-1 0 1,0 0 0,0 0-1,1 0 1,-1 0 0,0 1-1,0-1 1,0 0 0,0 0-1,0 0 1,0 0 0,0 0-1,-1 0 1,1 0 0,0 1-1,0-1 1,-1 0 0,1 0-1,-1 0 1,1 0 0,-2-2 178,1 0 1,0 0-1,-1 1 1,0-1 0,1 1-1,-1 0 1,0-1-1,-4-2 1,3 3-146,0 0 1,0 0-1,0 0 1,-1 0-1,1 1 1,-1 0-1,1-1 1,-1 1-1,0 0 0,1 1 1,-1-1-1,0 1 1,1 0-1,-1 0 1,0 0-1,0 0 0,1 0 1,-1 1-1,-4 1 1,1 0-28,1 0 0,0 0 0,-1 1 1,1 0-1,0 0 0,1 0 0,-1 1 0,1 0 0,-1 0 1,-5 6-1,-1 2 189,0 1-1,-17 25 1,25-32-308,0 0 0,1 0 0,0 0 0,0 0 0,1 1 0,0-1 0,0 1 0,0 0-1,-1 13 1,3-13-23,0 1 0,0-1 0,0 1 0,1-1 0,0 1 0,1-1 0,0 1-1,0-1 1,4 10 0,-4-13-7,1 0 1,-1 0-1,1 0 0,-1 0 1,1 0-1,0-1 0,0 1 1,1-1-1,-1 0 0,1 0 1,0 0-1,0 0 0,0-1 0,0 0 1,0 1-1,6 1 0,-2-2 4,1 1 0,0-2-1,0 1 1,0-1 0,0 0 0,0-1-1,0 0 1,0 0 0,-1-1-1,1-1 1,0 1 0,15-6 0,8-4-22,-1-1 0,32-19 0,-31 16-53,38-23 5,93-66 0,-150 95-43,-8 5 5,0 1-1,0 0 1,0 0-1,1 0 1,-1 1-1,1 0 1,-1 0-1,1 0 1,8 0-1,-11 1 56,1 1 0,-1 0-1,1 1 1,-1-1 0,1 1-1,-1-1 1,1 1 0,-1 0-1,0 0 1,0 1 0,1-1-1,-1 1 1,0-1 0,0 1-1,0 0 1,4 5 0,-6-7 25,0 0 1,-1 1 0,1-1 0,-1 1-1,1-1 1,-1 1 0,1-1-1,-1 1 1,1 0 0,-1-1 0,1 1-1,-1 0 1,0-1 0,1 1 0,-1 0-1,0-1 1,0 1 0,1 0-1,-1 0 1,0-1 0,0 1 0,0 0-1,0 0 1,0 0 0,-1 0-6,1 0 1,-1 0-1,1 0 1,-1 0-1,1 0 1,-1 0 0,1 0-1,-1 0 1,0 0-1,0-1 1,0 1-1,1 0 1,-1 0-1,-2 0 1,-4 3 21,0 0 0,-1-1 0,-13 4 0,14-4 10,-18 6 95,1 1 1,0 1 0,1 1-1,1 1 1,0 1 0,0 1-1,-26 25 1,44-35-96,0-1-1,0 0 1,1 1 0,0 0-1,0 0 1,0 0 0,-4 10-1,6-14-38,1 0-1,-1 1 0,1-1 0,0 0 0,-1 1 1,1-1-1,0 0 0,0 1 0,0-1 0,0 1 0,0-1 1,0 1-1,0-1 0,0 0 0,0 1 0,1-1 1,-1 0-1,1 1 0,-1-1 0,1 0 0,0 1 0,-1-1 1,1 0-1,0 0 0,0 0 0,0 1 0,0-1 1,0 0-1,0 0 0,0-1 0,0 1 0,0 0 0,0 0 1,0 0-1,2 0 0,2 1-4,1 0 1,-1 0-1,1 0 1,0-1-1,-1 0 1,1 0-1,0 0 1,0-1-1,0 0 1,-1 0-1,1 0 0,0-1 1,0 0-1,0 0 1,-1 0-1,1-1 1,-1 0-1,1 0 1,-1 0-1,8-5 1,-4 1 3,-1 1 0,0-1 0,0 0 0,-1-1 1,0 0-1,0 0 0,0-1 0,-1 0 1,0 0-1,-1 0 0,6-12 0,-7 13-20,20-45-252,-21 46 223,-1-1 0,0 1 0,-1 0 0,1-1 1,-1 0-1,0-7 0,0 19 32,0 0-1,0 0 1,0 0-1,3 7 1,2 8 26,-3-5 14,0 0 1,2 0-1,0 0 1,0-1-1,15 26 1,-19-37 8,1-1 0,-1 0 1,1 1-1,0-1 1,0 0-1,0 0 1,0 0-1,0-1 1,0 1-1,0 0 0,1-1 1,-1 0-1,4 2 1,-4-2-27,-1-1 1,1 0-1,-1 0 1,1 1-1,-1-1 1,1 0-1,-1-1 1,1 1-1,-1 0 1,1 0-1,-1 0 1,1-1-1,-1 1 1,1-1-1,-1 0 1,1 1-1,-1-1 1,0 0-1,1 0 1,-1 1-1,0-1 1,0 0-1,2-2 1,51-54 97,-38 39-250,1 0-1,26-21 1,-43 38 127,1 0 1,0 1 0,0-1-1,-1 1 1,1-1-1,0 0 1,0 1 0,0-1-1,0 1 1,0 0-1,0-1 1,0 1-1,0 0 1,0-1 0,0 1-1,0 0 1,0 0-1,0 0 1,0 0-1,0 0 1,0 0 0,-1 0-1,1 0 1,2 1-1,-2 0 4,0 0 0,0 0 0,0-1 0,0 1 0,-1 0 0,1 0 0,0 0 0,-1 0 0,1 0 0,-1 0 0,1 0 0,-1 1 0,1-1 0,-1 0 0,0 0 0,0 0 0,1 2 0,0 6 52,-1 0-1,1 0 1,-3 19 0,-6-2 284,7-22-273,0-1-1,-1 1 0,1-1 1,1 1-1,-1-1 0,0 5 1,40-45 488,-4-3-743,-25 27 90,2 0 0,26-23 0,-36 34 88,1-1 1,0 1 0,0 0 0,1 0 0,-1 1 0,0-1 0,1 1 0,-1-1 0,1 1 0,-1 0 0,1 1 0,4-2 0,-5 2 13,0 1 0,0-1 1,0 0-1,0 1 0,-1 0 0,1 0 1,0 0-1,0 0 0,-1 0 0,1 0 0,0 1 1,-1-1-1,1 1 0,-1 0 0,4 3 1,10 10 338,16 21 0,-21-23-97,-1-1-1,2-1 0,14 13 0,-19-20-104,-1 1-1,1-1 1,0 1-1,14 4 1,-20-8-155,1-1 1,-1 1 0,1-1 0,-1 1 0,1-1 0,-1 0 0,1 1-1,-1-1 1,1 0 0,-1 0 0,1 0 0,-1-1 0,1 1 0,-1 0-1,1 0 1,-1-1 0,0 1 0,1-1 0,-1 1 0,1-1 0,-1 0-1,0 1 1,0-1 0,1 0 0,-1 0 0,0 0 0,0 0 0,0 0 0,0 0-1,0 0 1,0-1 0,0 1 0,1-2 0,2-5-2501,0-1 0,0 1 0,3-12 0,-3 7-866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1:14:29.4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37 171 3392,'0'0'51,"-1"0"0,1 0 0,-1 0 0,1 0 0,-1-1 0,1 1-1,-1 0 1,1 0 0,-1 0 0,1 0 0,-1 0 0,1 0 0,-1 1 0,1-1 0,-1 0 0,1 0 0,-1 0 0,1 0 0,-1 1 0,1-1 0,-1 0-1,1 0 1,0 1 0,-1-1 0,1 0 0,0 1 0,-1-1 0,1 0 0,0 1 0,-1-1 0,1 0 0,0 1 0,-1-1 0,1 1 0,0-1 0,0 1-1,-2 2 98,1-2 57,1 0 0,-1 0 0,1 0-1,0 0 1,0 1 0,0-1 0,0 0 0,0 0 0,0 0 0,0 0 0,0 0 0,0 0-1,0 0 1,0 0 0,1 0 0,-1 0 0,0 0 0,1 0 0,-1 0 0,1 0 0,-1 0 0,1 0-1,0 0 1,-1 0 0,1 0 0,0 0 0,0-1 0,-1 1 0,1 0 0,1 0 0,0 1 21,0 0 1,0 0 0,0-1-1,0 1 1,0-1 0,1 0-1,-1 0 1,0 1 0,1-1-1,-1-1 1,1 1 0,-1 0-1,3 0 1,-3-1-135,1-1 0,-1 1-1,0-1 1,0 1 0,0-1 0,0 0 0,1 0 0,-1 0-1,0 0 1,0 0 0,-1 0 0,1-1 0,0 1 0,0-1-1,-1 1 1,1-1 0,-1 1 0,1-1 0,-1 0 0,0 0-1,1 0 1,-1 0 0,0 0 0,0 0 0,1-4-1,1-2-58,0-1-1,-1 1 0,0-1 1,2-16-1,-3 13 16,-1 0 0,0 0 0,0 0 0,-1 0 0,0 0 0,-1 1 0,-4-13 0,6 22-26,-1 1 1,0-1-1,1 1 0,-1-1 1,0 0-1,0 1 0,0-1 1,0 1-1,0 0 0,0-1 1,0 1-1,0 0 0,-1 0 1,1-1-1,-2 0 0,2 2-12,1 0-1,0 0 1,0-1-1,-1 1 0,1 0 1,0 0-1,0 0 0,-1 0 1,1 0-1,0 0 1,-1 0-1,1 0 0,0 0 1,0 0-1,-1 0 1,1 0-1,0 0 0,-1 0 1,1 0-1,0 0 0,0 0 1,-1 0-1,1 0 1,0 0-1,-1 0 0,1 0 1,0 1-1,-1-1 0,-2 2 104,0 1-1,0-1 0,0 1 0,0-1 0,1 1 0,-1 0 1,1 0-1,-1 0 0,-2 7 0,-18 36 838,20-39-798,-3 7 282,0 0 0,1 1-1,1 0 1,-4 23 0,7-32-336,0 1 0,1-1 0,0 1 0,0-1 0,0 1 0,1-1 0,0 1 0,0-1 0,1 0 0,0 1 0,0-1 0,1 0 1,4 8-1,-6-12-70,0 1 1,1-1 0,-1 0 0,1 0 0,0 0 0,0 0 0,0 0 0,0 0 0,0-1-1,0 1 1,0-1 0,1 1 0,-1-1 0,0 0 0,1 0 0,-1 0 0,1 0 0,0 0-1,-1-1 1,1 1 0,0-1 0,-1 1 0,1-1 0,0 0 0,-1 0 0,1-1 0,0 1-1,-1 0 1,1-1 0,0 0 0,-1 1 0,4-2 0,2-2-34,1 0 1,0 0-1,-1-1 1,0 0-1,0 0 1,-1-1-1,13-11 1,0-3-104,23-33-1,-28 33 39,1 0 0,20-18 0,-34 37 61,0-1 0,-1 1 0,1-1 0,0 1 0,0 0-1,0-1 1,0 1 0,0 0 0,1 0 0,-1 1 0,0-1 0,3 0 0,-4 1 8,0 0 0,0 0 1,1 0-1,-1 0 1,0 0-1,0 1 0,0-1 1,0 0-1,0 1 1,0-1-1,1 0 1,-1 1-1,0 0 0,0-1 1,0 1-1,-1 0 1,1-1-1,0 1 0,0 0 1,0 0-1,0 0 1,-1 0-1,1 0 0,1 1 1,27 53 736,4 6 292,-29-56-940,0 1-1,0-1 0,0 0 1,1 0-1,0 0 1,0-1-1,9 7 1,-5-5 159,0 0 1,1-1-1,0-1 0,0 0 1,16 5-1,-21-8-556,-1 0 0,1-1 0,-1 1 0,1-1 0,0 0 0,5-1 0,-6 1-1018,0-1 0,-1 0 1,1 0-1,-1 0 1,0-1-1,1 1 1,-1-1-1,6-3 1,9-7-5112,-10 8 4124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1:14:29.7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499 8 4896,'-3'-7'2733,"-2"18"368,-13 14-901,-2-1 0,-1 0 0,-42 35 0,-112 81 2704,-11 10-4395,179-144-6553,19-14-1741,2 4 5087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1:14:31.0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39 636 1248,'0'-1'151,"0"0"0,0 0 1,1-1-1,-1 1 0,0 0 0,1 0 1,-1 0-1,1 0 0,0-1 0,-1 1 0,1 0 1,0 0-1,0 0 0,-1 0 0,1 1 1,0-1-1,2-2 0,21-12 3628,-11 7 3069,-16 12-6082,1 0 1,1 1-1,-1 0 0,-1 7 1,-5 14 558,-6 2 105,8-17-486,-8 22-1,3-1-17,5-18-616,1 1 0,1-1 0,-4 21 0,8-31-295,0-1 1,-1 0 0,1 0 0,0 1 0,1-1-1,-1 0 1,1 0 0,-1 0 0,3 5 0,-3-7-14,0 0 1,1 0-1,0 0 1,-1 0 0,1 0-1,-1 0 1,1-1 0,0 1-1,0 0 1,0 0 0,-1-1-1,1 1 1,0-1 0,0 1-1,0 0 1,0-1 0,0 0-1,0 1 1,0-1-1,0 1 1,0-1 0,0 0-1,0 0 1,0 0 0,0 0-1,1 0 1,-1 0 0,0 0-1,0 0 1,2 0 0,1-1 12,0 0 0,0 0 0,0-1 1,0 1-1,-1-1 0,1 0 1,0 0-1,5-3 0,28-24 52,-15 10-111,108-81-468,-122 93 504,3 0-137,-10 7 140,-1 0 0,0 1 1,1-1-1,-1 0 0,0 1 1,1-1-1,-1 1 1,0-1-1,0 0 0,1 1 1,-1-1-1,0 1 0,0-1 1,0 1-1,0-1 0,1 1 1,-1-1-1,0 1 1,0-1-1,0 1 0,0-1 1,0 1-1,0-1 0,0 1 1,0-1-1,-1 1 1,1 0-1,-1 18 52,1-9 5,-1 1 1,2 0-1,1 11 0,-2-20-40,0 0 0,0 0 0,1 0-1,-1 0 1,1 0 0,0-1 0,-1 1 0,1 0-1,0 0 1,0 0 0,0-1 0,0 1 0,1 0 0,-1-1-1,0 1 1,1-1 0,-1 0 0,1 1 0,-1-1-1,1 0 1,0 0 0,2 1 0,-1-1 32,-1 0 0,1-1 0,0 0 0,0 0 0,0 1 0,0-2 0,0 1 0,0 0 0,0-1 0,0 1 0,0-1 0,-1 0 0,1 0 0,0 0 0,0 0 0,-1 0 0,4-3 0,6-3 2,0-1-1,12-9 0,-23 16-29,12-11-7,0 0-1,-1 0 1,-1-1 0,0-1 0,0 0-1,-2 0 1,16-29 0,-1-10 12,18-56-1,-15 34 24,-14 44-41,13-33-61,-3 0 0,22-99 0,-38 132 114,-4 19-37,-1 1 1,0-1-1,1-13 0,-4 25-324,-2 5 176,-4 12 103,6-15 12,-28 87 264,5-14-63,14-41-237,-7 49-1,14-66 136,-6 42 100,3-1 0,1 69 0,5-106-89,0-1 0,2 1 0,0-1 0,1 0-1,9 30 1,-11-48-87,0 1-1,0-1 1,0 0-1,0 0 1,0 1-1,1-1 1,-1 0-1,1 0 0,-1 0 1,1 0-1,0-1 1,0 1-1,0 0 1,0-1-1,0 1 1,0-1-1,0 0 0,0 0 1,0 1-1,1-1 1,-1-1-1,1 1 1,-1 0-1,0-1 0,1 1 1,-1-1-1,1 0 1,3 0-1,0 0-4,-1-1 1,0 1-1,0-2 0,-1 1 0,1 0 1,0-1-1,0 0 0,0 0 0,-1 0 1,0-1-1,1 0 0,-1 1 0,5-6 0,9-8 1,0-1-1,-1 0 0,-2-1 1,20-28-1,-19 22 41,23-35-31,-35 52 14,0 0 0,0 0 0,-1-1 0,-1 1 1,1-1-1,1-10 0,-3 17-27,-1 0 1,0 0-1,0 0 0,0 0 1,0 1-1,0-1 1,0 0-1,0 0 0,0 0 1,0 0-1,0 0 1,-1 1-1,1-1 1,0 0-1,0 0 0,-1 0 1,1 1-1,-1-1 1,0-1-1,1 2-2,-1-1-1,1 1 1,-1 0-1,1-1 1,-1 1 0,0 0-1,1 0 1,-1 0 0,1-1-1,-1 1 1,0 0 0,1 0-1,-1 0 1,1 0-1,-1 0 1,0 0 0,1 0-1,-1 0 1,1 1 0,-1-1-1,0 0 1,-2 1 21,0 0 0,0 1 0,0-1 0,0 1 0,0 0-1,0-1 1,1 1 0,-1 1 0,-4 3 0,0 3 109,0 1 1,1 0-1,-1 0 0,2 0 1,0 1-1,-8 21 0,10-23-64,0 0-1,1 0 1,0 1 0,1-1 0,0 1-1,0-1 1,1 1 0,0-1-1,2 13 1,-1-17-40,1 1 0,0-1 0,1 0 0,-1 0 0,1 0 0,0 0 0,0 0 0,0 0 0,1-1 0,-1 1 1,1-1-1,0 0 0,1 0 0,-1-1 0,1 1 0,5 2 0,0 1-36,1-1 1,0-1-1,0 0 1,1 0-1,-1-1 1,20 4-1,-25-7-225,-1-1-1,0 1 0,0-1 1,1 0-1,6-1 1,27-7-5026,-18 4 1213,-4-2-825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1:14:31.4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85 8640,'-3'-11'3904,"16"-6"-3392,-5 9 2208,1 4-1601,9-4 673,5 5-1056,4-6-288,-1 4-288,11-3-128,-5 8 0,-1-7-128,1 7 64,-1-5-2144,-4 5 1152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1:09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75 4064,'-14'-3'1824,"6"-6"-1568,3 6 2112,2-2-192,6 2-1216,7-6 480,7 9-832,29-8 800,7 5-800,32-6 191,6 9-479,17-8-32,-10 5-192,19-6-2815,-4 6 1503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1:14:31.7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25 8128,'-45'-25'3680,"45"30"-3168,3-5-2464,7 0 1216,9 8-3680,2 4 2432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1:14:34.9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12 433 3328,'0'0'206,"-1"-1"-1,0 1 1,1 0 0,-1-1-1,0 1 1,1 0 0,-1-1 0,0 1-1,1-1 1,-1 1 0,1-1-1,-1 1 1,1-1 0,0 0 0,-1 1-1,1-1 1,-1 0 0,1 1-1,0-1 1,-1 0 0,1 1 0,0-1-1,0 0 1,0 1 0,0-1-1,0 0 1,0 0 0,0 1 0,0-1-1,0 0 1,0 0 0,0-2 281,0 0 1,0 0 0,0 0 0,0 0 0,1 0-1,-1 0 1,2-4 0,13-25 1831,23-39 0,-20 44-1686,0 0 1,2 1 0,32-32 0,-37 42-478,-6 6 88,1 1 0,13-10 0,-20 16-194,0 1 0,0 0 0,0 0 0,0 1-1,0-1 1,1 1 0,-1 0 0,1 0 0,-1 0-1,1 0 1,0 0 0,5 0 0,-7 2-22,0-1 0,-1 0 0,1 1 0,-1-1 0,1 1 0,-1-1 0,1 1 0,-1 0 0,0-1 0,1 1 1,-1 0-1,0 0 0,0 0 0,1 0 0,-1 0 0,0 0 0,0 1 0,0-1 0,0 0 0,-1 1 0,1-1 0,0 0 0,0 1 0,0 1 0,1 1 57,-1 1-1,1-1 0,-1 0 1,0 1-1,0-1 0,0 1 1,-1 5-1,-1 29 426,-11 56-1,1-10-163,11-79-333,-3 32 327,3-38-335,0 0-1,0 1 1,0-1-1,0 0 0,0 0 1,0 1-1,0-1 0,0 0 1,0 0-1,0 1 1,0-1-1,0 0 0,0 1 1,0-1-1,0 0 0,0 0 1,0 1-1,0-1 1,0 0-1,0 0 0,1 0 1,-1 1-1,0-1 0,0 0 1,0 0-1,0 1 1,1-1-1,-1 0 0,0 0 1,0 0-1,8-15-50,-5 8 5,3-12 2,1 0 0,1 1 1,1 0-1,19-27 0,-10 21 7,1 0 0,1 2 0,1 1 0,1 0 0,1 2 0,0 0 0,44-25 0,-64 43 26,1-2-9,0 0 1,1 1 0,-1-1 0,1 1-1,0 0 1,0 0 0,0 1 0,0 0-1,0 0 1,0 0 0,0 0-1,8 1 1,-12 0 17,0 0-1,0 0 0,-1 0 1,1 1-1,0-1 0,0 0 1,-1 1-1,1-1 0,0 0 1,0 1-1,-1-1 0,1 1 1,0-1-1,-1 1 0,1 0 1,-1-1-1,1 1 0,-1-1 1,1 1-1,-1 0 0,1 0 1,-1-1-1,0 1 1,1 0-1,-1 0 0,0-1 1,1 1-1,-1 0 0,0 0 1,0 0-1,0 0 0,0-1 1,0 1-1,0 0 0,0 0 1,0 0-1,0-1 0,0 1 1,-1 0-1,1 1 0,-1 2 44,0 1 0,-1 0-1,1-1 1,-1 1 0,0-1 0,-3 5-1,-37 48 164,41-55-178,-9 4 289,7-6-289,5-4-184,11-10 67,0 0 0,1 1 0,1 1 0,0 0 0,1 1 0,0 1 0,1 0 0,32-14 0,-47 24 80,0-1-1,-1 1 1,1-1 0,0 1-1,0 0 1,-1 0-1,1 0 1,0 0 0,0 0-1,-1 0 1,1 0 0,0 0-1,0 1 1,-1-1-1,1 1 1,0-1 0,-1 1-1,1 0 1,0 0-1,-1-1 1,1 1 0,-1 0-1,0 1 1,1-1-1,-1 0 1,0 0 0,0 0-1,1 1 1,-1-1-1,0 1 1,0-1 0,-1 1-1,1-1 1,1 3 0,1 3 45,0-1 0,-1 1 0,0 0 1,0 0-1,0 0 0,-1 0 1,1 9-1,-1 2 154,1-1 0,1 1 0,0-1-1,1 0 1,9 22 0,-12-36-150,0-1-1,0 0 1,0 0-1,0 0 1,1 0-1,-1 0 1,1 0-1,-1 0 1,1-1-1,0 1 1,3 2-1,-4-4-30,0 1 0,0-1 0,0 1-1,0-1 1,0 0 0,1 1 0,-1-1 0,0 0 0,0 0-1,0 0 1,1 0 0,-1 0 0,0 0 0,0 0-1,0 0 1,1-1 0,-1 1 0,0 0 0,0-1-1,0 1 1,0-1 0,0 1 0,0-1 0,2-1 0,5-4-84,0 0 0,14-15 0,-1 1 21,67-65-35,-16 15 33,0-2-75,-64 62 120,-20 21-6,-18 19 31,13-11-43,2 1 0,0 1-1,-13 25 1,20-31 23,0 0 0,2 1 0,0 0 0,1 1 0,-5 25 0,7-23 60,1 0-1,1 0 1,1 0-1,2 25 1,-2-44-56,0 1 1,0 0 0,0 0-1,0 0 1,0-1 0,0 1-1,1 0 1,-1 0 0,0 0-1,0-1 1,1 1 0,-1 0-1,1 0 1,-1-1 0,0 1-1,1 0 1,-1-1-1,2 2 1,-1-2-2,-1 0-1,0 0 1,1 0-1,-1 1 1,1-1-1,-1 0 1,1 0-1,-1 0 1,1 0-1,-1 0 1,1 0-1,-1-1 1,1 1-1,-1 0 1,1 0-1,-1 0 1,1 0 0,-1 0-1,0-1 1,1 1-1,-1 0 1,1 0-1,-1-1 1,4-2 21,-1 1 1,0-1-1,0 0 1,0-1 0,4-6-1,32-50 91,37-80 0,-72 131-106,0 1-1,-1-1 0,0 0 1,0 0-1,-1 0 0,0 0 1,1-12-1,-3 21-10,0 0 0,0 0 1,0 0-1,-1 0 0,1 0 0,0 0 0,0 0 1,0 0-1,0 0 0,0 1 0,0-1 1,0 0-1,0 0 0,0 0 0,0 0 1,-1 0-1,1 0 0,0 0 0,0 0 1,0 0-1,0 0 0,0 0 0,0 0 0,0 0 1,0 0-1,0 0 0,-1 0 0,1 0 1,0-1-1,0 1 0,0 0 0,0 0 1,0 0-1,0 0 0,0 0 0,0 0 1,0 0-1,0 0 0,0 0 0,0 0 0,-1 0 1,1 0-1,0 0 0,0 0 0,0-1 1,0 1-1,0 0 0,0 0 0,0 0 1,0 0-1,0 0 0,0 0 0,0 0 1,0 0-1,0 0 0,0 0 0,0-1 0,0 1 1,-8 14-98,-7 22 239,13-28-75,1 0 0,1 1 0,-1-1-1,1 0 1,0 1 0,1-1 0,0 0-1,2 9 1,-2-15-33,0 1 0,0 0 0,0 0 0,0-1 1,0 1-1,0-1 0,1 1 0,0-1 0,-1 1 0,1-1 0,3 3 0,-3-3-15,-1-1 0,1 0-1,-1 0 1,1-1-1,0 1 1,-1 0-1,1-1 1,0 1-1,0-1 1,-1 1-1,1-1 1,0 0 0,0 1-1,0-1 1,-1 0-1,1 0 1,0-1-1,0 1 1,0 0-1,1-1 1,9-3 15,-1 0-1,-1-1 1,1 0 0,0-1-1,-1 0 1,18-15 0,6-2-76,154-102 42,-185 123-8,0 0-1,0 0 1,0 0 0,1 1-1,-1 0 1,5-1 0,-8 1 12,1 1-1,0 0 1,-1 0 0,1 0 0,0-1 0,-1 1 0,1 0 0,0 0-1,-1 0 1,1 0 0,0 0 0,0 1 0,-1-1 0,1 0-1,0 0 1,-1 0 0,1 1 0,0-1 0,-1 0 0,1 1-1,-1-1 1,1 0 0,0 1 0,-1-1 0,1 1 0,-1-1-1,1 1 1,-1-1 0,0 1 0,1-1 0,-1 1 0,1 0-1,-1-1 1,0 1 0,1-1 0,-1 1 0,0 0 0,0 0-1,2 8 59,-2-1 0,1 0-1,-1 1 1,0-1 0,-1 1-1,0-1 1,0 0-1,-1 1 1,0-1 0,0 0-1,-1 0 1,-3 7-1,3 1 106,4-11-20,-1-7-14,1-1-145,0 1-1,0-1 0,1 1 0,-1-1 0,1 1 0,0-1 1,3-2-1,4-7-138,95-120-328,-102 130 472,-2 1 5,0 1 0,0-1 0,1 1 0,-1-1-1,1 1 1,-1-1 0,0 1 0,1-1 0,-1 1 0,1-1 0,-1 1 0,1 0 0,-1-1 0,1 1 0,-1 0 0,1 0 0,0-1 0,-1 1 0,1 0 0,-1 0-1,1 0 1,0 0 0,-1-1 0,1 1 0,0 0 0,-1 0 0,1 0 0,0 1 0,0-1 6,0 1-1,-1-1 1,1 1-1,0 0 1,-1 0-1,1-1 1,-1 1-1,1 0 1,-1 0-1,1 0 1,-1 0 0,1-1-1,-1 1 1,0 0-1,0 0 1,1 1-1,0 6 24,0 0-1,0 1 0,0 7 1,-1 99 564,0-114-576,0-1 0,-1 1 0,1 0 0,0 0 0,1 0 0,-1 0 0,0 0 0,0-1 0,0 1 0,0 0 0,1 0 0,-1 0 0,0 0 0,1-1 0,-1 1 0,1 0 0,-1 0 0,2 0 0,-2 0-3,0-1 0,1 0 0,-1 0 0,1 0 0,-1 0-1,1 0 1,-1 0 0,1 0 0,-1 0 0,1 0 0,-1 0-1,1 0 1,-1 0 0,1 0 0,-1 0 0,1 0 0,-1 0-1,0-1 1,1 1 0,-1 0 0,1 0 0,-1-1-1,1 1 1,4-4 31,1-1-1,-2 1 1,9-10 0,-7 7-68,6-3-37,0 0 0,1 1 0,0 0-1,25-14 1,-36 22 50,0 0-1,0 0 1,0 1-1,1-1 1,-1 0 0,0 1-1,0 0 1,0-1-1,0 1 1,1 0 0,-1 0-1,0 0 1,0 0-1,0 0 1,0 1 0,1-1-1,-1 1 1,0-1-1,0 1 1,0 0 0,2 1-1,3 2-7,0 1 1,-1-1-1,0 1 1,9 9-1,8 6 168,-12-10-63,-9-8-59,-1-1 1,1 0-1,-1 1 0,1-1 1,-1 0-1,1 0 0,0 0 1,0 0-1,-1 0 1,1 0-1,0 0 0,0-1 1,0 1-1,0-1 0,0 1 1,0-1-1,0 0 0,0 0 1,3 0-1,1-1 16,-1 0 0,0 0 1,1-1-1,-1 1 0,0-1 0,0-1 0,0 1 0,0-1 1,-1 0-1,1 0 0,5-5 0,5-6-47,23-26-1,-19 18 7,6 3-284,-23 26 215,-2 7 61,-30 209-64,22-176 99,0 11 11,-3-1 1,-2 0 0,-22 57-1,28-98 55,0 0 0,-1-1 0,0 1 0,-2-2 0,-16 22 0,23-32-65,-1-1 0,0 1 0,0-1 1,0 0-1,0 0 0,0 0 0,-1 0 0,1-1 1,-1 1-1,0-1 0,0-1 0,0 1 0,0-1 1,0 1-1,0-2 0,0 1 0,0 0 0,-7-1 0,7 0-21,1 0-1,0-1 1,0 0-1,0 1 0,0-1 1,0-1-1,0 1 1,0-1-1,1 1 0,-1-1 1,0 0-1,1 0 1,0-1-1,-1 1 0,1-1 1,0 1-1,0-1 1,0 0-1,0 0 0,1-1 1,0 1-1,-1-1 1,-2-5-1,2 2-22,1 0 0,-1 0-1,2 0 1,-1 0 0,1 0 0,0-1 0,0 1-1,1 0 1,0-1 0,0 1 0,1 0 0,0 0-1,0-1 1,1 1 0,0 0 0,0 0-1,0 0 1,6-10 0,-1 4 30,0 0 0,1 1 0,0 0 0,1 0 0,0 0 1,1 1-1,1 1 0,15-13 0,5-1-33,1 2 0,1 1 1,67-30-1,-15 20-3059,-83 30 2496,0 0 1,0 1 0,0 0 0,0-1 0,0 1 0,0 0 0,0 0 0,0 0 0,0 0 0,0 1 0,0-1 0,0 1 0,0-1 0,0 1 0,0-1 0,0 1 0,0 0 0,-1 0 0,1 0 0,0 0 0,-1 0 0,3 2 0,13 12-3580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1:14:36.9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1 674 5568,'0'3'4983,"13"-3"-2860,21-2-748,-31 2-1062,32-3 1173,36-8-1,-58 9-1302,-1-2 0,1 1-1,-1-2 1,0 1 0,0-2 0,13-7 0,-21 10-140,0-1 1,0 0 0,0 1-1,0-1 1,0-1 0,-1 1-1,0 0 1,0-1-1,0 0 1,3-7 0,-5 10-38,0 0 1,0 0 0,0 0 0,-1-1-1,1 1 1,-1 0 0,0 0 0,0-1-1,1 1 1,-1 0 0,-1 0 0,1-1-1,0 1 1,0 0 0,-1 0-1,0 0 1,1-1 0,-1 1 0,0 0-1,0 0 1,0 0 0,0 0 0,0 0-1,-1 0 1,1 1 0,0-1 0,-1 0-1,0 1 1,-1-2 0,0 0 3,0 1 0,0 0 0,0 0 0,-1 0 0,1 0 0,-1 1 0,1-1 1,-1 1-1,1 0 0,-1 0 0,0 0 0,0 1 0,1-1 0,-1 1 0,0 0 1,0 0-1,-4 0 0,3 2 71,0-1-1,0 0 1,0 1 0,0 0 0,0 0 0,1 0 0,-1 1-1,1 0 1,0-1 0,-1 2 0,1-1 0,-4 5 0,-2 3 340,0 0 0,1 1 0,-9 13 1,15-20-354,1 0 0,0 0 0,0 0 0,0 0 0,0 0 0,1 0 0,0 0 0,0 1 0,1-1 0,-1 0 0,1 1 0,0-1 0,0 0 0,1 1 0,0-1 0,0 0 0,0 0 0,0 0 0,1 1 0,0-1 0,0-1 0,0 1 0,1 0 0,0 0 1,0-1-1,0 0 0,0 1 0,1-1 0,-1 0 0,1-1 0,0 1 0,0-1 0,1 0 0,-1 0 0,1 0 0,6 3 0,-4-3-23,0 0 0,0-1 0,0 0 1,1 0-1,-1-1 0,1 0 0,-1 0 0,1-1 0,12-1 0,-9 0-12,0-1 0,0 0-1,0-1 1,-1 0-1,1-1 1,9-5-1,2-2-28,-1-2 0,-1 0 1,0-1-1,-1-1 0,27-26 0,-28 21-73,0-1 0,-1 0 1,-1-1-1,-2-1 0,0 0 0,15-34 1,50-155-489,-66 173 438,-5 16 104,-1 0 1,0-1 0,-2 1 0,-1-1-1,2-26 1,-6 48 2,0 1 0,0 0 0,0 0 0,0-1 0,0 1 0,0 0 0,0-1 0,0 1 0,-1 0 0,1 0 1,0 0-1,-1-1 0,1 1 0,-1 0 0,1 0 0,-1 0 0,0 0 0,1 0 0,-1 0 0,0 0 0,0 0 0,0 0 0,0 0 0,0 0 0,0 1 0,0-1 0,-2-1 0,2 2 2,0 0 0,1 0 0,-1 0 1,0 0-1,0 0 0,0 0 0,0 0 0,1 0 1,-1 0-1,0 0 0,0 1 0,0-1 0,1 0 0,-1 1 1,0-1-1,0 1 0,0-1 0,-1 2 8,0-1 1,0 1-1,0 0 0,1 0 0,-1-1 1,1 1-1,-1 0 0,-1 3 0,-5 10 12,1 0-1,0 1 0,1-1 0,-6 26 0,-12 73 454,23-107-444,-24 191 755,23-181-641,2-1 1,0 0 0,0 1-1,2-1 1,0 0 0,7 28 0,-7-38-112,0 1 1,0-1 0,1 0 0,0 0 0,0 0-1,0-1 1,1 1 0,-1-1 0,1 1 0,1-1-1,-1 0 1,1-1 0,0 1 0,0-1 0,0 0-1,1 0 1,-1-1 0,1 0 0,6 3 0,-5-3 5,0-2 0,-1 1 1,1-1-1,0 0 1,0-1-1,0 1 1,0-1-1,-1-1 1,1 1-1,0-1 1,12-4-1,-5 2-6,-1-1 0,-1-1 1,1 0-1,-1-1 0,14-9 0,-19 11-26,-1-1 1,0 0-1,0 0 0,0-1 1,-1 1-1,0-1 0,8-11 0,-11 14 13,0 0-1,-1 0 0,1 0 0,0 0 0,-1 0 0,0 0 0,0-1 0,0 1 0,0 0 0,-1-1 0,1 1 0,-1 0 0,0-1 0,0 1 0,0-1 0,0 1 0,0 0 0,-1-1 0,0 1 0,-1-4 0,2 6-9,-1 0 0,1 0 0,-1 0 0,0 0 0,1 1 0,-1-1-1,0 0 1,0 0 0,1 1 0,-1-1 0,0 0 0,0 1 0,0-1 0,0 1 0,0 0 0,0-1 0,0 1 0,0 0 0,0-1 0,0 1 0,0 0 0,0 0 0,0 0 0,0 0 0,-1 0-1,1 0 1,0 0 0,0 0 0,-2 1 0,0-1-28,0 1 0,0 0 0,-1 0 0,1 0 0,0 0 0,0 1 0,0-1 0,-4 3 0,1 1 38,0 0 0,0 0 0,1 0 0,-1 1 0,1 0 0,0 0 0,-7 12 0,11-15-4,0-1 1,-1 1 0,1-1 0,0 1 0,0-1 0,1 1-1,-1 0 1,1-1 0,-1 1 0,1 0 0,0-1 0,0 1 0,0 0-1,0 0 1,0-1 0,1 1 0,-1 0 0,1-1 0,0 1-1,0 0 1,0-1 0,0 1 0,0-1 0,0 0 0,3 4 0,-1-2 0,0 0 1,1-1 0,-1 1 0,1-1-1,0 1 1,0-1 0,0 0 0,0-1 0,1 1-1,-1-1 1,8 4 0,-4-4 16,-1 0-1,0-1 1,0 1 0,1-1-1,-1-1 1,1 1 0,8-2-1,0 0 19,-1-1 0,1-1 0,-1-1 0,0 0 0,0-1 0,26-12 0,-8-1-96,0-1 0,44-34 0,8-6 71,-63 43 309,-37 27-332,0 0 0,1 1 0,0 1 0,1 0 1,1 1-1,-12 16 0,20-25 24,1 0-1,0 0 1,1 1 0,-1-1 0,1 1-1,0-1 1,-1 7 0,2-8 12,0 0 0,0 0-1,1 0 1,0 0 0,0 0 0,0 0 0,0 0 0,0 0-1,1 0 1,0 0 0,2 7 0,-3-10-20,1 0 0,-1 0 0,1 0 0,0 0 0,-1-1 0,1 1 0,0 0 0,-1 0 0,1-1 0,0 1 0,0 0 0,-1-1 0,1 1-1,0-1 1,0 1 0,0-1 0,0 1 0,0-1 0,0 1 0,0-1 0,0 0 0,0 0 0,0 0 0,0 0 0,0 1 0,0-1 0,0-1 0,0 1 0,0 0 0,0 0 0,0 0 0,0 0 0,0-1 0,0 1 0,0 0 0,1-1 0,6-2 7,0-1 0,-1 0 0,12-7 0,-10 6-76,19-13 78,-1-2-1,31-27 1,-42 31-11,0-1 0,-1 0 0,-1-1-1,-1-1 1,0 0 0,-1 0 0,-2-2-1,14-33 1,-1-10-21,24-106-1,-44 155 12,13-61 145,-15 67-167,0-1 0,-1 0 0,0 0 0,0 0 0,-3-15 0,3 25 22,0 0 0,0 0 0,0 0-1,0-1 1,0 1 0,0 0-1,0 0 1,0 0 0,0 0 0,-1-1-1,1 1 1,0 0 0,0 0-1,0 0 1,0 0 0,0-1 0,0 1-1,0 0 1,-1 0 0,1 0-1,0 0 1,0 0 0,0 0 0,0 0-1,0 0 1,-1-1 0,1 1-1,0 0 1,0 0 0,0 0 0,0 0-1,-1 0 1,1 0 0,0 0-1,0 0 1,0 0 0,0 0 0,-1 0-1,1 0 1,0 0 0,0 0-1,0 0 1,0 0 0,-1 0 0,1 0-1,0 1 1,0-1 0,0 0 0,0 0-1,-1 0 1,1 0 0,0 0-1,0 0 1,0 0 0,0 0 0,0 1-1,0-1 1,0 0 0,-1 0-1,1 0 1,0 0 0,0 0 0,0 1-1,0-1 1,0 0 0,0 0-1,0 0 1,0 1 0,-8 14-144,1 9 201,2 1 1,-3 41-1,3 53 234,3-46-179,0-33 41,7 65 0,-3-87-78,1 0 1,1 0-1,1-1 0,0 1 0,1-1 0,9 17 0,-12-29-78,0 3 41,1-1 0,0 1 0,1-1 0,6 8-1,-10-14-33,1 1 0,-1-1-1,1 1 1,-1-1-1,1 0 1,0 1 0,-1-1-1,1 0 1,0 0-1,0 0 1,0-1 0,0 1-1,0 0 1,0-1 0,0 1-1,0-1 1,0 0-1,1 1 1,-1-1 0,0 0-1,4-1 1,17-4-518,-4-4-4269,-17 8 4125,-1 0-1,0-1 1,1 1 0,-1 0 0,0-1 0,0 1-1,0-1 1,0 1 0,0-1 0,0 1-1,0-1 1,-1 0 0,1 0 0,-1 1-1,1-1 1,-1 0 0,1 0 0,-1 1-1,0-1 1,0-4 0,0-7-1984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1:14:37.3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119 74 5472,'-35'-7'1760,"33"6"-1624,-1 1 1,0-1 0,1 1 0,-1 0-1,0 0 1,1 0 0,-1 0-1,0 0 1,-4 2 0,-7 0 1402,-5-2 1720,0-1 6249,34-3-8819,12-3-409,32-15 0,-31 12-2733,33-9-1,-55 17 1359,1 1 0,-1 0 0,1 0 0,-1 1 0,12 0 0,8 4-1598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1:14:38.8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19 409 6048,'-18'12'8565,"32"-22"-5237,-2 0-2952,-1-1 1,0-1-1,0 0 0,-1 0 1,0-1-1,8-16 0,-13 22-210,54-83 1898,-56 88-1448,-2 7-59,-1 7-98,-8 61 294,3-16-13,3-30-414,2-25-317,0-1-1,0 1 1,0-1-1,0 1 1,1 0-1,-1-1 0,0 1 1,1-1-1,-1 1 1,1-1-1,0 0 1,-1 1-1,1-1 1,1 2-1,-1-3 0,-1 1 0,1-1-1,-1 0 1,1 0-1,0 1 1,-1-1 0,1 0-1,-1 0 1,1 0 0,0 0-1,-1 0 1,1 1 0,0-1-1,-1 0 1,1 0 0,0-1-1,-1 1 1,1 0 0,-1 0-1,2 0 1,14-6-18,-10 4 3,136-51-251,-119 43 234,45-19-115,-66 29 135,0-1-1,0 0 1,0 1 0,0-1 0,0 1 0,0 0-1,0-1 1,0 1 0,0 0 0,1 1 0,2-1-1,-5 0 10,1 1 0,0-1-1,-1 0 1,1 1 0,-1-1 0,1 0-1,-1 1 1,1-1 0,-1 1-1,1-1 1,-1 1 0,1-1-1,-1 1 1,1 0 0,-1-1 0,0 1-1,1-1 1,-1 1 0,0 0-1,0-1 1,1 1 0,-1 0-1,0-1 1,0 1 0,0 0-1,0-1 1,0 1 0,0 0 0,0-1-1,0 1 1,0 0 0,0 0-1,0-1 1,0 1 0,-1 0-1,1-1 1,-1 2 0,1-2-5,-1 6 19,0-1 0,0 1 0,0-1 0,0 11 0,1-15-11,0 0 1,0 0-1,0 0 1,0 0-1,0 0 1,0 0-1,1 0 1,-1 0-1,0 0 0,1 0 1,-1-1-1,0 1 1,1 0-1,-1 0 1,1 0-1,0 0 1,-1-1-1,1 1 0,-1 0 1,1 0-1,0-1 1,0 1-1,-1-1 1,1 1-1,0 0 1,0-1-1,0 0 0,0 1 1,0-1-1,0 1 1,0-1-1,-1 0 1,1 0-1,0 0 1,0 1-1,0-1 0,2 0 1,2-1 1,1 1 0,-1-1 0,1 1 0,-1-2 1,1 1-1,-1-1 0,0 1 0,1-1 0,-1-1 0,0 1 0,-1-1 0,1 0 1,6-5-1,-8 6-2,-1 0 1,0 0-1,1 0 1,-1-1-1,0 1 1,0-1-1,0 0 1,-1 1 0,1-1-1,-1 0 1,1 0-1,-1 0 1,0 0-1,0 0 1,0 0-1,0-1 1,-1 1-1,0 0 1,1 0-1,-1 0 1,0-1-1,0 1 1,-1-5 0,0 7-5,1-1 0,0 1 1,-1 0-1,1-1 0,-1 1 1,1 0-1,-1 0 0,0-1 1,1 1-1,-1 0 1,0 0-1,0 0 0,0 0 1,0 0-1,0 0 0,0 0 1,0 0-1,0 0 0,0 1 1,-3-2-1,0 0-31,-1 1-1,1-1 1,-1 1-1,-8-1 1,-1 0-13,10 2 54,1-1 1,0 1-1,-1 0 0,1 0 0,0 0 1,-1 0-1,1 1 0,-5 1 0,1-1-88,10-3-68,15-3-58,49-6 238,18-2 116,-83 13-142,8-1 111,-1 1 1,1 0-1,15 2 0,-22-1-83,0-1-1,-1 1 1,1 0 0,-1 0 0,1 0 0,0 0-1,-1 0 1,0 1 0,1-1 0,-1 1 0,0-1 0,0 1-1,0 0 1,0 0 0,0 0 0,0 0 0,2 4-1,-1-1 27,0 0 0,-1 1 0,0 0 0,0-1-1,0 1 1,0 0 0,-1 0 0,0 0-1,-1 0 1,1 0 0,-1 0 0,0 0 0,0 0-1,-1 0 1,0 0 0,0 0 0,-3 9-1,4-10 294,5-12-287,8-15-348,9-31-348,8-18-132,-25 61 687,1 0 1,0 0-1,0 1 1,13-14-1,-19 23 70,0-1 0,1 1 0,-1-1 0,0 1 0,1-1 0,-1 1 0,1-1 0,-1 1 0,1 0 0,-1-1 0,1 1 0,-1 0 0,1 0-1,0-1 1,-1 1 0,1 0 0,-1 0 0,1 0 0,0 0 0,-1 0 0,1 0 0,-1 0 0,1 0 0,0 0 0,-1 0 0,1 0 0,-1 0-1,2 0 1,-1 1 11,0 0-1,0 0 0,0-1 0,0 1 0,0 0 0,0 0 0,0 0 0,0 0 0,-1 0 0,1 0 0,0 1 1,0 1-1,3 5 122,-1 1 1,-1 0-1,3 9 1,-5-15-61,4 15 133,-2-6-13,0 0-1,2 0 0,-1 0 0,1 0 1,1-1-1,11 21 0,-15-30-179,0 0 1,1 0-1,0 0 0,-1-1 1,1 1-1,0-1 0,0 1 1,0-1-1,0 1 0,0-1 1,1 0-1,-1 0 0,0 0 1,0-1-1,1 1 0,-1 0 1,1-1-1,-1 1 0,0-1 1,1 0-1,-1 0 0,1 0 1,-1 0-1,1 0 0,-1-1 1,0 1-1,1-1 0,-1 1 1,4-2-1,2-1 29,-1-1 0,0 1 0,0-1 0,0-1 0,0 1 0,-1-1 0,11-10 0,8-12-42,0-1 0,-2-1 0,-2-2 0,32-57 0,-40 65-76,1 1 0,1 1 0,20-23 0,-35 43 76,0 1 0,1-1 0,-1 1 0,0-1 0,1 1 0,-1 0 0,1-1 0,-1 1 0,0 0 0,1-1 0,-1 1 0,1 0 0,-1 0 0,1 0 0,-1-1 0,1 1 0,-1 0 0,1 0 0,-1 0 0,1 0 0,-1 0 0,1 0 0,-1 0 0,1 0 0,0 0 0,-1 0 0,1 0 0,0 1-2,0-1 1,0 1-1,-1-1 0,1 1 0,0 0 1,-1-1-1,1 1 0,-1 0 1,1 0-1,-1-1 0,1 1 1,-1 0-1,1 0 0,-1 1 1,3 5-12,-1 0 1,-1 0 0,2 10-1,-2 3 33,0 1 0,-1-1 0,-1 1 0,-4 23 0,-23 83 307,25-119-275,0 0 0,0 0 0,0 0 0,-1 0 0,-1-1 0,-6 9 0,10-14-34,0-1-1,-1 1 1,1 0-1,-1-1 1,1 1-1,-1-1 1,0 0-1,0 0 1,1 1-1,-1-1 1,0 0-1,0 0 1,-3 0-1,4-1-13,0 0 1,0 0-1,-1 0 1,1 0-1,0 0 1,-1 0-1,1 0 1,0 0-1,0-1 0,0 1 1,-1-1-1,1 1 1,0-1-1,0 1 1,0-1-1,0 0 1,0 1-1,0-1 0,0 0 1,0 0-1,0 0 1,0 0-1,0 0 1,-1-1-1,1 0-12,0 0 0,0 1 0,0-1 0,0 0 1,0 0-1,1 0 0,-1 0 0,1 0 0,-1 0 0,1 0 0,0 0 0,-1 0 0,1-1 0,0 1 0,0 0 1,1 0-1,-1 0 0,0 0 0,1 0 0,-1 0 0,1 0 0,0 0 0,0 0 0,-1 0 0,1 0 1,0 1-1,3-4 0,-2 1-7,1 0 1,0 1-1,0-1 1,0 1-1,0-1 1,1 1 0,-1 0-1,1 1 1,-1-1-1,1 1 1,8-4-1,-5 4 46,0 1-1,0 0 0,0 0 1,0 1-1,0 0 1,0 1-1,0-1 0,-1 1 1,1 0-1,13 5 0,17 1 58,9-5-1029,0-4-3565,-34 1 2892,77-1-13746,-53 1 10811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1:14:43.2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173 136 3136,'2'-8'874,"-1"7"-672,-1 0 0,1-1-1,-1 1 1,0 0-1,1 0 1,-1-1-1,0 1 1,0 0-1,0-1 1,0 1-1,0 0 1,0 0 0,0-1-1,0 1 1,0 0-1,-1-1 1,1 1-1,-2-2 1,2-4 2004,0 6-2098,0 1-1,0-1 1,0 1-1,0-1 1,0 0-1,0 1 1,0-1-1,0 1 1,0-1-1,0 1 1,0-1-1,-1 1 1,1-1 0,0 1-1,0-1 1,0 1-1,-1-1 1,1 1-1,0-1 1,-1 1-1,1 0 1,0-1-1,-1 1 1,1-1-1,0 1 1,-1 0-1,1-1 1,-1 1-1,1 0 1,-1 0-1,1-1 1,-2 1-1,0-1 54,0 0 1,-1 1-1,1-1 0,0 1 0,-1-1 0,1 1 0,0 0 0,-1 0 0,1 0 1,-1 1-1,1-1 0,0 0 0,-1 1 0,1-1 0,0 1 0,-1 0 0,-1 1 1,0 1 25,0-1 1,0 1-1,0 0 1,0 0-1,1 0 1,-1 0-1,1 1 1,-4 4-1,-3 7 216,0 1-1,1 0 1,-10 25-1,18-39-360,-8 18 587,-10 38-1,17-50-517,0 0-1,1 0 0,0 0 0,0 1 0,1-1 0,0 0 1,2 16-1,-1-21-82,-1-1 0,1 1 0,0-1 0,0 1 0,0-1 0,1 0 0,-1 1 1,0-1-1,1 0 0,0 0 0,-1 0 0,1 0 0,0 0 0,3 3 0,-3-5-11,-1 1-1,0 0 0,0 0 0,1 0 0,-1-1 0,1 1 1,-1-1-1,0 1 0,1-1 0,-1 1 0,1-1 0,-1 0 1,1 0-1,-1 0 0,1 0 0,-1 0 0,1 0 1,0 0-1,-1 0 0,1-1 0,-1 1 0,0-1 0,1 1 1,-1-1-1,1 1 0,-1-1 0,2-1 0,4-3 43,-1-1 0,0 1 0,0-1 0,0 0 0,-1-1 0,0 1 0,0-1 0,6-13 0,-1 1-20,14-42-1,-14 27 58,9-53-1,-12 48-104,-6 34-269,-1 11 212,-3 22 293,0 2 23,3-24-194,-3 21 321,3 44 0,1-63-329,-1-1-1,1 0 0,1 0 0,-1 0 0,1 0 0,0 0 0,1-1 0,0 1 1,0-1-1,0 1 0,6 7 0,-8-13-44,0 0-1,0 0 1,0 0 0,0 0 0,0 0-1,0 0 1,0-1 0,0 1-1,0 0 1,0-1 0,1 1 0,-1-1-1,0 1 1,0-1 0,1 0 0,-1 1-1,0-1 1,1 0 0,-1 0 0,0 0-1,0 0 1,1 0 0,-1 0-1,0 0 1,1-1 0,-1 1 0,2-1-1,3-1 17,0-1 0,-1 1 0,0-1 0,8-6 0,-10 8-3,131-96-95,31-19-88,-135 99 165,-18 11 8,19-14 1,1-1 201,-70 55 83,-2 2-283,19-19 48,1 2 0,-26 30 0,37-38 8,-1 2 0,1 0 1,1 0-1,1 0 1,-13 29-1,19-38-48,0 0 0,-1 1-1,1-1 1,1 1 0,-1-1 0,1 1-1,0-1 1,0 1 0,0-1 0,0 1-1,1-1 1,0 1 0,0-1 0,0 1-1,0-1 1,1 0 0,0 0 0,-1 1-1,2-1 1,-1 0 0,0-1-1,1 1 1,0 0 0,0-1 0,0 0-1,0 1 1,0-1 0,1 0 0,-1-1-1,1 1 1,0-1 0,0 1 0,0-1-1,0 0 1,0-1 0,1 1 0,-1-1-1,0 0 1,1 0 0,6 1 0,-2-1 1,0-1 0,-1 0 0,1 0 1,-1-1-1,1 0 0,-1 0 1,1-1-1,-1 0 0,0 0 0,1-1 1,-1 0-1,-1-1 0,1 0 1,0 0-1,-1-1 0,8-6 0,2-3-10,0 0 0,-2-2 0,0 0 0,0 0 0,14-24 1,-8 6 31,28-62 0,-36 69-21,17-40 8,-26 56-72,-4 9 27,1 0 0,-1 0 0,1 1 0,0-1 1,-1 0-1,1 0 0,0 1 0,0-1 0,2-2 1,-1 0-24,5 4 41,8 0 4,-9-1-44,0 1 0,0 0 0,9 1 0,-14-1 41,1 1 1,-1-1-1,0 0 1,0 1-1,1-1 1,-1 0-1,0 1 1,0 0-1,0-1 1,0 1 0,0 0-1,0-1 1,0 1-1,0 0 1,0 0-1,0 0 1,0 0-1,0 0 1,0 0-1,-1 0 1,2 2 0,1 7-10,1-1 1,-2 1 0,0 0 0,0 0 0,0 0 0,-1 19 0,-8 63 58,4-68-43,1 0 1,2 47-1,1-61-80,4 31 5,-4-38 84,0-1 0,-1 1 0,1 0 1,0-1-1,1 1 0,-1 0 0,0-1 1,1 1-1,-1-1 0,1 0 1,3 4-1,-4-5-7,1-1-1,0 1 1,-1 0 0,1-1-1,0 1 1,0-1 0,0 1-1,-1-1 1,1 0 0,0 0 0,0 0-1,0 0 1,0 0 0,0 0-1,-1 0 1,1 0 0,0-1-1,3-1 1,1 1-18,0-1-1,0-1 0,0 1 1,9-6-1,5-6 11,-1-1 0,31-31 0,-41 36-14,15-16 77,-2-1 0,-1-1 0,32-58 0,-31 38 81,-6 10-189,-13 33 0,-2 4 39,-1 0 0,1 0-1,0-1 1,-1 1 0,1-1 0,-1 1-1,1 0 1,-1-1 0,0 1 0,1-1-1,-1 1 1,0-1 0,0 1-1,0-3 1,0 4-1,0 0 1,0-1-1,0 1 0,0 0 1,0 0-1,0 0 0,0 0 0,0-1 1,0 1-1,0 0 0,0 0 0,0 0 1,0-1-1,0 1 0,0 0 1,0 0-1,1 0 0,-1 0 0,0 0 1,0-1-1,0 1 0,0 0 0,0 0 1,1 0-1,-1 0 0,0 0 1,0 0-1,0 0 0,0 0 0,1-1 1,-1 1-1,0 0 0,0 0 0,1 0 1,10 0-47,1 1-69,-10-1 119,-1 0 1,0 0 0,0 1-1,0-1 1,0 0-1,0 1 1,0-1 0,0 1-1,0-1 1,0 1-1,0 0 1,0-1-1,0 1 1,0 0 0,-1 0-1,1-1 1,0 1-1,0 0 1,-1 0-1,1 0 1,0 2 0,1 0 13,-1 0 0,1 0 0,-1 0 0,0 0 0,0 0 0,0 4 0,1 9-56,-2 1 1,0 18-1,-1-3-1,-2 5 241,2-35-175,1 1-1,-1 0 0,1 0 1,-1-1-1,0 1 1,0-1-1,0 1 0,0 0 1,-3 3-1,4-6-14,0 0 1,0-1-1,0 1 0,0 0 0,0 0 1,0 0-1,-1 0 0,1-1 0,0 1 0,0 0 1,0 0-1,0 0 0,0 0 0,0 0 1,0-1-1,0 1 0,-1 0 0,1 0 0,0 0 1,0 0-1,0 0 0,0 0 0,0 0 1,-1 0-1,1-1 0,0 1 0,0 0 0,0 0 1,-1 0-1,1 0 0,0 0 0,0 0 1,0 0-1,0 0 0,-1 0 0,1 0 0,0 0 1,-2 0-39,5 0-13,-2-33 141,1 22-162,-1 10 71,-1-1 0,0 1 0,1 0 0,-1 0 0,0-1 0,0 1 0,1 0 0,-1-1-1,0 1 1,-1 0 0,1 0 0,0-1 0,0 1 0,0 0 0,-1-1 0,1 1 0,-1 0 0,1 0 0,-1 0 0,1 0 0,-2-2 0,-3-12 144,4 9-196,1 5 48,0 1 1,0-1-1,0 1 1,0 0-1,0-1 0,0 1 1,0-1-1,0 1 1,0 0-1,0-1 1,0 1-1,0-1 1,0 1-1,-1 0 1,1-1-1,0 1 1,0-1-1,0 1 1,-1 0-1,1-1 1,0 1-1,0 0 1,-1 0-1,1-1 0,-1-4-185,2 4 103,-1 3 42,0-1 77,0-6 10,-6 6-94,9-6-25,-2 0 121,0-2-128,0 5 96,-1 4 82,0-1-142,-12 15 148,5-6-134,1 0 0,1-1 0,0 2 0,0-1 0,1 1-1,0-1 1,1 1 0,0 0 0,1 1 0,-1 10 0,2-9 84,1 0 0,0 0 0,1 0 0,0-1 0,1 1 0,7 23 1,-7-29-13,0 0 0,1-1 1,0 1-1,0-1 1,1 0-1,5 7 1,-7-10-37,1 0 1,0 0-1,0 0 1,0-1-1,0 1 1,0-1-1,0 1 0,1-1 1,-1 0-1,1-1 1,6 4-1,-9-5 2,1 0 1,-1 0-1,0 1 0,0-1 0,0 0 1,1 0-1,-1 0 0,0 0 0,0 0 0,0-1 1,1 1-1,-1 0 0,0 0 0,0-1 1,0 1-1,0-1 0,0 1 0,1-1 1,-1 1-1,1-2 0,0 0-2,0 0 0,1 0 0,-1 0 0,0-1 0,0 1 1,-1-1-1,1 1 0,1-4 0,1-2 19,0-1 1,-1 1 0,0-1-1,-1 0 1,2-10-1,0-13 32,-3-1 0,0 0-1,-6-39 1,5 69-72,0-1-1,-1 0 1,1 0 0,-1 1-1,0-1 1,0 1 0,-1-1-1,1 1 1,-1-1 0,0 1-1,1 0 1,-1 0 0,-1 0-1,1 0 1,0 0 0,-1 0-1,-3-2 1,6 4 7,-1 1 1,1 0-1,-1 0 0,0-1 1,1 1-1,-1 0 0,0 0 0,1 0 1,-1 0-1,0 0 0,1 0 1,-1 0-1,1 0 0,-1 0 1,0 0-1,1 0 0,-1 1 0,0-1 1,1 0-1,-1 0 0,1 0 1,-1 1-1,0-1 0,1 0 1,-1 1-1,1-1 0,-1 1 0,1-1 1,-1 1-1,1-1 0,0 1 1,-1-1-1,1 1 0,0-1 0,-1 2 1,-11 20-84,11-20 84,-1 5 4,0-1-1,1 1 0,0-1 1,0 1-1,0-1 0,1 1 0,0 0 1,0-1-1,1 1 0,0 0 1,0-1-1,1 1 0,3 11 0,-3-12 17,1 0-1,-1 0 1,1 0-1,0 0 0,0 0 1,1-1-1,-1 0 1,1 1-1,0-1 0,1-1 1,-1 1-1,1-1 1,0 1-1,6 3 0,-8-7 7,-1 0-1,1 1 0,-1-1 1,1 0-1,0-1 0,0 1 0,-1 0 1,1-1-1,0 1 0,0-1 1,0 0-1,0 0 0,-1 0 0,1 0 1,0-1-1,0 1 0,5-2 0,-4 0-5,0 0 0,0 0 0,0 0 0,-1-1 0,1 1 0,0-1 0,-1 0 0,0 0 0,0 0 0,0 0 0,3-5-1,21-30 163,-2-2 0,26-54 0,31-49-190,-64 118 45,-18 25-29,0 0 1,1 0-1,-1 0 1,0 0-1,0 0 1,0 0-1,1 0 1,-1 0-1,0 0 1,0 0-1,1 0 1,-1 0-1,0 0 1,0 0-1,1 0 1,-1 0-1,0 0 1,0 0-1,1 0 0,-1 1 1,0-1-1,0 0 1,0 0-1,1 0 1,-1 0-1,0 0 1,0 1-1,0-1 1,0 0-1,1 0 1,-1 0-1,0 0 1,0 1-1,0-1 1,0 0-1,0 1 1,5 7 16,2 9-6,-2 0 0,0 0 0,-1 1-1,0 0 1,0 29 0,1-11 36,1 20 76,0 63-1,-5-113-72,-1 0 0,-1 0 0,1 0 0,-1 0 0,0 0 0,0 0 0,-1 0-1,0 0 1,0 0 0,0 0 0,-1-1 0,-5 9 0,8-13-45,-1 0-1,0 0 0,1-1 1,-1 1-1,0 0 1,0-1-1,1 1 1,-1 0-1,0-1 0,0 1 1,0-1-1,0 1 1,0-1-1,0 1 1,0-1-1,0 0 0,0 0 1,0 1-1,0-1 1,0 0-1,0 0 1,0 0-1,0 0 0,0 0 1,0 0-1,0 0 1,0-1-1,0 1 1,0 0-1,0 0 0,0-1 1,0 1-1,1-1 1,-1 1-1,0-1 1,0 1-1,0-1 0,0 0 1,0 0-1,-3-2-8,0 0 0,1 0 0,-1-1 0,1 1 0,0-1 0,0 0 0,0 0 0,-2-5 0,0 0-30,0-1-1,1 0 1,0 0-1,1-1 1,0 1 0,1-1-1,0 0 1,-1-12-1,3 22 25,0 1 0,0 0-1,0-1 1,0 1-1,0 0 1,0 0-1,0-1 1,0 1-1,0 0 1,0-1 0,0 1-1,0 0 1,0-1-1,0 1 1,0 0-1,0 0 1,0-1 0,1 1-1,-1 0 1,0-1-1,0 1 1,0 0-1,1 0 1,-1-1 0,0 1-1,0 0 1,0 0-1,1 0 1,-1 0-1,0-1 1,0 1-1,1 0 1,-1 0 0,0 0-1,1 0 1,-1 0-1,0 0 1,1 0-1,-1-1 1,0 1 0,0 0-1,1 0 1,-1 0-1,0 0 1,1 0-1,-1 0 1,0 1 0,1-1-1,-1 0 1,0 0-1,1 0 1,19 11-175,-9-5 206,40 17 96,68 21 0,-110-41-112,5 2 46,0-1-1,1-1 0,26 4 1,-37-7-37,0 0 1,0 0-1,0 0 0,0 0 1,0-1-1,0 1 1,0-1-1,0 0 1,0-1-1,0 1 1,0-1-1,0 1 1,-1-1-1,1 0 1,-1-1-1,1 1 1,-1-1-1,0 1 1,3-4-1,2-4 42,0 0 1,-1 0-1,0-1 0,-1 0 1,10-22-1,17-66-103,-1 4-7,-27 80 90,-4 12-64,0 0-1,0 0 0,0 0 0,0 0 0,1 0 0,-1 1 0,1-1 0,-1 1 0,1-1 0,0 1 0,0-1 0,3-2 0,-5 5 23,0 0 0,1 0 0,-1 0 1,0 0-1,0 0 0,0 0 0,1 0 0,-1-1 0,0 1 1,0 0-1,0 0 0,1 0 0,-1 0 0,0 0 1,0 0-1,1 0 0,-1 0 0,0 0 0,0 0 1,0 0-1,1 1 0,-1-1 0,0 0 0,0 0 1,0 0-1,1 0 0,-1 0 0,0 0 0,0 0 1,0 0-1,0 1 0,1-1 0,-1 0 0,0 0 0,0 0 1,0 0-1,0 1 0,0-1 0,5 12-53,-3 18 62,-1-26 10,-1 265-16,-1-259 66,0-1 1,0 1 0,0-1-1,-1 0 1,-1 0 0,0 0-1,0 0 1,-1 0 0,-5 9-1,9-17-63,-1 0-1,1 0 1,-1 0-1,0 0 0,1 0 1,-1 0-1,0 0 1,0-1-1,0 1 0,0 0 1,1-1-1,-1 1 1,0-1-1,0 1 0,0-1 1,0 1-1,0-1 1,0 0-1,-1 1 0,1-1 1,0 0-1,0 0 1,0 0-1,0 0 0,0 0 1,0 0-1,0 0 1,-1 0-1,1 0 1,0 0-1,0-1 0,0 1 1,0 0-1,0-1 1,0 1-1,0-1 0,0 1 1,0-1-1,-1-1 1,0 1 1,-1-1 0,1 0 1,0 0-1,0 0 0,0 0 0,0-1 1,0 1-1,0-1 0,0 1 1,1-1-1,-1 1 0,1-1 1,0 0-1,0 0 0,-1-3 1,2 5-5,-3-11-15,1 1 1,1-1-1,-1-22 0,2 32 13,0-1 0,0 1 0,0 0-1,0 0 1,1 0 0,-1-1 0,1 1 0,0 0-1,-1 0 1,1 0 0,0 0 0,0 0 0,0 0-1,0 0 1,1 1 0,-1-1 0,0 0-1,1 0 1,-1 1 0,1-1 0,0 1 0,-1 0-1,1-1 1,0 1 0,0 0 0,0 0-1,0 0 1,4-1 0,3 0 27,1 1 0,0 0 0,-1 1-1,1-1 1,18 4 0,-14-2 9,-1 0 0,17-2 0,35-9-1126,28-16-7891,-61 16 3608,3 4 1759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1:14:45.6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230 47 2304,'6'-13'669,"-5"11"-188,0 1 0,0 0 0,0-1 1,0 1-1,-1-1 0,1 1 0,0 0 0,-1-1 0,0 0 0,1 1 0,-1-1 0,0 1 0,0-1 0,0 1 0,0-1 1,0-1-1,0 2-306,-1 0 1,0 1-1,0-1 0,1 1 1,-1-1-1,0 1 1,0 0-1,1-1 1,-1 1-1,0 0 1,0-1-1,0 1 1,0 0-1,0 0 0,0 0 1,1 0-1,-1 0 1,0 0-1,-2 0 1,-14 2 821,10 1-728,-1 0-1,1 0 0,1 0 1,-1 1-1,0 0 1,1 0-1,0 0 1,0 1-1,0 0 1,1 1-1,-1-1 0,1 1 1,1 0-1,-9 13 1,1 0 291,2 2 0,0 0 0,-12 36 0,15-38-244,1 1 1,2 0-1,-1 1 0,2-1 1,-1 32-1,4-49-240,1 1-1,-1-1 1,0 1 0,1-1-1,0 0 1,0 1 0,0-1-1,2 6 1,-2-8-66,-1 0 0,1 0 0,-1 0 0,1 0 0,0 0 0,-1-1 0,1 1 0,0 0 0,0 0 0,-1-1 0,1 1 0,0 0 0,0-1 0,0 1 0,0-1 1,0 1-1,0-1 0,0 0 0,0 1 0,0-1 0,0 0 0,0 1 0,0-1 0,0 0 0,0 0 0,0 0 0,0 0 0,0 0 0,0 0 0,2-1 0,2 0 9,-1-1 0,1 0-1,-1 0 1,0 0 0,1-1 0,-1 1-1,0-1 1,0 0 0,-1 0 0,1-1-1,3-3 1,4-6 18,20-28 0,-5-5 153,-1 0 0,34-91 1,-59 135-151,4-7 137,0-1-1,-1 1 0,0-1 1,-1 0-1,1-11 0,-11 58 75,-19 224 236,13-96-57,-12 17 130,21-143-432,-1 9 131,-19 73-1,21-105-138,-2-1-1,-11 21 0,16-32-92,-1-1 0,0 0 0,0 0 0,-1 0 0,1 0 0,-1 0 0,1 0 0,-1 0 0,0-1 0,-4 3 0,5-4-19,1 0 1,0 0 0,-1-1-1,1 1 1,-1-1 0,1 1-1,-1-1 1,1 0-1,-1 1 1,1-1 0,-1 0-1,0 0 1,1 0 0,-1 0-1,1-1 1,-1 1-1,1 0 1,-1 0 0,1-1-1,-1 1 1,1-1 0,-1 0-1,1 1 1,-1-1 0,1 0-1,0 0 1,-3-2-1,0-1-8,0 0-1,0-1 0,0 0 1,1 0-1,-1 0 0,1 0 1,0-1-1,1 1 0,-4-9 1,0-5-106,-7-31 0,11 43 100,-3-18-150,0-1 0,1 1 0,1-27 0,3 45 128,1 0 0,0 0 0,0 0 0,1 1 0,0-1 0,0 0 0,0 1 0,1-1 0,0 1 0,0 0 0,1 0 0,0 0 0,0 0-1,0 1 1,1-1 0,-1 1 0,1 0 0,10-7 0,21-10-41,0 1-1,67-26 1,-89 41 79,216-95 177,-209 90-161,-1-2-1,0 0 1,-1-1-1,0-1 1,-2-1-1,1-1 1,-2 0-1,24-33 1,23-33 192,-61 82-195,-1-1 0,1 0 0,-1 1 0,0-1 0,0 0 0,0 0 0,0 0 0,0 0 0,0 0 0,-1 0 0,1 0 0,0-2 0,-2 2 4,1 1-27,-1 1 0,1 0 0,-1 0 0,1 0 0,-1-1 0,1 1 0,-1 0 0,1 0 0,-1 0 0,1 0 0,-1 0 0,1 0 0,-1 0 0,1 0 0,-1 0 0,1 0 0,-1 0 0,1 0 0,0 0-1,-1 0 1,1 1 0,-1-1 0,1 0 0,-1 0 0,1 0 0,-1 1 0,1-1 0,0 0 0,-1 1 0,1-1 0,0 0 0,-1 1 0,1-1 0,0 0 0,-1 1 0,1-1 0,0 1 0,0-1 0,-1 1 0,1-1 0,0 1 0,-2 1-10,-3 4-17,1 1 0,0-1 0,0 0 0,0 1 0,-2 7 0,-15 42 4,14-38 85,-1 3-19,-27 83 73,30-88-66,1 1-1,1 0 0,1 0 0,-1 22 1,3-39-46,3 31 327,-3-30-324,0-1 0,0 1 0,0 0 0,1 0 0,-1-1 0,0 1 0,0 0 0,1-1 0,-1 1 0,0 0 0,1-1 0,-1 1 0,0-1 0,1 1 0,-1-1 0,1 1 0,0 0 0,-1-1 0,1 0 0,-1 1 0,1-1 0,-1 1 0,1-1 0,0 0 0,-1 1 0,1-1 0,0 0 0,0 0-1,-1 0 1,1 1 0,0-1 0,-1 0 0,1 0 0,0 0 0,1 0 0,0-1-3,1 0 0,-1 1-1,0-1 1,0 0 0,0 0 0,0 0-1,0-1 1,0 1 0,0 0-1,-1-1 1,1 1 0,0-1-1,-1 0 1,1 1 0,-1-1-1,3-3 1,1-5 15,1 0 0,5-14 1,-3 6-18,23-51-61,-8 16 15,2 2 0,39-59-1,-49 86 82,-10 15-62,0 1 1,11-13-1,-16 21 22,0-1 0,0 1 0,0 0 0,1 0 0,-1-1 0,0 1 0,0 0 0,1 0 0,-1-1 0,0 1 0,1 0 0,-1 0 0,0 0 0,1 0 0,-1-1 0,0 1 0,1 0 0,-1 0 0,0 0 0,1 0 0,-1 0 0,0 0 0,1 0 1,-1 0-1,1 0 0,-1 0 0,0 0 0,1 0 0,-1 0 0,0 0 0,1 0 0,-1 1 0,0-1 0,1 0 0,-1 0 0,0 0 0,0 0 0,1 1 0,-1-1 0,0 0 0,1 0 0,-1 1 0,0-1 0,1 2-5,0-1 0,0 1-1,0-1 1,0 1 0,-1-1-1,1 1 1,0-1 0,-1 1 0,1 1-1,1 12 50,-1 0 0,-1 28 0,-1-2 55,2-26-63,-1 23 24,2 1 0,2 0 0,16 65 0,-20-101-35,1-1-1,0 1 1,0-1-1,0 1 1,0-1-1,0 0 1,1 0-1,-1 0 1,1 1-1,-1-1 1,1-1-1,0 1 1,-1 0-1,1 0 1,0-1-1,3 3 1,-3-4-10,-1 1 0,1-1 0,0 1 1,0-1-1,-1 1 0,1-1 0,0 0 0,0 0 1,-1 0-1,1 0 0,0 0 0,0 0 0,0-1 1,-1 1-1,1 0 0,0-1 0,-1 0 0,1 1 1,0-1-1,-1 0 0,1 0 0,-1 0 0,1 0 1,-1 0-1,2-1 0,13-12-80,-1 0 1,-1-1-1,20-26 0,-22 25 2,1 1 0,0 0-1,1 1 1,17-14-1,-30 27 68,0 1 0,0-1 0,0 0-1,0 1 1,0-1 0,0 1 0,0-1-1,0 1 1,0-1 0,0 1 0,0 0-1,0-1 1,0 1 0,0 0 0,0 0-1,0 0 1,0 0 0,0 0-1,0 0 1,1 0 0,-1 0 0,0 0-1,0 0 1,0 1 0,0-1 0,0 0-1,0 1 1,0-1 0,0 1 0,0-1-1,0 1 1,0 0 0,0-1 0,-1 1-1,1 0 1,0 0 0,0-1 0,-1 1-1,1 0 1,1 2 0,0 1-20,1 1 1,-1 0-1,0 0 1,0 0-1,-1-1 1,0 2 0,2 7-1,-1 16 53,-1 0 0,-2 1 1,-4 31-1,3-44-16,-31 224 307,30-223-271,1-2 99,-1 0-1,-6 17 1,9-32-149,0-1-1,0 0 0,0 0 1,0 0-1,0 1 1,0-1-1,0 0 1,0 0-1,0 0 1,0 0-1,0 1 1,0-1-1,0 0 1,0 0-1,0 0 1,0 0-1,0 1 0,-1-1 1,1 0-1,0 0 1,0 0-1,0 0 1,0 0-1,0 1 1,-1-1-1,1 0 1,0 0-1,0 0 1,0 0-1,0 0 1,-1 0-1,1 0 1,0 0-1,0 0 0,0 0 1,-1 0-1,1 0 1,0 0-1,0 0 1,0 0-1,0 0 1,-1 0-1,1 0 1,0 0-1,0 0 1,0 0-1,-1 0 1,1 0-1,0 0 0,0 0 1,0 0-1,0 0 1,-1 0-1,1-1 1,0 1-1,0 0 1,0 0-1,0 0 1,0 0-1,0 0 1,-1-1-1,1 1 1,0 0-1,0 0 1,0-1-1,-5-10 8,2-3-9,2 0-1,0 0 1,1-1 0,0 1-1,4-28 1,-3 41-7,4-32-80,19-61 0,-9 44 26,51-207-90,-36 160 44,-25 85 91,1 0 1,-1 1-1,2 0 0,0 0 1,13-17-1,-18 25 5,1 0 0,0 1 0,-1-1 0,1 1 0,0-1-1,1 1 1,3-2 0,-6 3 14,0 1-1,0-1 0,0 1 0,0 0 1,0-1-1,0 1 0,0 0 1,0 0-1,0 0 0,0 0 0,1 0 1,-1 0-1,0 0 0,0 0 0,0 0 1,0 0-1,0 1 0,0-1 1,0 0-1,0 1 0,0-1 0,0 1 1,-1-1-1,1 1 0,0-1 0,0 1 1,0 0-1,0 0 0,-1-1 1,1 1-1,0 1 0,2 2-4,0 0 1,-1 0-1,0 0 1,0 1-1,0-1 1,-1 1-1,0-1 0,1 1 1,-1-1-1,0 8 1,2 49 132,-3-54-122,-1 13 81,0 0-1,-2 0 0,0 0 1,-1 0-1,-1-1 0,-1 0 1,-10 26-1,13-39-22,-1 1 1,1 0-1,-1-1 1,-1 0-1,-7 10 0,10-15-180,1 1-1,-1 0 0,0 0 0,0-1 1,0 1-1,0-1 0,0 0 0,-1 1 1,1-1-1,0 0 0,0 0 0,-1-1 1,1 1-1,-1 0 0,1-1 0,-1 1 1,1-1-1,-1 0 0,-4 0 0,-19-7-5512,23 6 4086,0-1 0,0 1 0,1-1 0,-1 0 0,0 0 0,1 0 0,-1 0 0,-3-5 0,4 3-1048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1:14:46.2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206 51 4160,'0'-3'334,"0"0"-1,0 1 1,1-1 0,-1 0-1,1 0 1,1-4 0,-2 6-137,1 1 0,-1-1 0,0 1 0,0-1 0,0 0 0,0 1 0,0-1 0,0 1 0,0-1 0,0 0-1,0 1 1,0-1 0,0 0 0,-1 1 0,1-1 0,0 1 0,0-1 0,-1 1 0,1-1 0,0 0 0,-1 1 0,1-1 0,0 1 0,-1 0 0,1-1 0,-1 1 0,1-1 0,-1 0 0,0 0 98,0 1-1,-1-1 1,1 0 0,0 0 0,-1 0-1,1 1 1,0-1 0,-1 1 0,1-1-1,-3 0 1,-6 0 352,1 1 0,-1 0 0,1 0 0,-1 1 0,0 0 0,-16 4 0,21-4-643,-1 1 0,0 0 0,0 1 0,1-1 0,-1 1 0,1 0 0,0 0 0,0 1 0,0 0 0,1-1 0,-1 2 0,-4 4 0,-10 16-1817,7-7-2496,11-10 2400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1:14:50.4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38 1888,'0'0'33,"0"-1"0,0 1 0,1 0 1,-1 0-1,0 0 0,0 0 0,0 0 0,0-1 1,0 1-1,0 0 0,1 0 0,-1 0 0,0 0 1,0-1-1,0 1 0,0 0 0,0 0 0,0 0 0,0 0 1,0-1-1,0 1 0,0 0 0,0 0 0,0 0 1,0-1-1,0 1 0,0 0 0,0 0 0,0 0 0,0-1 1,0 1-1,0 0 0,0 0 0,-1 0 0,1 0 1,0-1-1,0 1 0,0 0 0,0 0 0,0 0 0,-1-1 1,0-8 1639,2-12 7896,-1 32-6936,5 93 2012,-18 172-1879,7-178-2204,6 17-193,1-51 329,-1-67-701,0 0 1,1 0 0,-1 0-1,1 0 1,0 0-1,2-3 1,4-19-88,-1-3 14,1 0 0,2 1 0,21-49 0,-24 64 75,1 0 1,0 0 0,0 1-1,1 0 1,1 0-1,0 1 1,0 0-1,1 0 1,0 1-1,18-12 1,-23 18 57,-1 1 0,1-1 0,0 1 1,-1 0-1,1 0 0,0 1 0,0-1 0,0 1 1,0 0-1,0 1 0,0-1 0,1 1 1,6 0-1,-9 1-17,1-1 0,0 1 0,-1 0 0,1 0 0,0 1 0,-1-1 0,0 1 0,1 0 1,-1-1-1,0 1 0,0 1 0,0-1 0,0 0 0,0 1 0,0 0 0,-1-1 0,1 1 0,2 5 0,0 0 56,0 1-1,0 0 0,-1 0 1,0 0-1,-1 0 1,0 1-1,0-1 1,-1 1-1,-1 0 0,1 0 1,-1-1-1,-1 1 1,0 0-1,0 0 1,-3 13-1,2-16-67,-1 0 1,0 0-1,0-1 0,0 1 0,-1 0 1,0-1-1,0 1 0,-1-1 1,1 0-1,-1 0 0,-1 0 1,1-1-1,-1 0 0,0 0 0,0 0 1,-1 0-1,1-1 0,-1 0 1,0 0-1,0 0 0,-13 5 0,9-5-27,-1-1 0,1-1-1,-1 0 1,0 0-1,1-1 1,-1 0 0,0-1-1,0 0 1,0 0-1,0-2 1,1 1 0,-1-1-1,1-1 1,-1 0-1,1 0 1,0-1 0,-17-9-1,26 12-27,-1 0 1,0 1-1,1-1 0,-1 0 1,0 1-1,1-1 0,-1 1 1,0 0-1,0-1 0,1 1 1,-1 0-1,0 0 0,0 0 1,-3 1-1,5-1 19,0 0 1,0 0-1,0 0 0,-1 0 1,1 1-1,0-1 0,0 0 0,0 0 1,0 0-1,0 0 0,0 1 0,0-1 1,0 0-1,-1 0 0,1 0 1,0 1-1,0-1 0,0 0 0,0 0 1,0 0-1,0 1 0,0-1 0,0 0 1,0 0-1,0 0 0,0 1 1,1-1-1,-1 0 0,0 0 0,0 0 1,0 1-1,0-1 0,0 0 1,0 0-1,0 0 0,1 1 0,8 5-36,16 1 70,-8-4-12,0-2 0,0 0 0,1-1 0,-1 0 0,25-5 0,85-23-157,-111 25 171,1-2 0,-2 0 0,1-1 0,-1-1 0,0 0 0,0-1 0,24-17 0,-10-1-79,-1-1-1,37-44 0,-17 16 133,-33 37 17,-1-1-1,16-27 1,-35 60 291,-2 27-308,-4 24-12,9-41 107,1 1 0,4 40 0,-2-24-160,0-40-1,2-5-37,7-11-25,26-52-47,-22 40 40,0 1 1,2 0-1,34-43 0,-49 69 60,-1-1 0,0 1-1,1-1 1,-1 1 0,1-1-1,-1 1 1,1 0 0,-1-1 0,1 1-1,-1 0 1,1-1 0,0 1 0,-1 0-1,1 0 1,-1-1 0,1 1-1,0 0 1,0 0 0,0 0-4,-1 0 1,0 0 0,1 0-1,-1 0 1,1 1 0,-1-1-1,0 0 1,1 0-1,-1 0 1,0 1 0,0-1-1,1 0 1,-1 0 0,0 1-1,1-1 1,-1 0-1,0 1 1,0-1 0,0 0-1,1 1 1,-1-1-1,0 1 1,5 22 54,-5-20-48,3 37 68,-1 0-1,-3 1 1,-1-1 0,-10 53 0,6-59 64,-21 61 0,23-84-114,-1 0 0,1-1 0,-2 1 1,1-1-1,-2 0 0,1-1 1,-1 0-1,-1 0 0,-8 9 0,13-16-53,0 1 1,1-1-1,-1 0 0,0-1 0,0 1 0,-1-1 0,1 1 0,0-1 0,0 0 0,-1 0 0,1 0 0,-1 0 0,-5 0 0,6-1-33,0 0-1,1-1 0,-1 1 1,1 0-1,-1-1 0,1 0 0,-1 1 1,1-1-1,-1 0 0,1 0 1,0-1-1,-1 1 0,1 0 0,0-1 1,0 1-1,0-1 0,0 0 1,0 0-1,-3-3 0,4 2 27,-1 1 1,1-1-1,0 1 1,0-1-1,0 0 0,0 1 1,0-1-1,0 0 0,1 0 1,-1 0-1,1 0 0,0 0 1,0 0-1,0 1 0,0-1 1,1 0-1,-1 0 0,2-3 1,-1 1 74,0 0 0,1 0 1,0 0-1,0 0 0,0 0 1,1 0-1,0 1 0,0 0 0,4-6 1,0 3-1,0 1 0,0-1 0,1 1 0,0 1 0,0 0 0,0 0 0,1 0 0,-1 1 0,1 1 0,0-1 0,12-2 0,11-1-17,0 2-1,32-2 1,-24 3-193,4 1-634,29-6-5003,-56 8 3168,-7 5-2715,-5 4 1928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1:14:54.1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0 171 4064,'5'-6'11360,"32"-41"-8891,-36 45-2391,24-31 1119,-23 30-1051,0 1 1,1-1-1,0 1 0,0-1 0,0 1 1,0 0-1,0 0 0,6-3 1,-9 5-126,1 0 1,-1 0-1,0 0 1,1 0-1,-1 0 1,0 0-1,1 0 1,-1 1-1,0-1 1,1 0-1,-1 0 1,0 0 0,1 0-1,-1 0 1,0 1-1,1-1 1,-1 0-1,0 0 1,0 0-1,1 1 1,-1-1-1,0 0 1,0 1-1,1-1 1,-1 0-1,0 0 1,0 1-1,0-1 1,0 0-1,0 1 1,1-1-1,-1 1 1,5 13 358,-4-10-196,6 20 241,-1 1-1,-1 0 0,4 49 0,-1-3-3,33 134 411,-35-182-592,14 35 0,-19-57-224,-1 1 0,1-1 0,-1 0 0,1 1 1,0-1-1,0 0 0,-1 0 0,1 0 1,0 0-1,0 0 0,0 0 0,0 0 0,0 0 1,0 0-1,1 0 0,-1 0 0,2 1 1,-2-2-7,-1 0 0,1 0 0,0 0-1,0 0 1,-1 0 0,1 0 0,0 0 0,0-1 0,-1 1 0,1 0 0,0 0 0,-1-1 0,1 1 0,0 0 0,-1-1 0,1 1 0,0 0 0,-1-1 0,1 1 0,-1-1 0,1 1 0,0-1 0,-1 1 0,1-1 0,-1 0 0,0 1 0,1-1 0,0-1 0,1-1-8,0-1 1,0 1 0,0-1-1,-1 1 1,1-1-1,-1 0 1,2-7-1,1-4-49,6-26 29,-2-1 0,-1 1-1,1-64 1,-2 23-15,-1-40-111,-5 113 106,1 0 0,-1 1 1,2-1-1,-1 0 1,6-15-1,-6 21 31,0 1-1,-1-1 1,2 1 0,-1 0-1,0-1 1,0 1-1,1 0 1,-1 0 0,1 0-1,0 0 1,0 0-1,-1 0 1,1 0-1,0 1 1,1-1 0,-1 1-1,0-1 1,0 1-1,1 0 1,-1 0 0,1 0-1,-1 0 1,1 0-1,3 0 1,13-1 153,0 2 0,0 0 0,26 4 0,58 14 222,-18-3-227,-50-10 14,1-1 0,-1-1-1,1-3 1,0 0 0,61-11-1,-88 10-127,6-1 45,-15 2-72,0 0 1,0 0-1,0 0 1,1 0 0,-1 0-1,0 0 1,0 0-1,0 0 1,0 0-1,0 0 1,1 0 0,-1 0-1,0 0 1,0 0-1,0 0 1,0 0 0,0 0-1,0 0 1,1 0-1,-1 0 1,0 0 0,0 0-1,0-1 1,0 1-1,0 0 1,0 0 0,0 0-1,0 0 1,0 0-1,1 0 1,-1 0-1,0-1 1,0 1 0,0 0-1,0 0 1,0 0-1,0 0 1,0 0 0,0 0-1,0-1 1,0 1-1,0 0 1,0 0 0,0 0-1,0 0 1,0 0-1,0 0 1,0-1 0,0 1-1,0 0 1,0 0-1,0 0 1,0 0 0,0 0-1,0 0 1,0-1-1,-1 1 1,1 0-1,-1 0 5,0 0 0,1-1-1,-1 1 1,0 0 0,0 0-1,0 0 1,0 0 0,0 0-1,0 0 1,0 0 0,0 0-1,0 0 1,0 1 0,1-1-1,-1 0 1,0 1 0,0-1-1,0 0 1,0 1 0,1-1-1,-1 1 1,0-1 0,0 1-1,-1 1 1,0 0 12,-17 9 113,-26 22 1,36-25-72,1 0 1,0 1 0,1 0-1,0 0 1,-7 11-1,1 4 75,0 1 0,2 1 0,0 0 0,2 0 0,1 1 0,1 0 0,2 0-1,0 1 1,0 31 0,4-45-126,1 0 1,0 0-1,4 21 0,-3-29 12,1 0-1,-1-1 1,1 1-1,0-1 0,0 1 1,1-1-1,-1 0 1,1 0-1,0 0 1,1-1-1,4 6 1,-8-9-18,1-1 0,-1 1 0,1 0-1,-1-1 1,1 1 0,0 0 0,-1-1 0,1 1 0,0-1 0,0 1 0,-1-1 0,1 1 0,0-1 0,0 0 0,0 1 0,0-1 0,-1 0 0,1 0-1,0 0 1,0 1 0,0-1 0,0 0 0,0 0 0,0 0 0,-1-1 0,1 1 0,0 0 0,0 0 0,0 0 0,0-1 0,0 1 0,-1 0 0,1-1-1,0 1 1,0 0 0,0-1 0,-1 1 0,1-1 0,0 0 0,-1 1 0,2-2 0,1-2-13,0 0 0,0 0 0,0-1 0,-1 1 1,4-8-1,4-14-139,-1 0 1,8-35 0,6-56-483,-10 48 432,-7 41 174,5-28 3,-10 50 31,-1 0 0,1 0 0,-1 1 0,-1-1 1,1 0-1,-1 0 0,-1-6 0,0 11 156,0 5 6,-1 11 72,2 0-152,0 0 0,1 1 1,3 24-1,12 48 173,-12-76-241,0-1 1,1 1 0,0 0 0,1-1-1,0 0 1,1 0 0,9 12-1,-11-17 1,1 0-1,-1 0 1,1 0-1,1-1 1,-1 0-1,1 0 1,0-1-1,0 0 0,0 0 1,0 0-1,1 0 1,-1-1-1,11 3 1,-13-5-21,0 0 0,0 0 1,0-1-1,0 1 0,1-1 0,-1 0 1,0 0-1,0-1 0,0 1 0,0-1 1,0 0-1,8-2 0,-6 0-13,1 0 0,-1-1 0,0 1 0,0-1 0,0 0 0,9-10 0,1-2-95,-1-1-1,-1-1 0,20-32 0,-7 7-264,-2 0 1,-2-2-1,33-92 0,-54 132 374,-1-1 0,0 0-1,0 1 1,-1-1 0,0-11-1,0 10-12,4 6 63,-1 1-1,1 0 1,0-1 0,-1 1 0,1 1-1,0-1 1,-1 0 0,5 2-1,2 0-74,0 0 0,0 1 0,0 0-1,-1 1 1,1 0 0,-1 0 0,0 1-1,15 10 1,-19-11 61,0 1 1,0-1-1,0 1 0,-1-1 0,0 1 0,0 1 0,0-1 1,-1 0-1,1 1 0,-1 0 0,-1 0 0,1 0 1,-1 0-1,0 0 0,1 7 0,0 5 78,0 26 1,1 12 100,-1-35-259,-3-14 57,1 0 0,0 0 0,0 0 0,1 0 0,0 0 0,0 0-1,1-1 1,-1 1 0,1-1 0,1 0 0,4 8 0,-7-13-3,0 0 0,0 0 1,0-1-1,-1 1 1,1 0-1,0-1 0,0 1 1,0 0-1,0-1 0,0 1 1,0-1-1,0 0 1,1 1-1,-1-1 0,0 0 1,0 1-1,0-1 0,0 0 1,2 0-1,-1 0 5,0-1 1,1 1-1,-1-1 1,0 1-1,0-1 0,0 0 1,1 0-1,-1 0 0,2-2 1,4-2-16,0-1 0,0-1 1,12-13-1,10-12-129,65-55 1,-54 52 75,-26 22 30,-1 1-1,30-18 0,-43 29 22,0 0 1,0 1-1,0-1 0,0 1 0,0-1 1,0 1-1,0 0 0,0-1 0,0 1 1,0 0-1,0 0 0,1 0 0,-1 0 0,2 0 1,-2 0 0,-1 1 0,1-1 1,-1 0-1,1 0 1,0 1-1,-1-1 0,1 0 1,-1 1-1,1-1 0,-1 1 1,1-1-1,-1 1 0,1-1 1,-1 1-1,0-1 1,1 1-1,-1-1 0,0 1 1,1 0-1,0 3 16,1 1 1,-1-1-1,-1 0 1,1 1-1,-1-1 1,1 6-1,-1-5 0,2 56 194,-2-36-145,0 1-1,2-1 1,1 0-1,13 49 0,-16-72-61,19 46 208,-17-44-194,0-1 1,0 0-1,0 0 1,0 0-1,0 0 1,0 0-1,1 0 1,0-1-1,-1 1 1,7 4-1,-7-7-25,-1 1-1,1-1 0,-1 1 0,1-1 0,-1 1 0,1-1 0,-1 0 1,1 0-1,-1 0 0,1 0 0,-1 0 0,1 0 0,-1 0 0,1 0 1,-1-1-1,1 1 0,-1-1 0,1 1 0,-1-1 0,1 1 1,-1-1-1,0 0 0,1 0 0,-1 0 0,2-1 0,2-2-14,1-1 0,-1 0 1,0 0-1,5-7 0,10-17-12,-1 0 0,20-42 1,4-5 178,-28 52-142,-6 11-20,-1-1 1,0 0-1,7-19 0,-14 26 32,-5 11 23,-7 15 39,5-2-81,2 0 0,0-1 0,1 1 0,1 1 0,0-1 0,2 27 0,0-39-34,-1 2 38,2 1 1,-1-1-1,3 13 0,-3-17 8,1-1-1,0 0 1,0 0-1,0 0 0,0 0 1,0 0-1,0 0 1,0 0-1,1 0 1,-1 0-1,0 0 1,1-1-1,0 1 1,-1 0-1,1-1 1,3 2-1,-4-2-12,0-1-1,0 1 1,0-1-1,0 1 1,0-1 0,0 0-1,0 1 1,0-1 0,1 0-1,-1 0 1,0 0-1,0 0 1,0 0 0,0 0-1,0 0 1,1 0-1,-1 0 1,0 0 0,1-1-1,1 0 4,-1-1 1,0 1-1,1 0 0,-1 0 1,0-1-1,0 0 0,0 1 1,2-4-1,2-2-28,-1 0 0,1 0-1,-2 0 1,6-12 0,-6 12-27,0-2 1,-1 1-1,0 0 0,-1 0 0,0-1 0,0 0 1,-1 1-1,1-17 0,-2 19 26,-1 1 1,1 0-1,-1 0 0,0-1 0,0 1 1,-1 0-1,0 0 0,1 0 0,-2 0 0,1 1 1,0-1-1,-1 1 0,0-1 0,0 1 1,0 0-1,-7-7 0,3 6 19,1-1 1,-1 1-1,0 0 0,0 1 1,-9-4-1,13 6 35,0 1 1,1 0-1,-1 1 0,0-1 1,0 0-1,0 1 0,-5-1 1,7 1-2,0 0 1,0 0 0,0 1 0,0-1-1,-1 0 1,1 0 0,0 1 0,0-1-1,0 0 1,0 1 0,0-1 0,1 1-1,-1 0 1,0-1 0,0 1 0,0 0-1,0-1 1,1 1 0,-1 0 0,-1 1-1,46 3 345,52-10 45,10 0-230,-87 6-136,-1 0 0,1 1 0,30 7 0,-47-8-25,0-1-1,0 1 0,0 0 1,0 0-1,0 0 0,0 0 0,0 1 1,0-1-1,0 0 0,-1 1 1,1-1-1,-1 1 0,1 0 0,-1-1 1,1 1-1,-1 0 0,0 0 1,0 0-1,0 0 0,0 0 1,0 0-1,0 0 0,-1 0 0,1 0 1,-1 1-1,1 3 0,0 5 49,-1 1 0,0-1 0,-1 1 0,-2 12 0,1 0-35,0 70 155,3-54-86,-1-39-104,0 0 0,0 0 0,0 0 0,0 0 0,0 0 0,0 0 1,0 0-1,0 0 0,1 0 0,-1 0 0,0 0 0,1 0 0,0 2 0,-1-3-3,1 0-1,-1 0 0,0 0 0,0 0 0,1 0 0,-1 1 1,0-1-1,1 0 0,-1 0 0,0 0 0,0 0 0,1 0 0,-1 0 1,0 0-1,1 0 0,-1 0 0,0 0 0,0 0 0,1 0 1,-1 0-1,0 0 0,0 0 0,1 0 0,-1-1 0,0 1 0,1 0 1,-1 0-1,0 0 0,0 0 0,1-1 0,2-1-32,0 0-1,-1-1 1,1 0 0,-1 0-1,4-4 1,10-17-199,20-44 0,-24 44 104,28-42 1,-33 54 145,-6 10-10,1-1 0,-1 1 0,1 0 0,-1-1 1,1 1-1,3-3 0,-5 5-4,1 0 1,-1 0-1,0-1 1,0 1-1,1 0 1,-1 0-1,0 0 1,0 0-1,1 0 0,-1 0 1,0 0-1,1-1 1,-1 1-1,0 0 1,1 0-1,-1 0 1,0 0-1,1 0 0,-1 1 1,0-1-1,1 0 1,-1 0-1,1 0 1,7 9 51,-4 1-41,-1 0 1,0 0-1,0 1 0,-1-1 1,2 16-1,3 13 42,-1-12-7,-3-7 55,2 1-1,1-1 1,0 0-1,17 34 0,-19-46-56,11 16 26,-14-24-70,0 1 0,-1-1-1,1 1 1,-1 0 0,1-1-1,0 1 1,-1-1-1,1 0 1,0 1 0,-1-1-1,1 1 1,0-1-1,0 0 1,-1 0 0,1 0-1,0 1 1,0-1 0,0 0-1,0 0 1,-1 0-1,1 0 1,0 0 0,0 0-1,0 0 1,-1 0-1,1-1 1,2 1 0,-2-1-8,1-1 1,0 1-1,0 0 1,0 0-1,-1-1 1,1 1-1,-1-1 0,1 0 1,-1 1-1,1-1 1,-1 0-1,0 0 1,1-2-1,12-29-9,-10 22 17,31-89-76,13-30-121,-43 117 182,2 0 0,0 1 0,0 0-1,1 1 1,1 0 0,0 0 0,16-15 0,-24 25 15,-1 1 0,1 0 0,-1-1-1,1 1 1,-1 0 0,1 0 0,-1 0 0,1 0 0,-1-1-1,1 1 1,-1 0 0,1 0 0,0 0 0,-1 0 0,1 0 0,-1 0-1,1 0 1,-1 1 0,1-1 0,-1 0 0,1 0 0,-1 0-1,1 0 1,-1 1 0,1-1 0,-1 0 0,1 0 0,-1 1-1,1-1 1,-1 1 0,1-1 0,-1 0 0,0 1 0,1-1-1,-1 1 1,0-1 0,1 1 0,1 2 13,0 0-1,0-1 1,-1 1 0,1 0 0,-1 0-1,2 4 1,1 9 65,-1-1 0,0 1-1,-1 0 1,-1 0 0,-2 31 0,-1-16-73,-2 0 0,-9 35 0,11-57-34,-8 25-45,10-33 76,-1 1-1,1-1 1,-1 0-1,1 0 1,-1 0-1,0 1 1,1-1-1,-1 0 1,0 0-1,0 0 1,0 0-1,0 0 1,1-1-1,-2 1 1,1 0-1,0 0 1,0-1-1,0 1 1,0 0-1,-2 0 1,2-1-4,1 0 0,-1 0 0,1 0-1,-1-1 1,1 1 0,-1 0 0,1 0 0,-1 0 0,1-1 0,-1 1 0,1 0 0,-1 0 0,1-1 0,-1 1 0,1-1 0,0 1 0,-1 0 0,1-1 0,0 1-1,-1-1 1,1 1 0,0-1 0,-1 1 0,1-1 0,0 1 0,0-1 0,0 1 0,-1-1 0,1 1 0,0-1 0,0 1 0,0-1 0,0 1 0,0-1 0,0 0 0,0 1-1,0-1 1,0 0 0,2-21-80,0 17 71,0 0 0,1 1 1,-1-1-1,1 1 0,0-1 0,0 1 0,1 0 0,-1 0 1,1 0-1,0 1 0,0-1 0,0 1 0,0 0 0,7-3 1,3-3-88,2 2 1,-1 0-1,18-5 1,-11 5-1006,34-7 0,-37 11-1232,0 1 0,21 0 1,-39 2 2073,0 0 0,0-1 0,1 1 0,-1 0 1,0 0-1,0 0 0,0 0 0,1 1 0,-1-1 1,0 0-1,0 0 0,0 1 0,0-1 0,0 1 1,0-1-1,0 1 0,1-1 0,-1 1 0,-1 0 1,1 0-1,0-1 0,0 1 0,0 0 0,0 0 1,0 0-1,-1 0 0,1 0 0,0 0 0,-1 0 1,1 0-1,-1 0 0,1 0 0,-1 0 0,1 2 1,3 13-1933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1:10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44 3328,'-2'-1'422,"1"1"0,-1-1 1,0 0-1,1 1 0,-1-1 1,0 1-1,1 0 0,-1-1 1,0 1-1,-3 0 0,-2 0 2837,62 13-582,56 0-397,210-2 0,-149-13-1406,391-18 462,-353 11-901,696-26 744,-612 26-881,580 8 60,-470 23-1346,-313-16-2414,-67-3 939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1:14:54.4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 77 8224,'-32'-28'3712,"14"16"-3200,10 4-288,3 0-384,10 4 96,-2-7-1248,12 6 736,2 5-3648,11 5 2368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1:14:58.7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0 480,'3'3'256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1:15:09.1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15 404 2560,'-1'0'75,"0"-1"0,1 1 0,-1 0 1,1 0-1,-1 0 0,0 0 0,1 0 0,-1 0 0,0 0 1,1 0-1,-1 1 0,0-1 0,1 0 0,-1 0 0,0 0 1,0 1-1,-1 3 2028,9 1-338,-5-3-1471,1 0 61,1 0 1,0 0-1,-1 0 1,1-1 0,0 1-1,0-1 1,5 1-1,-7-2-261,0 1 1,0-1-1,0 0 0,1 0 0,-1 0 0,0-1 0,0 1 0,0 0 0,0-1 0,0 1 1,-1-1-1,1 0 0,0 1 0,0-1 0,0 0 0,0 0 0,1-2 0,1-1 48,0 0 0,0 0 1,0-1-1,0 1 0,-1-1 0,0 0 0,0 0 0,3-7 0,17-47 184,-16 39-240,4-11 71,12-37 630,-15 42-1108,-5 23-385,-4 14 453,-12 149 792,9-79 63,-3 0 1,-4-1 0,-37 141-1,40-201 350,3-12-185,5-8-752,0 0-1,0 0 1,0 0 0,0 0-1,0 0 1,0 0 0,0 0 0,0 0-1,0 0 1,0 0 0,0 0-1,0 0 1,-1 0 0,1 0 0,0 0-1,0 0 1,0 0 0,0 0-1,0 0 1,0 0 0,0 0 0,0 0-1,0 0 1,0 0 0,0 0-1,0 0 1,0 0 0,0 0 0,0 0-1,0 0 1,0 0 0,0 0-1,0 0 1,0 0 0,0 0 0,-1 0-1,1 0 1,0 0 0,0 0-1,0 0 1,0 0 0,0 0 0,0 0-1,0 0 1,0 0 0,0 0-1,0 0 1,0 0 0,0 0 0,0 0-1,0 0 1,0 0 0,0 0-1,0 0 1,3-17 604,-2 10-595,0 0 1,0 0-1,0 0 0,1 1 1,3-8-1,5-24 43,60-336-168,-64 347-9,2 1 0,1-1 0,1 1 0,1 0 0,2 1 0,0 1 0,18-25 0,-28 45 34,-1 0 1,1 1 0,0-1 0,0 1-1,0 0 1,0 0 0,6-4-1,-8 6 56,0 1-1,1-1 0,-1 0 1,0 1-1,1-1 1,-1 1-1,0 0 0,1-1 1,-1 1-1,0 0 1,1 0-1,-1 0 0,1 0 1,-1 0-1,1 0 1,-1 0-1,0 1 0,1-1 1,-1 0-1,0 1 1,1-1-1,-1 1 0,0-1 1,0 1-1,1 0 1,-1 0-1,0-1 0,1 2 1,1 1 35,0 0 0,0 0 0,-1 0 0,0 0 0,1 0 0,-1 1 0,0-1 0,-1 1 0,1 0 0,0-1 0,-1 1 0,0 0 0,0 0 0,0 0 0,-1 0 0,1 7 0,0-1 42,-1-1 0,-1 0 1,1 0-1,-2 0 0,1 1 0,-4 9 1,-2 11 326,6-24-308,0 0-1,-1 1 0,0-1 0,0 0 1,0 0-1,-1-1 0,-4 8 0,5-9-3,0-1 0,-1 1 0,1-1 0,-1 0 0,0 0 0,0 0 0,0 0 0,0 0 0,-1-1 0,1 0 0,-1 1 0,0-1 0,1 0 0,-1-1 0,-6 3 0,4-2 11,-12 0-192,24-3 46,0 0 0,0 0 0,1 0 0,-1-1 1,0 0-1,-1 0 0,1-1 0,6-3 0,296-232 858,-306 236-852,1 1-1,0-1 1,-1 1 0,1-1-1,0 1 1,0 0-1,0 0 1,0 1 0,6-2-1,33-2-260,-27 3 293,-5 0 18,6-1 6,0 2 0,20 0 0,-32 0-20,0 1 0,0-1 1,0 1-1,0 0 0,0 0 1,0 0-1,-1 1 0,1-1 1,0 1-1,-1 0 0,1 0 1,-1 0-1,0 1 0,6 4 1,-7-5 35,-1 0 1,0 0-1,1 1 0,-1-1 1,0 0-1,0 1 0,0-1 1,-1 0-1,1 1 1,0-1-1,-1 1 0,0 0 1,1-1-1,-1 3 1,-4 43 134,1-15-179,3-19 114,1 1 0,0-1 1,1 0-1,6 22 0,-8-35-65,0-1-1,0 1 0,1 0 0,-1-1 0,0 1 0,1 0 1,-1-1-1,0 1 0,1 0 0,-1-1 0,0 1 1,1-1-1,-1 1 0,1 0 0,0-1 0,-1 1 0,1-1 1,-1 0-1,1 1 0,0-1 0,-1 1 0,1-1 1,0 0-1,0 1 0,0-1 4,1 0 0,-1 0 0,0 0 0,0-1 0,0 1 0,0 0 0,0 0 0,0-1 0,0 1 0,0-1 0,0 1 0,0-1 0,0 1 0,2-2 0,4-4 86,0 0 0,-1-1-1,9-10 1,-7 9-9,77-79 114,-20 29-582,-61 56-99,-7 10 129,-1 7 156,3-6 183,0 1-1,1 0 1,0 0-1,0-1 1,1 1-1,0 0 1,1-1 0,0 1-1,0-1 1,1 1-1,1-1 1,-1 0-1,1 0 1,1-1-1,0 1 1,0-1 0,1 0-1,7 8 1,-12-14 33,1-1 1,-1 1 0,1 0-1,0-1 1,0 0-1,0 1 1,0-1 0,0 0-1,0 0 1,0 0-1,0 0 1,1 0 0,-1-1-1,0 1 1,0-1 0,1 1-1,-1-1 1,0 0-1,4 0 1,-4 0-5,0-1-1,0 1 1,0-1-1,0 0 1,0 1 0,0-1-1,-1 0 1,1 0-1,0 0 1,-1 0 0,1-1-1,0 1 1,-1 0-1,0-1 1,1 1 0,-1-1-1,0 1 1,1-1-1,-1 0 1,0 1 0,0-1-1,-1 0 1,2-2-1,0-2-18,1 0 0,-1 0 0,-1 0 0,1 0 0,-1 0 0,0 0-1,-1-1 1,0 1 0,0 0 0,0-1 0,0 1 0,-1 0 0,0-1 0,-1 1 0,1 0-1,-1 0 1,0 0 0,-1 0 0,1 0 0,-1 1 0,0-1 0,-1 1 0,1 0-1,-8-8 1,5 9-89,0-1 0,0 2 0,-1-1 1,0 0-1,0 1 0,0 1 0,0-1 0,-1 1 0,1 0 0,0 0 0,-1 1 0,-12 0 0,-31 8-247,88-15 810,60-7-538,174-5-1,-148 27-188,1 1 564,-97-5-220,-31-9 378,-2 7-509,0-1-1,0 1 1,-1 0 0,1 1 0,0-1 0,0 1 0,0 0 0,1 1 0,-1-1-1,1 1 1,-1 0 0,1 1 0,0-1 0,0 1 0,0 0 0,0 0 0,1 1-1,0-1 1,0 1 0,0 0 0,-5 8 0,2-1 37,1 0 0,0 0 0,1 0 0,0 1 0,1-1 0,1 1 0,-1 0 1,2 1-1,-1 14 0,1-12-57,0 8 157,2 34-1,0-52-54,1 0-1,-1 1 0,2-1 0,-1 0 1,0 0-1,1 0 0,0 0 0,1-1 1,-1 1-1,7 9 0,-7-12-19,0 0 1,1 0-1,0-1 1,-1 1-1,1-1 1,0 1-1,0-1 1,0 0-1,1 0 1,-1 0-1,0-1 1,1 1-1,0-1 1,-1 0-1,1 1 1,-1-2-1,1 1 1,0 0-1,0-1 1,-1 0-1,1 0 1,0 0-1,0 0 1,6-2-1,8-6 36,-1 0-1,0-2 1,0 0-1,24-19 1,-20 14-65,45-31-102,185-138 559,-243 176-453,0 1 1,0-1-1,6-10 1,4-4-1,-16 19-19,1 0 0,-1 0 0,0 0 0,0-1 0,0 1 0,3-7 0,-5 9-13,1 0 0,-1-1 0,0 1 0,1-1 0,-1 1 0,0 0 0,0-1 0,0 1 0,0-1 0,0 1 0,0-1 0,0 1 0,0 0 0,-1-1 0,1 1 0,0-1 0,-1 1 0,1 0 0,-1-1 0,-1-1 0,2 2 3,-1 1 0,1-1 0,-1 1-1,0 0 1,1-1 0,-1 1 0,1-1 0,-1 1 0,0 0 0,1 0-1,-1-1 1,0 1 0,1 0 0,-1 0 0,0 0 0,1 0 0,-1 0-1,0 0 1,0 0 0,1 0 0,-1 0 0,0 0 0,1 0-1,-1 0 1,-1 1 0,-18 6-95,18-6 115,-9 4-30,0 0 0,0 1-1,-14 11 1,21-14 19,0 0 0,0 1 1,1-1-1,0 1 0,-1 0 0,1 0 1,1 0-1,-1 1 0,1-1 0,0 0 0,-4 10 1,4-4 20,-1 0 1,2 1-1,-1-1 0,2 0 1,-1 0-1,1 1 1,1-1-1,0 0 1,0 1-1,1-1 0,0 0 1,7 17-1,-3-12 19,1 1-1,0-1 0,1-1 1,0 0-1,1 0 0,1 0 1,14 15-1,-18-23 58,0 0 0,0 0 0,1 0 0,8 5 0,-13-10-65,-1 0 0,1 0 1,0 0-1,-1 0 0,1 0 1,0 0-1,0-1 0,0 1 1,0-1-1,0 0 0,0 1 1,0-1-1,0 0 0,0 0 1,0 0-1,0 0 1,0-1-1,-1 1 0,1 0 1,0-1-1,0 1 0,0-1 1,0 0-1,2-1 0,0-1 16,0 0 0,0-1 1,0 1-1,-1-1 0,1 0 0,-1 0 0,5-8 0,17-34 209,34-90-22,-5 10-201,-52 122-40,5-11-12,0 1 1,16-24-1,-22 38 30,-1-2-46,1 1 1,0 0-1,0 0 1,-1 0 0,1 0-1,0 0 1,0 0-1,0 0 1,1 0 0,-1 0-1,0 1 1,1-2 0,-1 3 9,0-1 1,0 0-1,0 1 1,0-1 0,0 1-1,0-1 1,0 1-1,-1 0 1,1-1-1,0 1 1,0 0 0,-1-1-1,1 1 1,0 0-1,0 1 1,3 4 7,0-1 0,0 1-1,-1 0 1,1 0 0,-1 1 0,-1-1 0,1 1-1,-1-1 1,0 1 0,-1 0 0,0 0 0,1 13 0,-1 8 113,-4 51 0,2-64-70,0 8 74,1-10-13,-1 0 0,-3 16 0,3-26-51,1 0 0,-1 0 0,0 0 0,0-1 0,0 1 1,-1 0-1,1-1 0,-1 1 0,1-1 0,-1 1 0,0-1 0,0 0 0,0 1 0,-4 2 0,5-4-18,0 0 0,0-1 0,0 1 0,0-1 0,0 1 1,0-1-1,0 1 0,0-1 0,0 0 0,0 0 0,0 1 0,-1-1 0,1 0 0,0 0 0,0 0 1,0 0-1,0 0 0,0 0 0,0-1 0,0 1 0,0 0 0,0 0 0,-1-1 0,1 1 0,0-1 1,0 1-1,0-1 0,1 1 0,-1-1 0,0 0 0,0 1 0,0-1 0,-1-1 0,-2-3 9,-1-1-1,1 1 1,0-1-1,-5-9 0,2 3 3,6 11-17,-5-8 0,1 1 1,-7-17-1,11 23-28,1 1 0,-1-1-1,0 0 1,0 0 0,0 0-1,0 1 1,0-1 0,0 0-1,-3-2 1,4 4 22,0 0 1,0 0-1,0 0 0,0 0 0,0 0 1,1 0-1,-1 0 0,0 0 0,0 0 1,0 1-1,0-1 0,0 0 1,0 0-1,0 0 0,0 0 0,0 0 1,0 0-1,0 0 0,0 0 0,0 0 1,0 0-1,0 0 0,0 0 0,0 0 1,0 0-1,0 0 0,0 0 0,0 1 1,0-1-1,0 0 0,0 0 0,0 0 1,0 0-1,0 0 0,0 0 0,0 0 1,0 0-1,0 0 0,0 0 0,0 0 1,0 0-1,0 0 0,0 0 1,-1 0-1,1 0 0,0 0 0,0 0 1,0 1-1,0-1 0,0 0 0,0 0 1,0 0-1,0 0 0,0 0 0,0 0 1,0 0-1,0 0 0,0 0 0,0 0 1,0 0-1,0 0 0,-1 0 0,1 0 1,8 14-60,-3-7 63,0 0 0,1 0-1,0-1 1,0 0 0,0 0 0,1 0-1,0-1 1,0 1 0,0-2 0,1 1-1,-1-1 1,1 0 0,0-1-1,11 4 1,-11-5 60,-1 0 0,1-1 0,-1 0 0,1 0-1,-1-1 1,1 0 0,0 0 0,-1-1 0,1 0 0,-1 0-1,1 0 1,-1-1 0,1-1 0,-1 1 0,0-1 0,10-6 0,-2 0-30,0-1 1,-1-1-1,-1-1 1,1 0-1,14-18 1,-3-1 44,27-41 0,-28 35-136,-1-2-1,19-46 1,-42 85 49,0-1-1,0 1 1,1 0-1,-1 0 0,0-1 1,0 1-1,0 0 1,0 0-1,0 0 0,0-1 1,0 1-1,0 0 1,0 0-1,1 0 1,-1-1-1,0 1 0,0 0 1,0 0-1,0 0 1,0 0-1,1 0 1,-1-1-1,0 1 0,0 0 1,0 0-1,1 0 1,-1 0-1,0 0 0,0 0 1,0 0-1,1 0 1,-1 0-1,0 0 1,0 0-1,1 0 0,-1 0 1,0 0-1,0 0 1,0 0-1,1 0 1,-1 0-1,0 0 0,0 0 1,1 0-1,-1 0 1,0 0-1,0 0 1,0 1-1,1-1 0,8 14-314,4 24 39,-9-22 288,-2 0 1,0 0-1,-1 1 0,-2 21 0,-10 65 43,-3-31 230,14-71-259,0-1 0,0 1 0,-1 0 0,1-1 0,0 1 0,0 0 0,0-1 1,-1 1-1,1 0 0,0-1 0,-1 1 0,1 0 0,0-1 0,-1 1 0,1-1 1,-1 1-1,1-1 0,-1 1 0,1-1 0,-1 1 0,1-1 0,-1 0 0,0 1 0,1-1 1,-1 0-1,0 1 0,1-1 0,-1 0 0,0 0 0,1 1 0,-1-1 0,0 0 1,1 0-1,-1 0 0,0 0 0,0 0 0,1 0 0,-1 0 0,0 0 0,-1-1 0,-1 0 14,0 0-1,0 0 0,0 0 0,0-1 0,0 1 0,0-1 0,-2-2 0,-7-7-24,0 0-1,1 0 1,1-1 0,0-1-1,-14-21 1,0-2-364,15 20 240,10 11 40,7 6-44,25 12 118,-10-3-4,-1-2-1,42 11 1,-57-18 39,-1 0-1,1 0 1,0-1-1,0 1 0,0-2 1,0 1-1,0-1 1,0 0-1,-1 0 1,1-1-1,0 0 0,-1 0 1,1 0-1,7-5 1,88-56 526,-90 54-528,0-1 0,-1 0 0,0 0 0,-1-1 0,17-23 1,-25 31-44,-1 1 0,1-1 0,-1 1 0,0-1 0,0 0 0,0 0 1,0 0-1,0 1 0,-1-1 0,1 0 0,-1 0 0,0 0 0,0 0 0,0 0 1,0 0-1,-1 0 0,1 0 0,-2-5 0,1 6 1,0 0-1,0 0 1,0 0 0,0 0-1,0 0 1,0 1-1,-1-1 1,1 0 0,-1 1-1,1-1 1,-1 1-1,0 0 1,1-1 0,-1 1-1,0 0 1,0 0-1,0 0 1,0 0 0,0 0-1,0 1 1,0-1-1,0 1 1,0-1 0,0 1-1,0 0 1,0 0-1,-4 0 1,3 0-9,0 0 1,0 1-1,0-1 1,0 1-1,1 0 1,-1-1-1,0 2 1,0-1-1,1 0 1,-1 0-1,1 1 1,-1-1-1,1 1 1,0 0-1,-1 0 1,1 0-1,0 0 1,0 0-1,0 0 0,-2 5 1,2-4 4,0 1 0,0-1 1,0 1-1,0 0 0,1 0 0,-1 0 1,1 0-1,0 0 0,0 1 0,1-1 1,-1 0-1,1 0 0,0 9 0,2 1 70,1 0 0,0 0 0,1-1 0,0 1-1,1-1 1,9 18 0,-11-23 32,2-1 0,-1 1 0,1-1 0,1-1-1,-1 1 1,1-1 0,0 0 0,0 0 0,1 0 0,0-1-1,14 8 1,-18-11-51,0-1 0,0 0 0,0 0 0,0 0 0,0-1 0,0 1 1,0-1-1,1 0 0,-1 1 0,0-1 0,0-1 0,0 1 0,0 0 0,1-1 0,-1 0 0,6-2 0,2-1 65,0-1 1,0-1-1,11-7 1,-14 8-87,26-16-9,-1-2 1,-1-1 0,36-35-1,-49 40-2,-1-1 0,-1 0 0,0-2-1,-2 0 1,22-41 0,-36 62 1,3-5-32,-4 6 26,1 0-1,-1 0 1,0 0 0,1 0 0,-1 0 0,0 0-1,0 0 1,1 0 0,-1 0 0,0 0-1,0 0 1,0 0 0,1 1 0,-1-1 0,0 0-1,0 0 1,0 0 0,1 0 0,-1 1 0,0-1-1,0 0 1,0 0 0,0 0 0,1 1 0,-1-1-1,0 0 1,0 0 0,0 1 0,0-1 0,0 0-1,0 0 1,0 1 0,3 7-74,-1 0 0,-1 1 1,1-1-1,-1 0 0,-1 0 0,0 14 1,-8 289 677,8-310-594,0 6 47,-1 0-1,0 1 1,-3 11 0,4-18-32,-1 0 0,1 1 0,-1-1-1,0 0 1,1 1 0,-1-1 0,0 0-1,0 0 1,0 0 0,1 0 0,-3 2 0,3-3-4,-1 1 0,0-1 0,1 0 0,-1 1 1,0-1-1,1 0 0,-1 0 0,0 0 1,1 1-1,-1-1 0,0 0 0,0 0 1,1 0-1,-1 0 0,0 0 0,0 0 1,1 0-1,-1-1 0,0 1 0,1 0 0,-1 0 1,0 0-1,-1-1 0,-2-1 4,0-1 1,0 1-1,0-1 0,1 1 1,-1-1-1,1 0 0,-1 0 0,-5-8 1,-20-33 143,8 13-275,-3-10 279,16 26-287,-18-25 1,26 40 110,0 0 1,-1-1-1,1 1 1,0-1-1,-1 1 1,1 0-1,0-1 0,-1 1 1,1 0-1,0-1 1,-1 1-1,1 0 1,-1 0-1,1 0 1,-1-1-1,1 1 1,0 0-1,-1 0 0,1 0 1,-1 0-1,1 0 1,-2 0-1,2 0 3,0 0 0,0 0-1,0 1 1,-1-1-1,1 0 1,0 1 0,0-1-1,0 0 1,0 1 0,0-1-1,0 0 1,0 1 0,0-1-1,0 0 1,0 1 0,0-1-1,0 1 1,0-1 0,0 0-1,0 1 1,0-1 0,0 0-1,0 1 1,0-1 0,0 0-1,0 1 1,1-1 0,-1 0-1,0 0 1,0 1 0,0-1-1,1 0 1,-1 1 0,11 23 183,2-1 0,0-1 0,1 0 0,1 0 0,1-1 0,32 31 0,-36-41 51,0-1 0,0 0 0,1-1 0,15 9 0,-24-16-201,0 0 1,1 0-1,-1-1 0,1 1 1,-1-1-1,1 0 1,0-1-1,-1 1 0,1-1 1,0 1-1,-1-2 1,1 1-1,0 0 0,0-1 1,-1 0-1,1 0 1,7-3-1,-2 0-89,-1 0 1,0-1-1,-1 0 0,1-1 1,-1 0-1,0 0 1,13-13-1,6-11-2625,-6 8 917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1:15:28.5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532 374 1472,'1'2'3974,"0"2"-1610,-7-2-164,5-2-2074,0-1 1,1 1-1,-1-1 0,0 1 0,1-1 0,-1 0 0,0 1 0,1-1 0,-1 0 0,1 1 0,-1-1 0,0-1 0,1 1-53,-2 0 51,-1-1 0,1 1 0,-1-1-1,1 1 1,-1 0 0,-3-1 0,-14-6 337,3-1-250,1 1 1,-2 1-1,1 0 0,-1 2 0,0 0 0,0 1 1,-1 0-1,1 2 0,-28-1 0,30 4-1,1 0 1,0 0-1,0 2 0,1 0 0,-1 0 0,0 2 0,-16 6 0,23-7-57,-1 0-1,1 0 1,0 1 0,0 0-1,0 1 1,0 0-1,1 0 1,0 0-1,1 1 1,-1 0-1,1 0 1,-7 12-1,8-11-42,1 0 0,0 0 0,0 0 0,1 0 0,0 1 0,0 0 0,-2 17 0,4-15-51,0 1-1,1-1 1,0 1 0,1-1-1,0 0 1,1 1-1,0-1 1,1 0 0,0 0-1,5 12 1,-6-18-50,1 0-1,-1-1 1,1 1 0,0-1 0,0 0-1,1 0 1,-1 0 0,1 0 0,0 0 0,-1-1-1,2 1 1,-1-1 0,0 0 0,1-1-1,-1 1 1,1-1 0,0 0 0,0 0-1,0 0 1,0-1 0,0 0 0,0 0-1,0 0 1,7 0 0,6-1-70,0-1-1,0 0 1,0-2-1,0 0 1,-1-1-1,1-1 1,-1 0-1,0-1 1,18-10 0,5-5-399,0-1-1,53-41 1,-80 52 254,16-16 0,-10 9 490,-4 1-20,-14 16-271,-2 2 23,-7 9 186,5-4-119,1 0 0,-1 0 1,1 0-1,0 0 0,0 0 0,1 0 0,0 1 0,0-1 1,1 0-1,-1 8 0,2 10 99,4 32 1,7 15 144,-9-61-298,-1-1 0,2 1 0,-1-1 0,1 0 0,7 11 0,-9-17-40,-1-1 0,1 0 0,0 0 0,0 0 0,0 0-1,0 0 1,1 0 0,-1 0 0,4 1 0,-5-2 18,0 0 0,0-1 1,0 0-1,0 1 0,0-1 0,0 0 0,0 1 1,0-1-1,0 0 0,0 0 0,0 0 1,0 0-1,0 0 0,0 0 0,0 0 0,0 0 1,0-1-1,0 1 0,0 0 0,0 0 1,0-1-1,0 1 0,0-1 0,0 1 0,0-1 1,0 1-1,1-2 0,2-3-73,0 1-1,0-1 1,-1 0-1,0 0 1,0 0-1,0-1 1,-1 1 0,0 0-1,0-1 1,0 0-1,0 0 1,-1 1-1,1-10 1,-1 1 30,0 0 0,-1 0 0,0 0 1,-5-25-1,4 33 44,0 1 0,0-1 0,-1 1 0,0-1 0,0 1 0,-1 0 0,1 0 1,-1 0-1,0 0 0,-1 0 0,1 0 0,-1 1 0,0 0 0,0 0 0,0 0 0,-1 0 1,1 0-1,-1 1 0,0 0 0,0 0 0,0 0 0,0 1 0,-1 0 0,-6-2 0,11 3 14,0 1 0,0 0 0,0 0 0,0 0-1,0 0 1,0 0 0,0 0 0,0 0 0,0 0-1,0 0 1,0 0 0,0 0 0,0 1 0,0-1-1,0 0 1,0 1 0,1-1 0,-1 1-1,0-1 1,0 1 0,0-1 0,0 1 0,1 0-1,-1-1 1,0 1 0,1 0 0,-1 0 0,0 0-1,1-1 1,-1 1 0,0 2 0,1-2-13,-1-1 1,1 1 0,0 0-1,-1-1 1,1 1-1,0 0 1,0 0-1,0-1 1,0 1 0,0 0-1,0 0 1,0-1-1,0 1 1,0 0-1,0 0 1,0-1 0,0 1-1,1 0 1,-1 0-1,0-1 1,0 1-1,1 0 1,-1-1 0,0 1-1,1 0 1,-1-1-1,1 1 1,-1-1 0,1 1-1,-1-1 1,1 1-1,0-1 1,-1 1-1,1-1 1,0 1 0,-1-1-1,2 1 1,2 0 28,0 0 1,0 0-1,0-1 0,1 1 1,-1-1-1,0 0 1,0 0-1,0-1 1,1 1-1,-1-1 0,6-1 1,7-3 32,24-11 1,-16 6-116,16-5 252,58-13 0,-71 20-22,-23 6-46,0 0 0,1 1 0,-1-1 0,1 1-1,-1 0 1,1 1 0,0-1 0,11 2 0,-16-1-100,1 1 0,-1-1 1,1 1-1,-1-1 0,1 1 0,-1 0 0,0-1 1,1 1-1,-1 0 0,0 0 0,0 0 0,1 0 0,-1 0 1,0 0-1,0 1 0,0-1 0,0 0 0,0 0 1,-1 1-1,1-1 0,0 1 0,-1-1 0,1 0 1,-1 1-1,1 1 0,0 2-16,0 0-1,0 0 1,0 0 0,-1 1-1,0-1 1,-1 9 0,-5 26 77,3-29-90,1 0 1,0 0-1,1 0 1,1 0-1,-1 0 0,3 13 1,-1-5 98,-1-19-114,0 0 0,0 0 1,0 1-1,0-1 0,0 0 0,0 0 0,0 0 1,0 0-1,0 1 0,0-1 0,0 0 1,0 0-1,0 0 0,0 0 0,0 1 0,0-1 1,0 0-1,0 0 0,0 0 0,0 1 1,0-1-1,0 0 0,0 0 0,0 0 0,0 0 1,0 1-1,0-1 0,0 0 0,1 0 1,-1 0-1,0 0 0,0 0 0,0 1 1,0-1-1,0 0 0,0 0 0,1 0 0,-1 0 1,12-14-253,7-11-94,40-49-105,-50 63 431,1 1 1,0 0-1,1 1 1,18-12-1,-27 19 48,1 1 0,-1 0 1,0 0-1,1 0 0,0 0 0,-1 0 1,1 0-1,5 0 0,-8 1-7,1 0 1,0 0-1,-1 0 0,1 0 1,0 0-1,-1 0 0,1 0 1,-1 0-1,1 0 0,0 1 1,-1-1-1,1 0 0,-1 0 0,1 1 1,0-1-1,-1 0 0,1 1 1,-1-1-1,1 1 0,-1-1 1,1 0-1,-1 1 0,1-1 1,-1 1-1,0-1 0,1 1 1,-1-1-1,0 1 0,1 0 0,-1-1 1,0 1-1,0-1 0,0 1 1,1 0-1,-1-1 0,0 1 1,0 0-1,0-1 0,0 1 1,0 1-1,0 9 154,-1 3-34,2 0-1,3 25 1,-3-12-137,-1-28-34,1-1-1,0 1 1,0-1-1,0 1 1,-1-1 0,2 1-1,-1-1 1,0 1-1,0 0 1,2-2-1,11-15-412,-12 14 399,0 1 0,0-1 0,0 0 0,0 1 0,1 0 0,0-1 0,5-4 0,-7 7 47,0 1 0,-1-1 0,1 1 0,0-1 0,-1 1 0,1 0 0,0-1 0,0 1 0,0 0 0,-1 0 0,1-1 0,0 1 0,0 0 0,0 0 0,-1 0 0,1 0 0,0 0 0,1 0 0,0 1 13,-1-1-1,0 1 0,0-1 1,-1 1-1,1-1 0,0 1 1,0 0-1,0 0 0,0-1 1,0 1-1,-1 0 1,1 0-1,0 0 0,-1 0 1,1 0-1,-1 0 0,1 0 1,0 1-1,1 5 90,1 1 1,-1-1-1,2 15 0,2 5 54,-4-16-115,1 1 6,1-12-34,1-6-9,10-17-24,-8 11-71,1 0-1,0 1 0,1 0 0,10-11 0,-18 22 96,-1 0 0,0-1-1,0 1 1,1 0 0,-1 0 0,0-1 0,1 1-1,-1 0 1,0 0 0,1 0 0,-1-1 0,0 1-1,1 0 1,-1 0 0,0 0 0,1 0 0,-1 0-1,1 0 1,-1 0 0,0 0 0,1 0 0,-1 0-1,0 0 1,1 0 0,-1 0 0,1 0 0,-1 0-1,0 0 1,1 0 0,-1 1 0,0-1 0,1 0-1,-1 0 1,0 0 0,1 1 0,-1-1 0,0 0-1,0 0 1,1 1 0,0 1 16,0-1-1,0 1 1,0-1 0,0 1-1,0 0 1,0-1 0,0 5-1,7 24 340,-2 0-1,-2 0 0,2 38 1,-6 96 320,-1-78-455,1-54-43,0-19-168,0-12-241,0-4-241,2-50 145,1 0 0,4 0-1,1 1 1,18-58 0,-18 82 231,1 0-1,13-27 1,-19 47 98,1 0-1,0 0 1,1 0-1,0 1 1,0 0-1,1 0 1,0 0-1,0 1 1,0 0 0,1 0-1,8-6 1,-12 11 56,-1-1-1,1 1 1,0 0 0,-1-1 0,1 2 0,0-1 0,0 0 0,0 0 0,4 0 0,-6 1-27,0 0 0,0 0 0,0 1 0,0-1 0,0 0 0,0 0 0,0 0 0,0 1 0,0-1 0,0 0 0,0 1 0,0-1 0,0 1 0,0-1 1,0 1-1,0 0 0,0-1 0,-1 1 0,1 0 0,0 0 0,-1-1 0,1 1 0,0 0 0,-1 0 0,1 0 0,-1 0 0,1 0 0,0 1 0,0 2 9,0 0 0,0 0 0,0 0-1,0 1 1,-1-1 0,0 0 0,0 0 0,0 1 0,0-1 0,-1 0 0,1 0 0,-3 7 0,-2 4-33,0 0 1,-8 14 0,7-16 93,-2 5-35,-1-1 0,-13 20 0,18-31-210,0-1-1,0 0 1,-1 1-1,1-1 1,-1-1-1,0 1 0,-1-1 1,1 0-1,-9 5 1,13-9 104,1 0-1,0 0 1,0 0 0,-1 0-1,1 0 1,0 1 0,-1-1 0,1 0-1,0 0 1,0 0 0,-1 0-1,1 1 1,0-1 0,0 0 0,-1 0-1,1 0 1,0 1 0,0-1-1,0 0 1,-1 1 0,1-1 0,0 0-1,0 0 1,0 1 0,0-1-1,0 0 1,0 1 0,-1-1 0,1 1-1,8 2-268,18-3 280,-13-3 48,0-1-1,-1 0 0,0-1 0,0-1 1,-1 0-1,1-1 0,-1 0 0,11-9 1,7-8 48,39-42-1,-35 29-140,46-66 0,-67 83 143,0 0 0,-2 0 0,0-1 1,-1-1-1,11-41 0,11-114 121,-26 142-118,1-5 297,0-49 0,-15 203 1227,1-27-1308,5 105 214,4-165-435,2 1 0,0-1-1,2-1 1,16 53 0,-18-72-58,-2-2-18,1 0 0,0-1 0,0 1 1,0-1-1,1 1 0,2 3 0,-4-7-16,-1-1 1,0 1 0,1-1-1,0 1 1,-1-1 0,1 0-1,-1 1 1,1-1-1,-1 0 1,1 1 0,0-1-1,-1 0 1,1 1 0,0-1-1,-1 0 1,1 0 0,0 0-1,-1 0 1,2 0-1,-1 0-44,1 0 0,-1-1 0,0 1-1,0-1 1,0 1 0,0-1 0,0 1-1,1-1 1,-1 0 0,0 1 0,-1-1-1,1 0 1,0 0 0,2-1 0,59-75-2150,-7 9 1868,-27 36 525,-39 76 1419,8-36-1448,1 1 1,0 0-1,1-1 1,0 1-1,1 0 1,-1-1-1,2 1 1,-1 0-1,4 16 1,-3-20-125,0 0 1,1 1 0,-1-1-1,1 0 1,0 0 0,1 0-1,-1 0 1,1-1 0,0 1-1,0-1 1,1 1 0,-1-1-1,1 0 1,0 0 0,0-1-1,9 7 1,-11-9-31,0 0 0,1 0-1,-1 0 1,0-1 0,0 1-1,1-1 1,-1 1 0,1-1 0,-1 0-1,0 0 1,1 0 0,-1 0-1,0 0 1,1-1 0,-1 1 0,0-1-1,1 1 1,-1-1 0,0 0-1,0 0 1,1 0 0,-1 0 0,0 0-1,0 0 1,0-1 0,3-2-1,1-2-78,0 1 0,-1-1 0,1 0 0,-1 0 0,-1 0-1,8-13 1,-8 11 18,0 0 1,0 0-1,-1 0 0,0-1 1,0 1-1,-1-1 0,2-11 1,-4 18 60,0-1 0,0 0 0,0 1 0,0-1 0,0 0 0,0 0 0,-1 1 1,1-1-1,-1 1 0,0-1 0,0 0 0,0 1 0,0-1 0,0 1 0,0 0 0,-1-1 1,1 1-1,-1 0 0,0 0 0,1 0 0,-1 0 0,0 0 0,0 0 0,0 1 0,-1-1 1,1 1-1,0-1 0,-3 0 0,-3-1-38,1 0-1,-1 1 1,1-1-1,-1 2 1,-10-2 0,14 2 56,-1 1 0,0 0 0,1 0 0,-1 0 1,1 0-1,-1 1 0,0 0 0,1 0 0,-1 0 0,-5 2 1,9-2 1,1-1 0,-1 0 1,0 0-1,1 1 0,-1-1 1,1 0-1,-1 1 1,1-1-1,-1 1 0,1-1 1,-1 1-1,1-1 1,-1 1-1,1-1 0,-1 1 1,1-1-1,0 1 0,-1 0 1,1 0-19,0-1 0,0 0 0,0 1 1,0-1-1,0 0 0,1 0 0,-1 1 0,0-1 0,0 0 1,0 1-1,0-1 0,1 0 0,-1 0 0,0 1 1,0-1-1,0 0 0,1 0 0,-1 0 0,0 1 0,0-1 1,1 0-1,-1 0 0,0 0 0,1 0 0,-1 1 1,3 0-18,0 0 1,0 0-1,0 0 1,0-1-1,0 1 1,0-1-1,4 0 1,33-6 336,-13 3-387,30-8 0,16-2-147,-69 13 226,4-2 86,-1 1 0,1 1 1,0-1-1,0 1 1,-1 1-1,1-1 1,0 1-1,-1 1 1,1-1-1,13 6 1,-20-6-62,0-1 0,-1 1 0,1-1 0,0 1 1,-1-1-1,1 1 0,0 0 0,-1 0 0,1-1 1,-1 1-1,0 0 0,1 0 0,-1-1 1,0 1-1,1 0 0,-1 0 0,0 0 0,0 0 1,1 0-1,-1-1 0,0 1 0,0 0 1,0 0-1,-1 1 0,-2 22 203,3-21-172,-2 10 182,1-8-203,0 0 0,0 0 0,0 0 0,0 0 0,-1 0 0,-2 6 0,44-52-1647,-35 36 1570,0 0 1,0 0 0,1 1-1,-1-1 1,1 1-1,12-7 1,-16 10 104,0 0-1,1 1 1,-1-1 0,0 0 0,1 1 0,-1 0 0,0-1-1,1 1 1,-1 0 0,0 0 0,1 0 0,-1 0-1,1 1 1,-1-1 0,0 1 0,1-1 0,-1 1 0,0 0-1,0 0 1,0 0 0,0 0 0,1 0 0,2 4-1,25 20 699,-20-15-621,21 13 0,-13-10-273,-14-10-261,1 1-1,0-1 0,9 4 1,-12-6-272,0 0 0,1-1 0,-1 1 0,0-1 1,1 1-1,4-1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1:15:28.9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37 8064,'-35'-17'4128,"38"17"-2080,12 0-1216,16 0 2047,4 0-1631,15 0 544,3 0-1056,11-3-224,-5 3-320,8-5-192,-9 2-32,0-6-1312,-8 9 736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1:15:32.3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1 219 1888,'0'-6'451,"0"0"1,1-1-1,0 1 0,0 0 0,2-6 1,8-13 4429,-12 34-804,2 21-2531,0 2-828,-1 371 3469,-7-323-3665,7-67 279,1-30-714,0-25-276,1-25 52,3 0 0,20-104 0,-16 130 137,14-41 0,-19 70 33,0 0 0,1 0-1,1 1 1,-1 0-1,2 0 1,0 0 0,0 1-1,10-11 1,-14 18 18,-1 1 1,1 0 0,-1 0 0,1 0-1,0 0 1,0 1 0,0-1 0,0 1-1,0-1 1,0 1 0,0 0 0,0 0-1,0 0 1,1 1 0,-1-1-1,0 1 1,0 0 0,1 0 0,-1 0-1,7 1 1,-6 0 7,0 0-1,-1 0 0,1 1 1,0 0-1,-1-1 1,1 1-1,-1 0 1,1 0-1,-1 1 1,0-1-1,0 1 1,0 0-1,0 0 0,0 0 1,-1 0-1,1 0 1,1 4-1,1 3 32,0 0-1,0 0 0,-1 1 0,-1-1 0,0 1 1,0 0-1,1 16 0,-2-8 22,-1 0 0,0 1 0,-4 27 0,2-37-71,-1-1 0,0 0 0,-1 1 0,0-1 0,0 0 0,-1 0 1,0-1-1,0 1 0,-1-1 0,-6 8 0,9-12-55,-1-1 0,0 1-1,0-1 1,0 0 0,-1 1 0,1-2-1,-1 1 1,0 0 0,0-1 0,0 0-1,0 1 1,0-2 0,0 1 0,0 0-1,-1-1 1,1 0 0,-1 0 0,1 0-1,-1 0 1,1-1 0,-1 0 0,-7 0-1,8-1-141,0 1 28,1-1 0,-1 1 0,0-1 0,1 0 0,-1 0 0,1 0 0,-4-2 0,7 2 92,1 0-1,-1 0 1,1-1 0,-1 1-1,1 0 1,0 0 0,0 0-1,-1 0 1,1 0 0,0 0-1,1-1 1,6-2 8,1 0 0,-1 1 0,0 0 0,1 0 0,0 1 0,17-3 0,-8 2 29,20-4-12,-16 3-14,0 0 0,24-9 0,-30 7 64,-1-1 1,0 0 0,-1-1 0,0 0-1,0-1 1,0-1 0,-1 0 0,-1-1-1,0 0 1,0-1 0,-1 0 0,-1-1-1,0 0 1,13-23 0,-11 16 57,14-24 43,-2 0-1,33-84 1,-55 119-244,-5 8 274,2 1-128,0 1 1,1-1-1,-1 1 1,1 0-1,-1-1 1,0 1-1,1 0 1,-1 0-1,1-1 1,0 1-1,-1 0 1,1 0-1,0 0 1,-1 0-1,1-1 1,0 1-1,0 1 1,-8 42 1272,-7 50-292,-19 247-73,33-330-905,0-1 1,0 0 0,1-1 0,1 18 0,0-19-109,0-5-156,3-11-48,-4 7 255,38-82-1392,-23 51 1210,-10 21 173,-1 1 1,2 1 0,-1-1-1,1 1 1,1 0 0,0 0-1,12-12 1,-19 20 28,1 0 0,0 0-1,0 1 1,0-1 0,0 0 0,0 0 0,0 1-1,0-1 1,0 1 0,0-1 0,0 1 0,0-1 0,0 1-1,0 0 1,0-1 0,0 1 0,0 0 0,1 0 0,-1 0-1,0 0 1,0 0 0,0 0 0,0 0 0,0 0-1,1 1 1,-1-1 0,0 0 0,0 1 0,0-1 0,0 1-1,0-1 1,0 1 0,0-1 0,0 1 0,0 0-1,0 0 1,0-1 0,-1 1 0,1 0 0,0 0 0,0 0-1,-1 0 1,1 0 0,0 0 0,0 2 0,2 2 94,-1 1 1,1-1-1,-1 1 0,0-1 1,-1 1-1,1 0 1,0 9-1,-1-6-73,-1-1-25,1 0 1,0 0-1,0 0 0,1 1 0,4 10 0,-5-17-5,-1-1 1,1 0-1,0 0 0,0 1 1,-1-1-1,1 0 0,0 0 1,0 0-1,0 0 0,0 0 1,0 0-1,0 0 1,1 0-1,-1 0 0,0-1 1,0 1-1,1 0 0,-1-1 1,0 1-1,1-1 0,-1 1 1,0-1-1,1 0 0,-1 0 1,1 0-1,-1 1 0,1-1 1,-1 0-1,0-1 0,1 1 1,-1 0-1,1 0 0,-1-1 1,1 1-1,-1-1 0,0 1 1,3-2-1,5-2-109,0-1 0,-1 0 0,1 0-1,-1-1 1,0 0 0,0-1 0,-1 1 0,11-13-1,15-14-167,-33 33 281,0 0-1,0-1 0,1 1 0,-1 0 1,0 0-1,0 0 0,0 0 1,0 0-1,0 0 0,0 0 1,0-1-1,1 1 0,-1 0 0,0 0 1,0 0-1,0 0 0,0 0 1,0 0-1,1 0 0,-1 0 1,0 0-1,0 0 0,0 0 1,0 0-1,1 0 0,-1 0 0,0 0 1,0 0-1,0 0 0,0 0 1,0 0-1,1 0 0,-1 0 1,0 0-1,0 0 0,0 0 1,0 0-1,0 0 0,1 1 0,-1-1 1,0 0-1,0 0 0,1 9 31,-4 15-4,3-21-21,-1 4 38,0 0-1,1 0 1,0 0 0,0-1 0,0 1-1,1 0 1,0 0 0,0 0 0,1-1-1,0 1 1,0-1 0,1 1 0,-1-1-1,1 0 1,1 0 0,-1 0 0,1 0-1,0-1 1,0 0 0,1 1 0,0-1-1,6 4 1,-10-7-54,1-1 0,0 0 0,0 0 0,-1 0 0,1 0 0,0 0 0,0-1 0,0 1 0,0 0 0,0-1 0,0 0 0,0 1 0,0-1 0,0 0 0,3 0 0,-4 0-3,0-1 0,0 1-1,0 0 1,0-1 0,1 1 0,-1 0-1,0-1 1,0 1 0,0-1 0,0 0-1,0 1 1,0-1 0,-1 0-1,1 0 1,0 1 0,0-1 0,0 0-1,-1 0 1,1 0 0,0 0 0,-1 0-1,1 0 1,-1 0 0,1 0 0,-1 0-1,0-1 1,1 1 0,-1 0 0,0-1-1,1-6-111,-1 1 0,1 0 0,-1 0-1,-1 0 1,0-1 0,0 1 0,0 0-1,-1 0 1,0 0 0,-5-12 0,1 5 72,-1 0 0,0 1 0,-1 0 0,-14-16 0,22 28 44,0 1 1,-1-1 0,1 1-1,-1-1 1,1 1 0,0-1-1,-1 1 1,1-1 0,-1 1-1,1 0 1,-1-1 0,1 1-1,-1 0 1,0-1 0,1 1-1,-1 0 1,1 0 0,-1-1-1,0 1 1,1 0 0,-1 0-1,0 0 1,1 0 0,-1 0-1,1 0 1,-1 0 0,0 0 0,1 0-1,-1 0 1,0 1 0,0-1 2,1 1 0,-1-1 0,1 1 0,-1-1 0,1 1 0,0-1 0,-1 1 0,1-1 1,0 1-1,-1-1 0,1 1 0,0-1 0,0 1 0,-1 0 0,1-1 0,0 1 0,0-1 1,0 1-1,0 0 0,0-1 0,0 1 0,0 0 0,0-1 0,0 1 0,0 0 0,1-1 1,-1 1-1,0-1 0,0 1 0,1 0 0,1 4 40,0-1 0,1 0 0,-1 0 0,1 0 0,0 0-1,0-1 1,0 1 0,1-1 0,-1 1 0,1-1 0,0-1 0,0 1 0,0 0 0,0-1 0,6 3 0,-3-2-13,0 0 0,0 0 0,0-1 0,0 0 0,0-1 0,1 1 0,-1-1 0,0-1 0,11 1 0,-13-2-2,0 0 1,-1 0 0,1 0-1,0-1 1,0 0 0,0 0-1,-1 0 1,1 0 0,-1-1-1,0 1 1,0-1 0,0 0-1,0 0 1,0-1 0,-1 1-1,1-1 1,-1 0 0,0 0-1,4-6 1,3-8 65,0 0 0,-1 0 0,8-28 1,-15 41-13,16-41 55,-3-1 0,-1-1 1,9-63-1,-22 68-209,-1 43 85,0 0-1,0 0 1,-1 0 0,1 0 0,0 0-1,0 0 1,0 0 0,0 0 0,0 0-1,0 0 1,0 0 0,0 0 0,-1 1 0,1-1-1,0 0 1,0 0 0,0-1 0,0 1-1,0 0 1,0 0 0,0 0 0,-1 0-1,1 0 1,0 0 0,0 0 0,0 0-1,0 0 1,0 0 0,0 0 0,0 0-1,0 0 1,-1 0 0,1 0 0,0 0-1,0 0 1,0-1 0,0 1 0,0 0-1,0 0 1,0 0 0,0 0 0,0 0 0,0 0-1,0 0 1,0 0 0,0-1 0,0 1-1,0 0 1,0 0 0,0 0 0,0 0-1,0 0 1,0 0 0,0 0 0,0-1-1,0 1 1,0 0 0,0 0 0,0 0-1,0 0 1,0 0 0,0 0 0,0 0-1,-6 8 300,3 1-186,-1 0 1,1 1-1,1-1 1,0 0-1,-1 11 1,-2 52 13,4-61-95,0 25 62,-1 130 261,3-146-331,1 0 0,1-1 0,1 1 0,1-1-1,0 0 1,11 25 0,-15-42-20,0 0 1,0 0-1,1 0 0,-1 0 1,0 0-1,1 0 0,-1 0 0,1 0 1,0 0-1,0-1 0,-1 1 0,4 1 1,-3-2-24,-1-1 0,1 1 0,-1 0 0,1-1 0,-1 0 0,1 1 0,-1-1 0,1 0 0,0 0 0,-1 1 1,1-1-1,-1-1 0,1 1 0,0 0 0,-1 0 0,1-1 0,-1 1 0,3-1 0,4-3-137,-1 0 0,1 0 0,-1 0 0,0-1 0,-1 0 0,1 0 0,-1-1 0,0 0 0,0 0 0,9-13 0,2-7-348,23-44 0,-31 53 454,-4 7-3,-7 14 104,-7 18 139,5-12 96,0 1 1,1 0 0,0 0-1,1 1 1,-1 21-1,3-29-255,0 0-1,0 0 1,1 0-1,-1 0 1,1 0 0,0 0-1,0 0 1,1-1-1,-1 1 1,1 0-1,0-1 1,0 1-1,0-1 1,0 1 0,0-1-1,1 0 1,0 0-1,0 0 1,0 0-1,3 2 1,-4-4-32,0 1 1,-1-1 0,1 0-1,0-1 1,0 1-1,0 0 1,1 0 0,-1-1-1,3 1 1,-4-1-5,-1 0-1,1 1 1,-1-1-1,1 0 1,0 0-1,-1 0 1,1 0 0,-1 0-1,1 0 1,-1 0-1,1-1 1,0 1 0,-1 0-1,1 0 1,-1 0-1,1-1 1,-1 1 0,1 0-1,-1 0 1,1-1-1,-1 1 1,1 0 0,-1-1-1,1 1 1,-1-1-1,1 1 1,-1-1 0,0 1-1,1-1 1,-1 1-1,0-1 1,0 1 0,1-1-1,-1 0 1,1-2-47,0 0 0,-1-1 0,1 1 0,-1-1 1,0 1-1,0 0 0,0-1 0,0 1 0,-1 0 0,1-1 0,-1 1 1,0 0-1,0-1 0,0 1 0,0 0 0,-1 0 0,1 0 0,-1 0 1,0 0-1,0 0 0,0 1 0,0-1 0,0 1 0,-1-1 0,1 1 1,-1 0-1,-3-3 0,-4 0-26,5 2 53,1 1 0,-1-1 0,1 1 0,0-1 0,0 0 0,-4-4 0,6 5 28,15 5 506,30-2 156,-19 0-533,38-4 0,37-14-138,-36-1-2798,-45 8-587,-17 10 3177,-1 0-1,1-1 0,-1 1 1,0 0-1,1-1 0,-1 1 1,0-1-1,1 1 0,-1 0 1,0-1-1,1 1 0,-1-1 1,0 1-1,0-1 0,0 1 1,0-1-1,1 1 0,-1-1 1,0 1-1,0-1 0,0 1 1,0-1-1,0 1 0,0-1 1,0 1-1,0-1 0,-1 1 1,1-2-1,-1-3-1923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1:15:32.6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85 9152,'-32'-12'4128,"37"12"-3584,4-8 2367,6 8-1695,15-8 512,11 4-1056,9-4 32,-2 3-416,7-7-96,-5 4-128,8-4-1472,-5 4 800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1:15:35.9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13 733 2720,'0'-1'81,"-1"1"0,0 0 0,1 0 0,-1 0 0,0 0 1,1 0-1,-1 0 0,0 0 0,1 0 0,-1 0 0,1 0 0,-1 0 0,-4 6 4278,19-3-636,-3 1-3310,-1-1 0,1 0 0,-1-1 0,1 0 0,0-1 0,0 0 0,0-1 1,0 0-1,0-1 0,0 0 0,0-1 0,20-5 0,-29 7-394,0-1 0,1 0 0,-1 0 0,0 0 0,0 0 0,0 0 0,0 0-1,0 0 1,0-1 0,0 1 0,0-1 0,0 1 0,-1-1 0,1 0 0,0 0 0,-1 0 0,0 0 0,1 0-1,-1 0 1,0 0 0,0 0 0,0 0 0,-1-1 0,1 1 0,0 0 0,-1-1 0,1 1 0,-1 0 0,0-1-1,0 1 1,0-1 0,-1-3 0,0 0-11,0 0 1,-1 1-1,0-1 0,0 1 1,0-1-1,-1 1 0,1 0 1,-2 0-1,1 0 0,0 0 0,-5-5 1,6 8 25,0 0-1,0 0 1,0 0 0,0 0 0,0 0 0,-1 1 0,1-1-1,0 1 1,-1-1 0,1 1 0,-1 0 0,0 0 0,1 0 0,-1 1-1,0-1 1,0 0 0,1 1 0,-1 0 0,0-1 0,0 1-1,0 1 1,1-1 0,-1 0 0,0 1 0,0-1 0,-3 2-1,3-1 79,0 1-1,0 0 0,0 0 0,0 0 1,0 0-1,0 0 0,1 0 0,-1 1 1,1-1-1,0 1 0,-1 0 0,1 0 1,1 0-1,-1 0 0,0 0 0,1 0 1,-3 5-1,3-3 8,-1-1 1,1 1 0,0 0-1,0 0 1,0 0-1,1 0 1,0 0 0,0 0-1,0 0 1,1 0-1,-1 0 1,3 6 0,-1-5-72,0 0-1,1 0 1,0 0 0,0-1 0,0 0 0,1 1 0,-1-1 0,1-1 0,0 1 0,1 0 0,-1-1-1,1 0 1,0 0 0,0-1 0,1 1 0,-1-1 0,0 0 0,1 0 0,9 3 0,-2-2 9,1 0-1,-1-1 1,1 0 0,0-1 0,-1-1 0,1 0 0,27-2 0,-29-1-78,-1 0 0,0-1 0,1 0 0,-1-1 0,0 0 0,-1-1 0,1 0 1,-1 0-1,0-1 0,0-1 0,-1 0 0,16-14 0,-11 6-110,-1-1 1,-1 0-1,0-1 1,-1 0 0,14-32-1,-6 7-112,18-63 0,-24 58 47,-1-1 1,8-81-1,-18 112 167,-1-1 0,-1 1 0,0 0 0,-2 0 0,0 0 0,-5-20 0,7 34 23,-1 1-1,0-1 1,0 1-1,0-1 1,0 1-1,0 0 0,0-1 1,0 1-1,-1 0 1,0 0-1,1 0 1,-3-2-1,3 3 16,1 1 0,0 0 1,-1-1-1,1 1 0,-1 0 0,1 0 0,-1-1 0,1 1 0,-1 0 1,1 0-1,-1 0 0,0 0 0,1 0 0,-1 0 0,1-1 1,-1 1-1,1 0 0,-1 1 0,1-1 0,-1 0 0,0 0 1,1 0-1,-1 0 0,0 1 0,-14 9 306,12-6-204,-1 0 0,0 0 0,1 1 0,-4 5 0,-1 8 110,0 0 1,1 1-1,0 0 1,2 0-1,0 0 1,1 1-1,2-1 1,0 1-1,0 32 0,5 3-93,1-1-1,16 67 1,0-31 21,-16-79-148,0 0 0,0 0 0,1 0 0,0 0 0,11 15 0,-14-23 10,0-1 1,1 1-1,-1-1 1,0 0-1,1 0 1,0 0 0,-1 0-1,1 0 1,0 0-1,0-1 1,0 1 0,0-1-1,0 0 1,0 0-1,1 0 1,-1-1-1,0 1 1,0-1 0,1 1-1,-1-1 1,0 0-1,1-1 1,-1 1-1,6-2 1,0 1-86,-1-2 0,1 1 0,-1-1-1,1-1 1,-1 0 0,0 0 0,12-8 0,-10 4-27,-1 1 0,0-1 0,0-1-1,-1 0 1,0 0 0,0-1 0,-1 0 0,9-16 0,-12 19 100,0 0 0,-1 0-1,0-1 1,0 0 0,-1 1-1,0-1 1,0 0 0,-1 0-1,0 0 1,0 0 0,-1 0-1,0 0 1,-2-15 0,2 22-8,-1-1 0,1 1-1,0 0 1,-1 0 0,1-1 0,-1 1 0,1 0 0,-1 0 0,1-1 0,-1 1 0,0 0 0,0 0 0,1 0 0,-1 0 0,0 0 0,0 0 0,0 0 0,-2-1 0,2 2 3,0 0 0,0-1 1,0 1-1,-1 0 1,1-1-1,0 1 1,0 0-1,0 0 1,0 0-1,0 0 1,-1 0-1,1 0 0,0 1 1,0-1-1,0 0 1,-2 1-1,-2 2 32,0-1-1,1 1 0,-1-1 0,1 1 1,0 0-1,0 1 0,-7 7 1,1-1 261,0 2 1,2-1 0,-1 2 0,-9 17 0,15-23-201,0 0-1,0 0 1,0 0 0,1 1 0,0-1 0,1 1 0,-1-1 0,1 1-1,1 0 1,0 8 0,0-12-89,1 0 0,0 0 0,0 0-1,0 0 1,1 0 0,-1 0 0,1 0-1,0-1 1,0 1 0,0-1 0,0 0 0,1 1-1,0-1 1,-1 0 0,1 0 0,0 0-1,0-1 1,1 1 0,4 2 0,-2-1 14,1 0 1,-1-1-1,1 0 1,0 0-1,0-1 0,0 1 1,1-2-1,-1 1 1,15 1-1,-4-3-40,1 0 0,0-1 0,-1-1 0,1-1 0,-1-1 0,0 0 0,28-11 0,-20 4-11,0-2 0,-1 0 0,0-2 0,-1-1 1,-1-1-1,-1 0 0,0-2 0,-1-1 0,26-32 0,-45 50 58,11-13 75,-9 15-47,-5 9 1,-31 73 163,24-65-86,0 1 0,2 1-1,0-1 1,0 1 0,-2 23 0,8-39-137,0 0 0,0 0-1,0 1 1,0-1 0,0 0 0,1 1 0,-1-1 0,1 0 0,2 6 0,-2-8 8,-1 0 1,1 0-1,-1 0 1,1-1-1,-1 1 1,1 0 0,0 0-1,-1-1 1,1 1-1,0-1 1,0 1 0,-1-1-1,1 1 1,0-1-1,0 1 1,0-1 0,0 0-1,0 1 1,0-1-1,0 0 1,-1 0 0,1 0-1,0 0 1,0 0-1,0 0 1,0 0 0,0 0-1,0 0 1,0 0-1,0 0 1,0 0 0,0-1-1,0 1 1,0 0-1,-1-1 1,1 1 0,1-2-1,7-3-24,-1 0 1,0-1-1,-1 0 0,0 0 1,0-1-1,0 0 0,0 0 0,-1-1 1,5-8-1,99-168-593,-16-9 171,-82 168 348,14-27 39,-13 28 110,18-52 1,-28 67-19,21-72 136,-21 71-143,-1-1-1,-1 1 1,0 0 0,0-1 0,-2-20 0,1 31-7,0-1-1,0 0 1,-1 0 0,1 0-1,0 0 1,0 0 0,0 1 0,-1-1-1,1 0 1,0 0 0,-1 1-1,1-1 1,-1 0 0,1 0 0,-1 1-1,0-2 1,1 2-4,-1 0 0,1 0 1,0 0-1,-1 0 0,1 0 0,0 0 1,-1 0-1,1 0 0,0 0 0,-1 0 1,1 0-1,0 0 0,-1 0 0,1 0 0,0 0 1,-1 0-1,1 0 0,0 1 0,-1-1 1,1 0-1,0 0 0,-1 0 0,1 0 1,0 1-1,0-1 0,-1 0 0,1 1 0,-4 3 118,0 1-1,1 0 0,-6 9 1,4-6-76,-1 2 19,-1 1 1,2 0-1,0 0 1,0 1-1,1 0 1,0 0-1,1 0 1,0 0-1,-1 22 1,0 22 185,3 0 1,2 1 0,13 86-1,-10-122-199,1 0 0,1 0-1,1-1 1,0 0 0,2 0-1,19 32 1,-26-48-68,0-1-1,1 1 1,-1-1 0,1 0-1,0 0 1,0-1 0,0 1-1,0 0 1,0-1 0,0 0-1,1 0 1,-1 0 0,1 0-1,-1 0 1,1-1 0,0 1-1,0-1 1,0 0 0,0 0-1,0-1 1,0 1 0,6-1-1,-6 0-33,1-1-1,-1 1 0,1-1 1,-1 0-1,0-1 0,0 1 1,1-1-1,-1 1 0,0-1 1,0 0-1,0-1 0,-1 1 1,1-1-1,-1 0 0,1 0 1,-1 0-1,0 0 0,0 0 1,3-6-1,4-5-51,-2-1 1,0 0-1,0 0 0,-2-1 1,0 0-1,-1 0 1,0-1-1,-1 0 0,-1 1 1,-1-1-1,1-30 0,-3-1-145,0 47 225,-1 0 0,1 0 0,0 1 0,0-1 0,0 0 0,0 0 0,1 0 0,-1 1-1,0-1 1,0 0 0,0 0 0,0 0 0,1 1 0,-1-1 0,0 0 0,1 1 0,-1-1 0,1 0 0,-1 1 0,1-1-1,0-1 1,0 2 11,0 0-1,-1 0 1,1 0-1,-1 0 1,1 0-1,-1 0 1,1 0-1,0 0 1,-1 0-1,1 0 1,-1 0-1,1 1 1,-1-1-1,1 0 1,0 0-1,-1 1 1,1-1-1,-1 0 1,1 1-1,-1-1 1,0 0-1,1 1 0,3 2 73,-1 1 0,0-1-1,0 1 1,0-1-1,0 1 1,4 8 0,10 30 448,-1 0 0,10 49 0,-5-18-539,-20-69 62,0 0 1,1 0-1,-1 0 1,1 0-1,0 0 1,0 0-1,1-1 1,4 7-1,-6-9-39,0 0 0,1 0 1,-1 0-1,0 0 0,0-1 0,0 1 0,0 0 0,1-1 0,-1 1 0,0-1 0,1 1 0,-1-1 0,0 0 0,1 0 0,-1 1 0,0-1 0,1 0 0,-1 0 1,1 0-1,-1 0 0,0-1 0,1 1 0,-1 0 0,0-1 0,1 1 0,-1-1 0,0 1 0,2-2 0,11-6-155,0-1 0,-1 0-1,22-21 1,-22 19 83,12-11 65,-1-1 0,-1-1 1,33-44-1,-66 84 13,0 1 0,-14 33 0,21-42 72,0 1-1,0-1 1,1 1-1,0 0 0,1 0 1,0 0-1,0 0 0,1 17 1,1-23-72,-1 1 1,1-1-1,-1 0 1,1 0 0,0 0-1,0 0 1,1 0-1,-1 0 1,1-1-1,-1 1 1,1 0-1,0-1 1,0 1 0,0-1-1,0 0 1,0 1-1,1-1 1,-1 0-1,1 0 1,-1-1-1,1 1 1,0 0 0,0-1-1,0 0 1,0 0-1,0 0 1,0 0-1,0 0 1,4 0-1,-3 0-26,1-1-1,0 1 0,-1-1 0,1 0 1,0-1-1,-1 1 0,1-1 0,0 0 1,-1 0-1,1 0 0,-1-1 0,0 1 0,1-1 1,-1 0-1,0-1 0,0 1 0,0-1 1,0 0-1,3-3 0,-2 1-84,-1-1 0,0 1 0,0-1-1,0 0 1,-1 0 0,0 0 0,-1 0 0,1-1-1,-1 1 1,0-1 0,0 1 0,1-14 0,-2 8 58,-1 0 0,1 0 0,-2 0 0,0 0 0,0 0 0,-5-16 0,5 22 39,-1 0-1,0 1 0,0-1 1,0 1-1,-1-1 0,1 1 1,-7-9-1,7 12 30,0 0-1,-1 0 0,1 0 1,0 0-1,-1 0 0,1 0 1,-1 1-1,1-1 1,-1 1-1,0-1 0,1 1 1,-1 0-1,0 0 0,0 1 1,0-1-1,-4 0 1,-1 0 22,6 0-56,1 1 0,-1 0 0,1-1 0,-1 1 0,1 0 0,-1 0 0,1 0 0,-1 0 0,1 1 0,-1-1 0,-2 1 1,28-10 195,-1 1 1,1 1-1,0 1 1,1 2 0,-1 0-1,39-1 1,-60 5-141,0 0 1,0 0 0,0 1-1,-1-1 1,1 0-1,0 1 1,0 0-1,-1 0 1,1-1 0,0 2-1,-1-1 1,1 0-1,-1 0 1,0 1 0,1 0-1,-1-1 1,0 1-1,0 0 1,0 0 0,0 0-1,0 0 1,0 0-1,-1 1 1,1-1-1,-1 1 1,0-1 0,1 1-1,0 2 1,1 3 69,0 1 0,-1-1 1,0 1-1,0-1 0,-1 1 1,1 14-1,-2 0 149,-5 30 0,5-48-239,-1 0 1,-1 0-1,1 0 0,-1 0 1,0-1-1,-4 9 0,4-9-21,28-83-764,-17 54 574,2 0 0,0 1 0,25-39 0,-36 61 206,1 1 0,0 0 0,0 0 1,0 0-1,-1-1 0,1 1 0,0 0 1,0 0-1,1 1 0,-1-1 0,0 0 1,0 0-1,0 0 0,1 1 0,-1-1 1,0 1-1,3-2 0,-3 2 12,1 1 1,-1-1-1,0 0 1,0 0-1,0 0 1,0 1-1,1-1 0,-1 1 1,0-1-1,0 1 1,0-1-1,0 1 0,0 0 1,0-1-1,0 1 1,0 0-1,-1 0 0,1 0 1,0 0-1,0 0 1,1 1-1,25 36 649,-14-19-386,1 0 0,28 29 0,-36-43-279,-1-1 0,0 1 0,1-1 0,0 0 0,0-1 0,0 1 0,1-1 0,-1-1 0,1 1 1,-1-1-1,1 0 0,0 0 0,10 0 0,-8-1-277,-1-1 0,0 0 0,0-1 0,1 0-1,-1 0 1,0-1 0,12-4 0,-16 5-522,1-1 1,-1 0-1,0 1 0,0-2 0,0 1 0,0 0 0,0-1 0,-1 0 0,1 0 0,-1 0 0,1 0 1,-1-1-1,5-6 0,-8 9 520,1 0 0,-1 1 0,1-1 0,-1 1 1,0-1-1,1 0 0,-1 1 0,0-1 0,1 0 0,-1 1 1,0-1-1,0 0 0,0 0 0,0 1 0,0-1 0,0 0 1,0 1-1,0-1 0,0 0 0,0 0 0,0 1 1,0-1-1,0 0 0,0 0 0,-1 1 0,1-1 0,0 0 1,-1 1-1,1-1 0,0 1 0,-1-1 0,1 0 0,-1 1 1,0-2-1,-8-10-3479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1:15:36.3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22 6720,'-9'-1'-255,"-16"0"11826,40 3-8221,24-1-1399,51-3 0,-37-1-1458,67 2 33,20-1-597,-47-5-2880,6-1-6116,-53 10 4833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1:15:50.0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98 2976,'5'-1'5504,"-7"37"-4387,-11 60 0,0 2-519,6-22-137,-8 175 912,10-184-237,5-67-688,-3-7 1056,2-14-1114,1 2-145,-4-18-53,3-59 0,2 53-160,4-109 144,-4 118-225,2 0 0,2 0 0,1 0 0,1 1 0,24-65 0,-29 92 2,1 1 0,0-1-1,0 1 1,0-1 0,1 1-1,0 0 1,0 0-1,0 1 1,0-1 0,7-4-1,-8 7 26,-1 0 0,1 0 0,-1 0 0,1 1 0,0-1 0,0 1 0,0 0-1,0 0 1,0 0 0,0 0 0,0 0 0,0 1 0,0-1 0,0 1 0,0 0 0,0 0 0,0 0 0,0 1 0,0-1-1,0 0 1,0 1 0,5 2 0,2 1 1,0 1 0,-1 1-1,0 0 1,0 0 0,0 0-1,10 12 1,-6-5 55,-1 1-1,22 29 1,-32-39 0,0-1 0,-1 1 0,1-1 0,-1 1 0,1 0 0,-1-1 0,0 1 0,0 0 1,-1 0-1,1 0 0,-1 0 0,0 0 0,0 0 0,0 0 0,-1-1 0,1 1 0,-1 0 0,0 0 0,0 0 0,0 0 0,-1-1 0,1 1 0,-1-1 0,0 1 0,0-1 0,0 0 0,0 1 0,-1-1 0,1 0 0,-1 0 0,0-1 0,0 1 0,-6 4 0,3-3 81,-1 1 0,0-1 0,0-1 0,0 1 0,0-1 0,0-1 0,-1 1 0,1-1 0,-1 0 0,0-1 0,1 0 0,-1 0 0,0-1 0,0 1 0,0-2 0,0 1 0,-13-4 0,13 3-136,3 0 47,0 0-1,1 0 1,-1 0-1,0 0 1,1-1-1,-1 0 1,1 0-1,0 0 1,-6-4-1,4 4-96,1-1-45,7 0-481,7 0 516,-1 0-1,1 0 1,0 1-1,0 0 1,10 0-1,10-3 75,193-24 198,7-1 152,-198 18 30,-29 12-138,-3 0-421,0 0 160,1 0 0,-1 0 0,0 0 0,1 0 0,-1 1 0,1-1 0,-1 0 0,1 0 0,-1 1 0,0-1 0,1 0 0,-1 1 0,1-1 0,-1 1 0,-8 11-184,4-5 182,0 0 0,0 0 0,0 0 1,1 1-1,0-1 0,0 1 0,-4 16 1,7-18 71,-3 11-44,1 0 1,0 19-1,2-32 45,1-1-1,0 1 0,0 0 1,1-1-1,-1 1 1,1 0-1,0-1 0,-1 1 1,2-1-1,-1 0 0,0 1 1,1-1-1,-1 0 1,1 0-1,0 0 0,3 4 1,-4-6-16,0-1 0,0 0 0,0 0 0,-1 1 0,1-1 0,0 0 1,0 0-1,0 0 0,0 0 0,-1 0 0,1 0 0,0 0 0,0 0 0,0-1 0,-1 1 1,1 0-1,0 0 0,0-1 0,0 1 0,-1-1 0,1 1 0,0 0 0,1-2 0,0 0 43,1 0 0,-1-1 0,1 1 0,-1-1-1,0 1 1,0-1 0,0 0 0,3-4 0,12-30 76,-12 26-100,9-21-21,11-39-1,-21 59-97,-3 10-89,0 0 1,0 0-1,0 0 0,-1-1 1,1 1-1,0-5 0,-1 33 75,1 0-1,7 42 1,-8-67 98,0 0-1,0 0 1,1 1 0,-1-1 0,0 0-1,1 0 1,-1 0 0,1 0-1,-1 0 1,1 0 0,0 0 0,-1 0-1,1 0 1,0 0 0,0 0-1,1 1 1,-1-1 2,0-1 0,-1 0 1,1 0-1,0 1 0,0-1 0,-1 0 0,1 0 0,0 0 1,0 0-1,0 0 0,-1 0 0,1 0 0,0 0 0,0 0 0,0 0 1,-1 0-1,1 0 0,0-1 0,0 1 0,5-3 62,-1 0-1,0 0 1,0 0 0,0-1-1,6-5 1,-2 1-75,14-9 0,1 0-1,1 2 0,1 1 1,0 0-1,1 2 0,0 2 1,37-10-1,-61 19-52,3-1-21,-1 1 1,1 0-1,-1 0 0,7 0 0,-11 1 64,0 0-1,0 0 0,1 0 0,-1 0 0,0 0 1,0 0-1,0 1 0,0-1 0,0 1 1,0-1-1,0 0 0,0 1 0,1 0 0,-2-1 1,1 1-1,0 0 0,0-1 0,0 1 0,0 0 1,0 0-1,-1 0 0,1 0 0,0 0 1,0 2-1,6 7-35,-1 1 1,2-1 0,11 12-1,5 8 180,11 17-72,-33-45 80,4 1-53,-5-2-107,3 0-95,-4-1 128,0 0 0,1 0 0,-1 0 0,0 0 0,1 0 0,-1 0 0,0 0 0,0 0 0,1 0 0,-1 1 0,0-1 0,1 0 0,-1 0 0,0 0 0,0 0 0,1 0 0,-1 1 0,0-1 0,0 0 0,1 0 1,-1 0-1,0 1 0,0-1 0,1 0 0,-1 1-16,0-1 1,0 1 0,0-1 0,1 0-1,-1 1 1,0-1 0,0 1-1,0-1 1,1 0 0,-1 1 0,0-1-1,1 0 1,-1 0 0,0 1 0,1-1-1,-1 0 1,0 0 0,1 1-1,-1-1 1,1 0 0,-1 0 0,0 0-1,1 0 1,-1 0 0,1 0-1,-1 0 1,1 1 0,-1-1 0,0 0-1,2-1 1,-1 1 73,17-8-102,-14 5 89,1-1 0,-1 0 0,1 0 0,-1-1 0,0 1 0,-1-1 0,1 0 0,-1 0 0,4-7 0,9-13-159,-13 20 118,1 0 0,0 0 1,-1-1-1,0 1 0,-1-1 1,1 0-1,1-7 0,-4 13-39,0-1-1,0 1 0,1-1 0,-1 1 0,0 0 1,0-1-1,0 1 0,0-1 0,0 1 0,0 0 1,1-1-1,-1 1 0,0 0 0,0-1 0,1 1 1,-1 0-1,0-1 0,0 1 0,1 0 0,-1-1 1,0 1-1,1 0 0,-1 0 0,1 0 0,-1-1 1,0 1-1,1 0 0,-1 0 0,0 0 0,1 0 1,-1 0-1,1 0 0,-1 0 0,0 0 0,1 0 1,-1 0-1,1 0 0,-1 0 0,1 0 0,1 0 19,-1 1-112,2 1 103,-1 1 0,0-1 0,0 1-1,0-1 1,0 1 0,0 0 0,-1 0-1,1 0 1,-1 0 0,0 0 0,0 0-1,1 4 1,1 6 16,1 24-1,1 0 0,0 6 82,-4-32-42,0 1-1,5 18 0,1 0 26,-4-18-29,0 1 1,7 16 0,-8-25-24,0 0 1,0-1-1,0 1 0,0-1 1,0 1-1,1-1 1,0 0-1,0 0 1,0 0-1,0-1 1,6 5-1,-8-6 2,1 0 0,0 0 0,-1-1-1,1 1 1,0 0 0,-1-1 0,1 0 0,0 1 0,0-1 0,-1 0-1,1 0 1,0 0 0,0 0 0,-1 0 0,1 0 0,0-1-1,0 1 1,-1 0 0,1-1 0,0 0 0,-1 1 0,1-1 0,0 0-1,2-1 1,-1 0-218,0 0 0,-1-1 0,1 1-1,0-1 1,-1 1 0,1-1 0,-1 0 0,0 0-1,1 0 1,2-6 0,-4 5-503,0 0 1,0 0-1,0-1 0,0 1 0,0 0 0,-1-1 1,0 1-1,-1-9 0,1 1-1343,0-12-410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1:1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73 150 2720,'-3'-1'198,"0"0"-1,1-1 1,-1 1-1,0 0 1,0 0 0,0 1-1,1-1 1,-5 0 0,5 1 96,0 0 1,0 0 0,-1-1 0,1 0-1,0 1 1,0-1 0,0 0 0,-1 0-1,1 0 1,0 0 0,0 0 0,-2-3-1,1 2 301,2 1-468,0 1 0,1 0 0,-1-1 0,0 1 0,1-1 0,-1 1 1,1 0-1,-1-1 0,1 1 0,-1-1 0,1 0 0,-1 1 0,1-1 0,0 1 1,-1-1-1,1 0 0,0 1 0,0-1 0,-1 0 0,1 1 0,0-1 0,0-1 1,2 1-20,-1 0 0,1 0 1,0 0-1,0 1 1,0-1-1,1 0 1,-1 1-1,0-1 1,0 1-1,0 0 0,0 0 1,3 0-1,125-17 1828,154-8 197,198-6-341,568-2 64,73 35-165,-765 2-1296,549 1 346,-656-5-650,480 3-1483,-675-3-1926,-18 0 902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1:15:50.4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154 48 7456,'-68'-48'2784,"31"48"-2176,11 0-160,17 0-224,4 0-224,0 0 64,2 0-32,11 5-736,11-1 96,12 4 320,4 0-2784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1:15:54.6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69 434 4224,'-5'-8'3971,"5"13"-1582,0 0-2403,-3 52 779,-9 57 0,0-20-17,-15 109 702,18-140 273,9-61-939,0-7 336,0-1-978,1 0 1,0 0 0,0 0 0,4-9-1,2-13 35,20-154 5,12-54-236,-31 207 111,21-53-1,-16 49-387,-12 31 311,-1 0 1,1 0-1,0 0 0,0 0 1,0-1-1,0 1 0,0 1 1,0-1-1,1 0 1,-1 0-1,1 0 0,-1 1 1,1-1-1,0 1 0,-1-1 1,1 1-1,0-1 0,0 1 1,0 0-1,0 0 1,0 0-1,0 0 0,0 1 1,3-2-1,-4 2 17,0 0 0,0 0 1,0 0-1,0 0 0,0 0 0,0 0 0,-1 1 0,1-1 1,0 0-1,0 0 0,0 1 0,0-1 0,0 0 0,-1 1 0,1-1 1,0 1-1,0-1 0,-1 1 0,2 0 0,0 1-8,0 0 0,0 0 0,-1 0 0,1 1 0,-1-1 0,3 4 0,-1 1 1,-1 0-1,1 0 1,-1 0-1,1 8 0,-1 3 40,-1-1-1,0 1 0,-1-1 0,-4 25 1,-17 68 555,20-106-570,-2 9 150,-1 0 1,0 0 0,-1 0-1,-6 12 1,2-18 216,6-7-291,6-3-444,39-30 527,184-133 198,-108 81-291,-115 83-65,0-1-1,1 1 0,-1-1 1,-1 0-1,1 0 0,0 0 1,-1 0-1,0-1 0,1 1 1,-1-1-1,-1 1 0,1-1 0,0 0 1,-1 0-1,0 0 0,0 1 1,0-1-1,1-8 0,-3 11-24,1 0 0,0-1 0,0 1 0,0 0 0,0 0-1,0 0 1,0 0 0,1 0 0,-1 0 0,0 0 0,0 0-1,1 0 1,-1 0 0,0 0 0,1 0 0,0-1 0,0 2 5,1 0 1,-1-1-1,1 1 1,-1 0-1,0-1 1,1 1 0,-1 0-1,0 0 1,1 0-1,-1 0 1,1 0 0,-1 1-1,2-1 1,4 1-18,-1 0 1,0 1 0,0-1 0,0 1-1,0 0 1,0 0 0,0 1 0,-1 0-1,1 0 1,-1 0 0,6 5 0,-8-5 21,1 0 1,-1 0-1,0 1 1,0-1 0,0 1-1,-1 0 1,1 0-1,-1 0 1,0 0-1,0 0 1,0 1 0,-1-1-1,1 1 1,-1-1-1,0 1 1,0 5-1,4 62 11,-3-47 63,-2-16-14,1 0 1,0 0 0,1-1-1,-1 1 1,6 16-1,-6-25-46,-1 1 0,0 0-1,1-1 1,-1 1-1,0 0 1,1-1 0,-1 1-1,1 0 1,-1-1-1,1 1 1,-1-1 0,1 1-1,-1-1 1,1 1 0,-1-1-1,1 1 1,0-1-1,-1 0 1,1 1 0,0-1-1,-1 0 1,1 1-1,1-1 1,0 0 11,-1 0 0,0 0 0,0 0-1,1-1 1,-1 1 0,0 0 0,0-1 0,0 1 0,1-1-1,-1 1 1,0-1 0,0 0 0,1 0 0,5-5 87,0 1 1,-1-1-1,9-11 1,-9 10-112,21-23 28,-10 10-47,1 1 0,1 1 0,38-30 0,-36 32-42,7-4-195,-32 32 85,-13 26 72,3 0 0,-17 69 0,29-97 154,1 0 0,0 0 0,0 0 0,1 0 0,1 20 0,-1-29-44,0-1-1,0 1 1,0 0-1,0 0 1,1 0-1,-1-1 0,0 1 1,0 0-1,0 0 1,1-1-1,-1 1 1,0 0-1,1 0 0,-1-1 1,1 1-1,-1 0 1,1-1-1,-1 1 1,1-1-1,-1 1 0,1 0 1,0-1-1,-1 0 1,1 1-1,0-1 1,-1 1-1,1-1 0,0 0 1,0 1-1,-1-1 1,1 0-1,0 0 1,0 0-1,-1 1 1,1-1-1,0 0 0,0 0 1,0 0-1,-1 0 1,1 0-1,0-1 1,0 1-1,0 0 0,-1 0 1,1 0-1,0-1 1,0 1-1,-1 0 1,1-1-1,0 1 0,0-1 1,4-2 30,-1 1 1,0-1-1,0 0 0,0 0 1,0-1-1,-1 1 0,4-5 1,-1-1-24,0 0 1,-1 0-1,0 0 0,0-1 1,-1 0-1,-1 0 1,0 0-1,0 0 1,-1-1-1,0 1 1,-1-1-1,0 1 1,-1-1-1,0 0 0,0 1 1,-3-16-1,2 23-43,0-1 0,0 1-1,0 0 1,0 0-1,0-1 1,-1 1 0,1 0-1,-1 0 1,0 0 0,0 1-1,0-1 1,0 0 0,0 1-1,-1-1 1,1 1-1,-5-4 1,2 4-13,1 0 0,0 0 0,0 0 0,-1 0 0,1 1 0,-1 0 0,1-1 0,-1 2 0,0-1 0,0 1 0,-6-1 0,10 1-54,11 4 107,7 1 0,0-2 1,1 0-1,20 1 1,56-1-14,-46-2-3,9 1-48,9 1 120,66-7 0,-69 0 136,-61 4-37,-4 2-139,-33 31-192,16-16 104,-28 32 0,42-42 45,0-1 0,0 1 1,1 1-1,0-1 1,0 0-1,1 1 0,-1 0 1,2 0-1,-3 9 0,5-16 20,-1 0-1,1 0 1,0 0-1,0 0 0,-1 0 1,1 0-1,0 0 0,0 0 1,0-1-1,0 1 1,0 0-1,0 0 0,0 0 1,1 0-1,-1 0 1,0 0-1,0 0 0,1 0 1,-1-1-1,1 1 0,-1 0 1,1 0-1,-1 0 1,1-1-1,-1 1 0,1 0 1,-1-1-1,1 1 1,0 0-1,0-1 0,-1 1 1,1-1-1,0 1 0,0-1 1,0 1-1,-1-1 1,1 0-1,0 1 0,0-1 1,0 0-1,0 0 1,0 0-1,0 0 0,1 0 1,2 0 22,0 0 1,-1 0 0,1-1-1,0 1 1,-1-1-1,1 0 1,0 0-1,-1-1 1,6-2 0,4-4 33,-1 0 0,-1-1 0,1 0 0,-1-1 0,-1 0 1,17-21-1,47-76 233,-68 99-284,3-8 5,0-1 0,-1 1 0,0-2 0,-2 1 0,0-1 0,-1 0 0,0 0 1,1-22-1,-3 15-60,-2 0-1,-1 0 1,0 0 0,-2 0 0,-8-38 0,10 62 25,-1-1-1,1 1 1,0-1-1,-1 1 1,1 0 0,-1-1-1,1 1 1,-1 0 0,0 0-1,0-1 1,1 1-1,-1 0 1,0 0 0,0 0-1,-2-2 1,3 3-1,-1 0 1,0 0-1,1-1 1,-1 1-1,0 0 1,0 0-1,1 0 1,-1 0-1,0 0 1,1 0 0,-1 0-1,0 0 1,0 0-1,1 0 1,-1 1-1,0-1 1,1 0-1,-1 0 1,0 1-1,1-1 1,-1 0-1,0 1 1,1-1-1,-1 0 1,1 1-1,-1-1 1,1 1-1,-1-1 1,1 1-1,-2 1 1,-3 4-43,1 0 1,-1 1 0,1-1-1,0 1 1,0 0-1,1 1 1,-5 13 0,-3 8 50,4-13 19,2 0-1,0 1 1,1-1 0,1 1-1,-3 30 1,6 88 186,0-123-170,2 0 0,-1-1-1,2 1 1,-1 0 0,1-1-1,1 1 1,0-1 0,1 0-1,0-1 1,10 16 0,-13-24-8,-1 0 1,1 0-1,0 0 1,0-1-1,0 1 1,0-1-1,0 1 1,0-1-1,0 0 1,0 0-1,1 1 1,-1-2-1,0 1 1,1 0-1,-1 0 0,1-1 1,-1 1-1,1-1 1,-1 0-1,1 0 1,-1 0-1,1 0 1,-1 0-1,1-1 1,-1 1-1,1-1 1,-1 1-1,1-1 1,-1 0-1,4-2 1,6-3 62,1-1 1,-2 0-1,1 0 0,14-13 1,-21 15-75,40-30 51,62-45 132,-80 65-441,-27 22-102,-9 30 397,2 0 1,2 0 0,1 1 0,3 71 0,2-104-33,-1 0 1,1 0-1,0-1 0,0 1 1,0 0-1,0 0 0,1-1 1,0 1-1,0-1 0,0 0 1,5 6-1,-6-8 4,0-1-1,0 0 1,0 0-1,1 0 1,-1 1 0,0-1-1,1-1 1,-1 1 0,1 0-1,-1 0 1,1 0-1,0-1 1,-1 1 0,1-1-1,0 1 1,-1-1-1,1 0 1,0 0 0,-1 1-1,1-1 1,0 0-1,0-1 1,-1 1 0,1 0-1,0 0 1,-1-1-1,1 1 1,0-1 0,-1 1-1,1-1 1,-1 0-1,1 0 1,-1 0 0,3-1-1,2-2 23,0-1-1,0 0 0,0 0 1,-1 0-1,0 0 0,9-13 1,25-41 24,-30 43-64,46-72-250,-46 78 74,-5 11 99,-3 7 29,4 44 33,-5-49 7,1-1 0,-1 1 0,1 0-1,-1 0 1,1 0 0,0-1 0,0 1-1,0 0 1,0-1 0,0 1 0,1-1 0,-1 1-1,1-1 1,3 3 0,-4-3 19,0-1 0,0 0 0,1 1 0,-1-1 0,1 0 0,-1 0 0,1 0 0,-1 0 0,1-1 0,-1 1 0,1 0 0,0-1 0,0 1 0,-1-1 0,1 1 0,0-1 0,0 0 0,0 0 0,-1 0 0,1 0 0,0 0 0,0 0 0,2-1 0,31-10 146,51-23 0,-23 7-218,109-48 148,-133 58-172,-47 22 38,1 1-1,-1 0 0,2 1 1,-1 0-1,-7 10 1,-2 2 44,-21 35 1,30-41 31,0 1 0,-6 16 0,11-24-34,0-1 1,1 1-1,0-1 0,-1 1 0,2 0 0,-1 0 0,1-1 0,0 11 1,1-14 10,-1 0 1,1 0-1,-1 0 1,1-1-1,0 1 1,0 0-1,0 0 1,0-1-1,0 1 1,0 0-1,1-1 0,-1 0 1,0 1-1,1-1 1,-1 0-1,1 1 1,0-1-1,-1 0 1,1 0-1,0 0 1,-1 0-1,1-1 1,0 1-1,0 0 1,0-1-1,0 0 1,0 1-1,0-1 1,3 0-1,3 1 27,0-1-1,0 0 0,0 0 0,0-1 0,14-3 1,-10 0-11,-1 1 0,0-2 0,0 1 0,-1-1 0,0-1 0,1 0 0,-2-1 0,1 0 0,-1 0 0,0-1 0,0 0 0,-1 0 0,10-15 0,5-9 77,-1-1-1,28-59 0,-30 49-121,26-81-1,1-49 26,-44 149-227,-3 21-99,-3 15 162,-25 119-264,21-96 451,1 0 0,-1 39 0,5 72 218,2-110-215,7 42-67,-1-5 150,-2-46-1459,-4-41-2294,-7-23 3181,-3 0 1,-26-69-1,27 83 497,-49-119 2493,57 141-2486,1 0 0,0 0 0,0 0-1,-1 0 1,1 0 0,0 0 0,0 0 0,0 0-1,0 0 1,0 0 0,0 0 0,0 0-1,1 0 1,-1 0 0,0 0 0,1 0-1,-1 0 1,0 0 0,1 0 0,-1 0 0,1 0-1,0 0 1,-1 0 0,1 1 0,0-1-1,-1 0 1,1 0 0,0 1 0,0-1-1,0 0 1,-1 1 0,1-1 0,0 1 0,0-1-1,0 1 1,0 0 0,0-1 0,0 1-1,0 0 1,2-1 0,2 0-22,1 0 1,0 0-1,0 0 1,0 1-1,0 0 1,6 0-1,2 2-29,0 0-1,-1 0 0,0 2 0,1 0 0,-1 0 1,-1 1-1,1 0 0,22 14 0,-25-12 49,0 0-1,-1 0 1,0 1-1,0 0 1,0 1 0,-1-1-1,-1 2 1,1-1-1,-1 1 1,8 16-1,-9-15 55,-1 1-1,0 0 1,-1 0-1,0 0 1,4 23-1,-4-7-11,0-4 124,1 35 0,-5-58-199,0-1 0,0 1 0,0-1 0,0 0 1,0 1-1,0-1 0,0 1 0,0-1 1,0 0-1,0 1 0,1-1 0,-1 1 0,0-1 1,0 0-1,0 1 0,1-1 0,-1 0 0,0 1 1,0-1-1,1 0 0,-1 0 0,0 1 1,0-1-1,1 0 0,-1 0 0,0 1 0,1-1 1,-1 0-1,1 0 0,-1 0 0,0 0 0,1 0 1,-1 1-1,0-1 0,1 0 0,-1 0 1,1 0-1,-1 0 0,0 0 0,1 0 0,-1 0 1,1 0-1,0-1 0,16-4 168,-17 5-173,14-6-8,0-2 1,-1 0 0,0 0-1,17-14 1,45-45-323,-37 31 252,41-39-360,-79 87 197,-6 19 206,4-23 33,0 0 0,1 1 0,-1 11 1,2-11 12,0-1-1,1 1 1,0 0 0,2 9 0,-2-15 27,0 0 0,0-1-1,0 1 1,0-1 0,0 1 0,1-1-1,-1 0 1,1 1 0,-1-1 0,1 0 0,0 0-1,0 0 1,0 0 0,0 0 0,1-1-1,-1 1 1,4 1 0,-5-2-16,1-1 0,-1 1-1,1-1 1,-1 1 0,1-1 0,-1 0-1,1 0 1,-1 0 0,1 0 0,0 0-1,-1 0 1,1 0 0,-1 0 0,1-1 0,-1 1-1,1-1 1,-1 1 0,1-1 0,-1 1-1,1-1 1,-1 0 0,0 0 0,1 0 0,-1 0-1,0 0 1,0 0 0,0 0 0,2-2-1,1-1-6,-1 1-1,0-1 1,0 0-1,-1 0 1,1-1-1,-1 1 1,0 0-1,3-8 1,-2 0 19,-1 0 0,0-1 1,-1 1-1,0-14 0,-1 23-48,0-1-1,-1 1 1,1 0 0,0-1 0,-1 1-1,0 0 1,0 0 0,0-1 0,0 1-1,0 0 1,-1 0 0,1 0 0,-1 0-1,0 1 1,0-1 0,0 0-1,0 1 1,-1-1 0,1 1 0,0 0-1,-1 0 1,0 0 0,1 0 0,-1 0-1,0 1 1,0-1 0,0 1 0,0 0-1,-1 0 1,1 0 0,0 0 0,0 0-1,0 1 1,-1-1 0,1 1 0,-4 0-1,-1 1-7,1 0 0,-1 1-1,1 0 1,0 0 0,0 1-1,0 0 1,-9 5 0,21 1 74,-4-7-52,1-1 0,0 1 0,0-1 0,0 0 0,1 0-1,-1 0 1,0 0 0,0 0 0,1 0 0,-1 0 0,0-1 0,1 0 0,-1 1 0,1-1 0,-1 0 0,1 0 0,2 0-1,9-1 82,25-5 0,-27 4-54,4-1-23,0 0 1,1 1-1,-1 1 1,25 2 0,-37-1 4,1 1 0,-1 0 0,0 0 0,1 0 0,-1 0 0,0 1 1,0-1-1,1 1 0,-1 0 0,-1 1 0,1-1 0,0 1 0,-1-1 0,1 1 1,-1 0-1,0 0 0,1 1 0,-2-1 0,1 1 0,0-1 0,3 7 1,-3-4 47,-1 1 1,0-1 0,0 0 0,0 1 0,-1-1-1,0 1 1,0-1 0,0 1 0,-1-1 0,-1 13 0,-1-1 194,-1-1 1,-9 32 0,7-38-72,0 5 212,6-16-387,0 0 0,-1 0 0,1 0 0,0 0 1,-1 0-1,1 0 0,0-1 0,0 1 1,-1 0-1,1 0 0,0-1 0,-1 1 1,2-1-1,23-16-2,-8 5-5,34-17 0,-43 25-9,0 0-1,1 1 1,-1 0 0,1 1-1,0 0 1,12-2-1,-17 4 7,-1 0-1,1 0 1,0 1 0,0-1-1,0 1 1,0 0-1,-1 0 1,1 0-1,0 0 1,-1 1-1,1-1 1,-1 1-1,0 0 1,1 0 0,-1 0-1,0 1 1,3 2-1,23 19 11,-15-12 67,16 16 0,-10-9-227,9 13 18,-19-20-941,-5-6-136,-1 0 0,1-1 0,3 9 0,-8-13 718,1 1 0,0 0-1,0-1 1,-1 1 0,1-1 0,-1 1 0,0 0 0,0-1 0,1 1 0,-1 0 0,0 0 0,0-1 0,0 1 0,-1 0 0,1-1 0,0 1-1,-1 0 1,0 1 0,1-2 387,0-1 0,0 0 0,-1 1-1,1-1 1,0 0 0,0 1 0,0-1-1,-1 0 1,1 1 0,0-1 0,-1 0-1,1 0 1,0 1 0,0-1-1,-1 0 1,1 0 0,0 0 0,-1 0-1,1 1 1,0-1 0,-1 0 0,1 0-1,-1 0 1,1 0 0,0 0 0,-1 0-1,-16-4-4302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1:15:54.9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143 57 10880,'-94'-53'4032,"67"53"-3136,9 0-257,14 0-543,4-3-415,14 6-3617,7 5 2208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1:04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65 1824,'1'-1'90,"-1"1"1,0 0-1,0-1 1,1 1-1,-1 0 1,0 0-1,1-1 0,-1 1 1,0 0-1,1 0 1,-1-1-1,0 1 1,1 0-1,-1 0 1,1 0-1,-1 0 0,0-1 1,1 1-1,-1 0 1,1 0-1,9-5 3512,-10 4-3423,0 1-1,1-1 1,-1 0 0,0 0-1,0 0 1,0 1 0,0-1-1,0 0 1,0 0 0,0 0-1,-1 0 1,1 1 0,0-1-1,0 0 1,0 0 0,-1 1-1,1-1 1,-1 0 0,1 0-1,0 1 1,-1-1 0,1 0-1,-1 1 1,-1-2 0,1 1-81,-6-7 652,7 8-733,0 0-1,0 0 1,0-1-1,0 1 1,-1 0-1,1 0 1,0 0-1,0 0 1,0-1-1,0 1 1,0 0-1,0 0 1,0 0 0,0 0-1,0-1 1,0 1-1,0 0 1,0 0-1,0 0 1,0-1-1,0 1 1,0 0-1,0 0 1,0 0-1,0 0 1,0-1 0,0 1-1,0 0 1,0 0-1,0 0 1,1-1-1,-1 1 1,0 0-1,0 0 1,0 0-1,0 0 1,0 0-1,1-1 1,-1 1-10,0 0 0,0 0 0,0 0 0,0 0 0,0 0 0,0 0 0,1 0 0,-1 0 0,0 0 0,0 0 0,0 0 0,0 0 1,0 0-1,0-1 0,0 1 0,0 0 0,0 0 0,1 0 0,-1 0 0,0 0 0,0 0 0,0 0 0,0-1 0,0 1 0,0 0 0,0 0 0,0 0 0,0 0 0,0 0 0,0 0 0,0 0 0,0-1 0,0 1 1,0 0-1,0 0 0,0 0 0,0 0 0,0 0 0,0 0 0,0-1 0,0 1 0,0 0 0,-1 0 0,1 0 0,0 0 0,0 0 0,0 0 0,0 0 0,0 0 0,0-1 0,0 1 0,0 0 0,0 0 0,-1 0 0,0 1-7,4 5 194,7 7 167,-4-5-233,-1 0 1,1 0-1,-1 0 0,6 15 1,35 135 689,3 6-169,4-3 60,-49-140-595,-1 1-1,0 0 1,-3 42 0,0-41-25,0-14-44,0 0 0,-1-1 0,0 1 0,-1 0 1,0-1-1,0 0 0,-1 1 0,0-1 0,0 0 0,-1 0 0,0-1 1,0 1-1,-1-1 0,-10 13 0,13-18-5,0 0 0,0 0 0,0 0 0,0 0 0,-1 0 0,1-1 0,0 1-1,-1-1 1,1 0 0,-1 0 0,0 0 0,1 0 0,-1 0 0,0 0 0,1-1 0,-1 1 0,0-1 0,0 0 0,0 0 0,1 0-1,-1 0 1,0 0 0,0-1 0,0 1 0,1-1 0,-1 0 0,0 0 0,1 0 0,-1 0 0,0 0 0,1 0 0,0-1-1,-4-2 1,-5-4 65,1 0-1,0-1 1,0 0-1,1-1 1,-15-20-1,14 17-43,1 0-1,-9-19 1,15 28-72,1-1 0,0 1 0,0-1 1,1 0-1,-1 1 0,1-1 1,0 0-1,1 0 0,-1 0 1,1 0-1,0 0 0,0-5 1,1 5 38,0 0 0,0 0 0,0 1 1,0-1-1,1 1 0,-1-1 0,1 1 1,1 0-1,-1-1 0,1 1 0,-1 0 1,1 1-1,0-1 0,0 0 0,1 1 0,3-4 1,7-5 123,1 0 0,0 0 0,17-9 0,-3 6 80,103-60 714,-111 61-723,1-2-1,-2 0 1,35-36 0,-8-1 127,50-52 95,-47 55-1208,106-83 0,-155 133 496,11-7-3908,-11 7 3904,-1 0 0,1 0 0,-1 0 0,0 0 0,1 0 0,-1 0 0,1 0 0,-1 0 0,0 1 0,1-1-1,-1 0 1,1 0 0,-1 0 0,0 1 0,1-1 0,-1 0 0,0 0 0,2 2-1355,-2-1 1355,0-1 0,0 0-1,1 1 1,-1-1 0,0 0 0,0 1 0,0-1 0,0 1 0,0 0 0,4 14-4438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1:22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1 375 2720,'0'0'891,"0"-7"522,3 18 7760,5-21-7749,2 0-976,-5 2-229,63-86 1341,-58 82-1487,1 1 1,0 0-1,0 1 0,1 1 0,24-16 0,-22 17-43,22-13 142,60-26 0,-84 42-170,0 0 0,1 2 1,0-1-1,0 2 0,0-1 0,0 2 0,0 0 0,0 1 0,17 1 0,-23 0 29,-1 0 1,1 0-1,0 1 1,-1 0-1,0 0 0,1 1 1,-1 0-1,0 0 1,-1 0-1,11 8 0,-7-3 40,0 0 0,0 1-1,-1 0 1,14 19 0,-12-14-35,33 53 184,-30-46-72,0 0 0,2-1 1,0-1-1,28 28 0,-38-43-93,-1 0 1,1 0-1,0-1 0,0 0 1,0 0-1,1 0 0,-1 0 0,1-1 1,-1 0-1,1 0 0,0-1 1,9 2-1,-6-2 10,0 0 0,0-1-1,0 0 1,0 0 0,-1-1 0,1 0 0,17-5-1,15-4 130,-25 7-157,21-7-1,15-10-2,-2-2 0,87-51-1,-98 46-150,0-2 0,34-33-1,-71 60 111,0 0 0,0 0 0,1 1 0,-1-1 0,0 1 0,1-1 0,-1 1 0,1 0-1,-1 0 1,1 0 0,0 0 0,-1 0 0,1 0 0,0 1 0,-1 0 0,1-1 0,0 1 0,0 0-1,0 0 1,-1 1 0,1-1 0,0 0 0,0 1 0,4 1 0,3 3-44,0 0 1,-1 0 0,1 1-1,-1 0 1,10 9-1,85 64 190,-71-55-149,-10-7 98,24 14-1,-28-20-138,-10-5 86,0-1 0,-1 0 0,1-1 0,1 0 0,-1-1 1,1 1-1,19 2 0,-21-5 27,0 0 0,0-1 1,0 0-1,9-1 0,-13 0-42,-1 1 0,0-1 0,0 0 0,0 0 0,0 0 0,0 0 0,0-1 0,0 1 1,0-1-1,0 0 0,-1 0 0,1 0 0,3-3 0,17-23 18,27-40 0,-33 42-108,1 1 0,41-42 0,-56 64 60,0 0-1,1 1 0,0-1 1,0 0-1,-1 1 0,1 0 1,1 0-1,-1 0 0,0 1 1,0-1-1,1 1 0,-1 0 1,1 0-1,-1 1 0,1-1 1,-1 1-1,1 0 0,0 0 1,-1 1-1,1-1 0,-1 1 1,1 0-1,-1 0 0,7 3 1,2 2 48,-1 1 0,-1 0 1,1 0-1,12 12 0,38 40-364,-16-14 551,-33-34-266,1-1 0,0-1-1,23 13 1,2 0 52,-35-19 20,1-1 1,-1 1-1,1-1 0,0 0 1,0 0-1,0 0 1,0-1-1,0 0 1,0 0-1,0 0 0,0 0 1,0-1-1,1 0 1,-1 0-1,0-1 1,0 1-1,0-1 0,0 0 1,0 0-1,0-1 1,0 0-1,0 1 0,0-2 1,-1 1-1,1 0 1,-1-1-1,9-6 1,0-3-22,-1 0 1,0-1 0,-1 0-1,16-23 1,-21 26 23,32-46-91,-34 52 33,0-1 1,1 0-1,-1 1 1,1 0-1,0 0 1,0 0-1,0 1 1,9-5-1,-12 7 13,1 1-1,0-1 0,-1 1 0,1-1 1,0 1-1,-1 0 0,1 0 1,0 0-1,-1 1 0,1-1 1,0 0-1,-1 1 0,1 0 0,-1 0 1,1 0-1,3 2 0,5 2 1,0 1-1,12 9 1,-21-14 15,68 47-16,3-3-1,121 54 1,-180-95 17,0 1-1,0-2 1,1 1 0,-1-2 0,1 0 0,-1-1 0,1-1-1,0 0 1,-1 0 0,25-6 0,-26 5 115,-12 1-111,0 1-1,0-1 1,-1 0-1,1 0 1,0 0 0,0 0-1,0 0 1,0-1-1,0 1 1,0 0 0,0 0-1,0-1 1,-1 1-1,1 0 1,0-1-1,0 1 1,0-1 0,-1 1-1,1-1 1,0 1-1,0-1 1,-1 1 0,1-1-1,0 0 1,-1 0-1,2-1 1,-2 1 5,1-1-1,0 0 1,0 0 0,-1 0 0,1 0 0,-1 0-1,0 0 1,1 0 0,-1 1 0,0-1-1,0 0 1,0 0 0,-1 0 0,1 0-1,0 0 1,-1 0 0,1 0 0,-2-3-1,-2-5 66,1 4-87,1 0 0,-1 1-1,0-1 1,-6-8 0,-20-26-30,-32-56 118,-4-9-122,61 100-1,0 0 0,0 0 1,0 0-1,-1 0 0,1 1 1,-1 0-1,0 0 0,-7-4 1,11 7 33,0 1 1,0-1-1,0 0 1,0 1-1,0-1 1,0 1-1,0-1 1,0 1-1,0-1 1,-1 1 0,1 0-1,-2-1 1,3 2 4,0-1 1,0 0 0,0 0-1,0 0 1,0 0 0,-1 0-1,1 0 1,0 0 0,0 0-1,0 0 1,0 0 0,0 0-1,0 0 1,0 0 0,0 0 0,0 0-1,0 0 1,0 0 0,0 1-1,0-1 1,0 0 0,0 0-1,0 0 1,0 0 0,0 0-1,0 0 1,0 0 0,0 0-1,0 0 1,0 0 0,0 0-1,0 1 1,0-1 0,0 0-1,0 0 1,0 0 0,0 0-1,0 0 1,0 0 0,0 0 0,0 0-1,0 0 1,0 0 0,0 0-1,0 0 1,0 1 0,0-1-1,0 0 1,0 0 0,0 0-1,1 0 1,15 11 30,-1 0-1,0 1 1,20 21 0,-26-25-5,19 13 0,-8-6-50,4-1 21,-20-12 16,0 0-1,0 1 1,0-1-1,0 1 1,-1 0-1,5 4 1,-1 0-32,1 0-1,0-1 1,0 0 0,9 4-1,18 14 141,-32-22-121,-1 0 0,1 1 1,-1-1-1,0 0 0,0 1 0,0-1 0,0 1 1,0 0-1,-1-1 0,1 1 0,-1 0 0,0 0 0,2 4 1,-3-4 3,1 0 1,-1 0-1,1 0 1,-1 0-1,0 1 1,0-1-1,-1 0 1,1 0-1,0 0 1,-1 0-1,0 0 1,0 0-1,-2 6 1,-3 2-37,1-1 0,-11 14 0,7-10 25,-3 3 121,-1-1 0,-26 25 0,21-23 58,-19 25 0,25-25-83,8-12-109,1 0 0,-2-1 0,-5 8 1,6-9 28,0 1 0,0 0 1,1 0-1,-1 0 0,1 0 1,1 1-1,-5 10 0,-6 13 331,15-39 603,-2 5-694,19-59-91,-3 0-1,-3-1 0,8-106 1,-20 158-224,8-76-895,-8 81-2000,-1 10 783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2:06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 7136,'-21'-13'3232,"11"18"-2816,10-10 160,5 5-416,0-3-224,3 6 32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2:17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1050 3808,'0'0'41,"0"0"-1,0 0 1,0 0 0,0 0 0,0 0-1,-1 0 1,1 0 0,0 0 0,0 0-1,0 0 1,0 0 0,0 0 0,0 0-1,-1 0 1,1 0 0,0 0 0,0 0-1,0 0 1,0 0 0,0 0 0,0 0-1,-1 0 1,1 0 0,0 1 0,0-1-1,0 0 1,0 0 0,0 0 0,0 0-1,0 0 1,0 0 0,0 0 0,-1 0-1,1 1 1,0-1 0,0 0 0,0 0-1,0 0 1,0 0 0,0 0 0,0 0-1,0 1 1,0-1 0,0 0 0,0 0-1,0 0 1,0 0 0,0 0 0,0 0-1,0 1 1,0-1 0,0 0 0,0 0-1,0 0 1,0 0 0,0 0 0,0 0-1,1 1 1,-1-1 0,7 9 894,-2-3-342,0 1-163,0 0 0,1 0 0,1-1 0,-1 1 0,1-2 0,0 1 0,0-1 0,0 0 0,1 0 0,0-1 0,-1 0 0,2 0 0,-1-1 0,0 0 0,17 3 0,-22-6-327,1 0 0,0 0 0,-1 0 0,1 0 1,0-1-1,-1 1 0,1-1 0,-1 0 0,1 0 0,-1-1 0,1 1 0,-1-1 1,0 1-1,1-1 0,-1 0 0,0-1 0,5-3 0,3-5 196,1 0-1,15-22 1,-24 29-262,0 0 0,0 0-1,-1 0 1,1 0 0,-1-1 0,0 1 0,0-1 0,-1 1-1,1-1 1,-1 0 0,0 0 0,0 1 0,-1-1 0,1 0 0,-1 0-1,0 0 1,-1 0 0,1 0 0,-1 0 0,0 1 0,-3-9-1,3 11-72,0 0-1,0-1 0,-1 1 1,1 0-1,-1 0 0,1 0 1,-1 0-1,0 1 0,0-1 1,0 0-1,0 1 0,0-1 0,0 1 1,0 0-1,-1 0 0,1 0 1,0 0-1,-1 0 0,1 0 1,-1 0-1,1 1 0,-5-1 1,2 0-41,0 1 0,-1-1 1,1 1-1,-1 1 0,1-1 1,-1 1-1,1-1 0,0 2 0,-10 2 1,4 0 30,0 2 0,0-1 1,0 1-1,1 1 0,0-1 0,0 2 1,1 0-1,-10 10 0,12-11 21,1 1 0,0 0 0,0 1 0,1-1 0,0 1-1,0 0 1,1 0 0,1 1 0,-1-1 0,-2 16 0,4-14 64,0 1 0,0-1-1,2 0 1,-1 0 0,2 1 0,-1-1 0,1 0 0,1 0 0,0 0-1,1 0 1,0 0 0,1 0 0,0 0 0,0-1 0,1 0 0,0 0-1,1 0 1,0-1 0,1 0 0,14 15 0,-18-20 9,1 0 0,0 0 0,0-1 1,0 1-1,0-1 0,0 0 0,1-1 1,-1 1-1,1-1 0,0 0 0,0 0 0,-1 0 1,1-1-1,8 2 0,-8-3 9,-1 1-1,1-2 1,0 1-1,-1 0 1,1-1 0,0 0-1,-1 0 1,1-1-1,-1 1 1,0-1 0,1 0-1,-1 0 1,0 0-1,0 0 1,0-1 0,5-5-1,91-83 306,-45 39-276,-53 50-84,181-164 65,-154 143-48,-2-2-1,0-1 0,-2-2 0,35-48 0,-24 17-5,-3-2-1,32-76 0,-55 113-5,96-247-83,-96 243 20,-2-1 0,-1-1 0,-1 1 0,-2-1 0,-1 0 0,-1 0 0,-4-48 0,2 75-23,0-1-1,-1 1 1,1-1-1,-1 1 1,0-1-1,0 1 1,0-1-1,0 1 1,-2-3-1,2 5 61,1 0-1,-1 1 1,1-1-1,0 1 0,-1-1 1,1 1-1,-1-1 1,1 1-1,-1-1 0,1 1 1,-1 0-1,0-1 1,1 1-1,-1 0 0,0-1 1,1 1-1,-1 0 1,0 0-1,1 0 0,-1 0 1,0 0-1,1-1 1,-1 1-1,0 0 0,1 0 1,-1 1-1,0-1 1,1 0-1,-1 0 0,0 0 1,1 0-1,-1 1 1,0-1-1,1 0 0,-1 0 1,1 1-1,-1-1 1,0 1-1,1-1 0,-1 0 1,1 1-1,-1-1 1,1 1-1,-1 0 0,-3 2-12,1 1-1,0-1 0,0 1 1,-6 7-1,-12 30-24,1 0-1,3 1 1,-15 50 0,16-35-39,4 1 0,-9 82 0,13-57 130,3 0-1,8 102 1,2-138 110,3 1 0,2-1 0,29 87 0,-35-121-15,1 0 0,1 0-1,-1-1 1,16 23 0,-18-31-78,0 0 1,0 0-1,1 0 1,-1 0 0,1-1-1,0 0 1,0 1-1,0-1 1,1-1-1,-1 1 1,1-1-1,0 0 1,-1 0-1,1 0 1,0 0 0,7 0-1,-2-1-14,0 0-1,0-1 1,0 0-1,0-1 1,0 0-1,0 0 1,0-1-1,17-7 1,-3 1 63,-1-2 0,28-15 0,-31 12 3,0-1-1,0-1 0,-1 0 0,-1-1 0,0-1 0,19-26 0,-31 36-96,-1 0 0,0 0 1,-1-1-1,1 0 0,-2 0 0,1 0 0,-1 0 0,0 0 0,-1-1 1,0 1-1,0-1 0,1-14 0,-3 21-22,0 0 1,0 0-1,0 0 0,0 0 0,0 0 0,-1-1 1,1 1-1,-1 0 0,1 0 0,-1 0 1,0 0-1,1 0 0,-1 0 0,0 1 1,0-1-1,-1 0 0,1 0 0,0 1 0,0-1 1,-1 1-1,1-1 0,-1 1 0,0-1 1,1 1-1,-1 0 0,0 0 0,0 0 1,0 0-1,0 0 0,0 0 0,0 0 1,0 1-1,0-1 0,0 1 0,0 0 0,0-1 1,0 1-1,0 0 0,0 0 0,-4 1 1,-3 0-41,-1 0 1,1 1 0,0 0 0,-1 0 0,1 1-1,0 1 1,-12 6 0,13-6 45,-1 1 0,1 1 0,0 0 0,1 0 0,-1 0 0,1 1 0,0 0 0,1 1 0,0-1 0,0 1 0,1 0 0,0 1 0,0-1 0,1 1 0,0 0 0,0 0 0,1 1 0,0-1 1,1 1-1,0-1 0,1 1 0,0 0 0,0-1 0,1 1 0,0 0 0,1 0 0,0-1 0,0 1 0,1 0 0,3 9 0,0-9 61,-1 0 1,2 0-1,-1-1 1,1 1 0,0-1-1,1-1 1,0 1-1,14 12 1,-16-16-20,0-1 0,0 0 1,1 0-1,-1 0 0,1 0 1,0-1-1,0 0 0,0 0 0,0-1 1,0 0-1,14 3 0,-12-3 15,1-2 0,-1 1-1,1-1 1,0 0-1,-1-1 1,1 0 0,0 0-1,12-4 1,-8 1-10,0-1-1,-1 0 1,1-1 0,-1-1 0,0 0-1,-1 0 1,1-1 0,-1 0 0,-1-1-1,0-1 1,13-14 0,2-8 36,63-70-129,-75 89 65,0 1-1,1 1 1,0 0 0,0 1-1,25-13 1,-20 13-80,-8 4 51,0 1-1,0 0 1,0 0 0,1 1 0,12-2 0,-3 1 7,-17 3 11,1 1 1,-1 0 0,0 0-1,1 0 1,-1 1 0,1-1-1,-1 1 1,1 0 0,4 1-1,1 0 36,-10-5 144,0 4-171,-1-1 0,1 1 0,-1-1-1,1 1 1,-1-1 0,1 1 0,-1 0 0,1-1 0,-1 1-1,1-1 1,-1 1 0,0 0 0,1 0 0,-1-1-1,0 1 1,1 0 0,-1 0 0,-1 0 0,-8 0-58,1 1 1,-1 0-1,1 1 1,-1 0 0,1 1-1,0-1 1,0 2-1,0 0 1,0 0-1,0 0 1,1 1 0,-11 8-1,10-6 27,-1 1-1,1 0 0,1 1 1,0-1-1,0 2 1,0-1-1,1 1 1,1 0-1,-9 17 0,5-5-6,1 0-1,-8 32 0,15-46 29,0 1 1,1-1-1,-1 1 0,2 0 0,-1 0 1,1 0-1,1 0 0,-1-1 0,5 18 1,-4-22 13,0-1-1,1 1 1,-1-1 0,1 1 0,0-1 0,0 0 0,0 0 0,0 0-1,0 0 1,1 0 0,0 0 0,-1-1 0,7 5 0,-4-4 27,-1-1 1,1 1-1,0-1 1,0 0 0,1 0-1,-1 0 1,0-1-1,9 2 1,-1-2 17,-1-1 0,0 0 1,1 0-1,-1-1 0,0-1 1,0 0-1,19-6 0,-15 2-10,0 0 0,0-2 0,-1 0 0,0 0 0,-1-1 0,0-1 0,0-1 0,-1 0 0,-1 0 0,20-24 0,4-10 61,53-90 0,-85 128-96,21-37 9,-1-1 1,21-62-1,24-99-105,-7 19 274,-46 142-178,8-16-323,30-127 0,-53 183 239,0 1 0,-1-1 0,1 0 0,-1 0-1,-1-5 1,1 9 56,0 1-1,0-1 0,0 1 0,0-1 0,0 0 0,0 1 0,0-1 0,0 1 0,-1-1 1,1 1-1,0-1 0,0 1 0,-1-1 0,1 1 0,0-1 0,0 1 0,-1 0 0,1-1 1,0 1-1,-1-1 0,1 1 0,-1 0 0,1-1 0,-1 1 0,1 0 0,-1 0 0,1-1 1,-1 1-1,1 0 0,-1 0 0,1 0 0,-1-1 0,1 1 0,-1 0 0,1 0 1,-1 0-1,1 0 0,-1 0 0,1 0 0,-1 0 0,1 0 0,-1 0 0,1 1 0,-1-1 1,0 0-1,1 0 0,-1 0 0,1 0 0,0 1 0,-1-1 0,1 0 0,-1 1 0,1-1 1,-1 0-1,0 1 0,-6 4-16,0 1 1,0-1 0,0 1-1,1 0 1,0 1 0,-6 7-1,1 0-2,2 1 0,-11 18 0,5-1-12,1 0-1,2 1 1,1 1-1,-9 48 1,-12 141-38,24-158 94,4-20 32,2 0-1,2 0 0,2-1 0,2 1 0,14 65 0,-11-74 48,-4-13-78,2 0 1,11 29 0,-14-45 25,1-1 0,-1 0 0,1 0 0,1-1 0,-1 1 0,1-1 0,0 0 0,1 1 0,-1-2 0,1 1 0,0 0 0,10 6 0,-13-10-2,0 1-1,0-1 1,0 0 0,0 0 0,1-1 0,-1 1 0,0 0-1,1-1 1,-1 1 0,0-1 0,1 0 0,-1 0-1,1 0 1,-1 0 0,0 0 0,4-1 0,-1 0 12,-1-1-1,0 1 1,0-1 0,0 0 0,0 0 0,-1 0 0,1 0-1,5-5 1,3-4 46,-1-1 0,0 0-1,17-23 1,-25 31-87,39-56 110,42-79 1,-79 129-125,-1 0 1,0 0-1,3-12 0,5-15-202,-11 37 198,-1-1-1,0 1 1,0-1-1,1 0 1,-1 1-1,0-1 1,1 1-1,-1-1 1,1 1-1,-1-1 0,1 1 1,-1-1-1,1 1 1,-1 0-1,1-1 1,-1 1-1,1 0 1,-1-1-1,1 1 1,0 0-1,-1-1 0,1 1 1,-1 0-1,1 0 1,0 0-1,-1 0 1,1 0-1,0 0 1,-1 0-1,1 0 1,0 0-1,-1 0 1,1 0-1,0 0 0,0 1 1,10-1-108,-7 1 105,-1-1 0,1 1 0,0-1 0,0 1 0,0 0 0,-1 0 1,1 1-1,-1-1 0,1 1 0,-1 0 0,1 0 0,-1 0 0,0 0 0,0 1 0,0-1 0,0 1 0,-1 0 0,1-1 0,-1 1 0,1 1 1,-1-1-1,3 5 0,-1 1 10,1 0 0,-1 0 1,-1 0-1,0 0 0,0 1 1,-1-1-1,2 18 0,0 29 71,-2-23-43,1-1 1,10 47-1,-6-63 151,-7-16-161,1 0 0,-1 1 0,0-1 0,1 0 0,-1 1 0,0-1 0,1 0 1,-1 1-1,1-1 0,-1 0 0,1 0 0,-1 0 0,0 1 0,1-1 0,-1 0 0,1 0 0,-1 0 0,1 0 0,0 0 1,1 0 24,0-1 0,0 1 0,0-1-1,0 0 1,0 0 0,0 1 0,-1-1 0,1-1 0,0 1 0,2-2 0,3-2 23,-1 1-27,0 0-1,0-1 1,-1 0-1,0 0 1,0-1 0,7-8-1,22-40 36,-2 1 8,-25 45-75,5-10-98,0 2 1,2 0 0,27-26 0,-58 96-597,15-45 700,1 0 0,1 1-1,-1-1 1,1 0-1,1 0 1,0 0-1,0 1 1,1-1 0,0 0-1,0-1 1,5 13-1,-4-15 6,0 0 0,0 0 0,0 0 0,1 0-1,0 0 1,0-1 0,0 1 0,1-1 0,-1 0-1,1 0 1,1-1 0,-1 0 0,1 0 0,-1 0 0,12 5-1,-14-8 19,0 0-1,1 0 0,-1 0 0,0 0 0,0-1 0,1 1 0,-1-1 1,0 0-1,1 0 0,-1 0 0,0 0 0,1-1 0,-1 1 0,0-1 0,1 0 1,-1 0-1,0 0 0,0-1 0,0 1 0,0-1 0,0 1 0,0-1 1,-1 0-1,1 0 0,-1-1 0,1 1 0,-1 0 0,1-1 0,1-2 1,2-3 23,-1 0 0,1 0 0,-2 0 0,1-1 0,-1 1 0,0-1 0,-1 0 0,0 0 1,2-10-1,-4 14-45,0-1 0,-1 1-1,1 0 1,-1-1 0,-1 1 0,1-1 0,-1 1 0,0 0 0,0 0 0,0-1 0,-1 1 0,-3-9 0,1 8-52,1-1 0,-1 1 0,-1-1 0,1 1 0,-1 1 0,0-1 0,0 1 0,-12-10 0,12 12 3,0 0 0,0 0 0,0 0 0,-1 1 0,1 0 0,-1 0 0,0 0-1,1 1 1,-1 0 0,0 0 0,0 0 0,0 0 0,0 1 0,0 0 0,0 1 0,0-1 0,-7 3 0,2-1 54,-3 2-63,16-2 67,10 1 76,9-1-61,1 0 0,-1-2 0,1-1 0,0 0 0,30-7 0,37-2-30,-52 7 82,-24 1-81,1 1 0,-1 1 0,0 0 0,1 0 1,21 5-1,-32-5-19,0 1 0,-1 0 0,1 0 0,-1 1 0,1-1 0,-1 0 0,1 1 0,-1 0 0,0 0 0,1-1 0,-1 1 1,0 0-1,0 1 0,-1-1 0,1 0 0,0 1 0,-1-1 0,1 0 0,-1 1 0,0 0 0,0-1 0,0 1 0,0 0 0,0 0 0,0 5 1,1 5-4,-2 1 0,1-1 1,-2 1-1,-2 16 1,2-13 103,-7 58 487,10-77-454,1 0-1,-1 0 1,0 0 0,1 0-1,-1-1 1,0 1 0,2-5-1,32-54 179,-22 34-301,22-29 0,-21 35-89,-11 14 69,1 0 0,0 1 0,0-1 0,1 1 0,8-8 0,-13 14 15,0-1-1,-1 0 1,1 1-1,-1-1 0,1 1 1,0-1-1,0 1 1,-1 0-1,1-1 0,0 1 1,0 0-1,-1-1 1,1 1-1,0 0 1,0 0-1,0 0 0,0 0 1,-1 0-1,1 0 1,0 0-1,0 0 0,0 0 1,-1 0-1,1 0 1,0 0-1,0 1 0,0-1 1,-1 0-1,1 1 1,0-1-1,0 1 1,-1-1-1,1 0 0,0 1 1,-1-1-1,2 2 1,0 1-9,1 1 0,-1-1 0,0 1 0,0-1 0,0 1 0,1 4 0,2 3 87,8 17 32,42 77 263,-48-92-259,1-1 0,1 0 1,0-1-1,1 0 0,0 0 1,12 9-1,-19-18-121,0 0 0,1 0-1,-1 0 1,0 0 0,1 0 0,-1-1-1,1 0 1,-1 0 0,1 0 0,-1 0-1,1 0 1,0-1 0,0 1 0,-1-1-1,8-1 1,-5 1-732,-1-1-1,0-1 0,0 1 1,0-1-1,0 0 0,0 0 1,0 0-1,0-1 0,-1 1 1,9-7-1,5-4-1862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2:18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24 185 5408,'-24'-5'2432,"34"5"-2112,9 0 1440,2 0-1024,42-3 1600,5-2-1312,22-15 256,0 5-736,26-16-128,-3 2-256,17-10 31,-12 2-95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2:2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1158 4896,'0'-1'98,"0"1"0,0 0 0,0-1 0,0 1 0,0 0 0,0-1 0,0 1 0,0 0 0,0-1 0,0 1 0,0 0 0,1-1 0,-1 1 0,0 0 1,0-1-1,0 1 0,0 0 0,1-1 0,-1 1 0,0 0 0,0 0 0,1-1 0,-1 1 0,0 0 0,1 0 0,-1 0 0,0-1 0,1 1 0,-1 0 0,0 0 0,1 0 0,-1 0 0,1 0 0,19-13 1293,-11 8-718,133-84 2602,-124 78-3080,-1 0 0,0-1 0,-1-1 0,16-15 1,0-2-1268,-31 36 397,-3 9 539,-17 51 307,-59 164 101,-9-15 363,68-173-486,-144 377 2986,157-399-2457,2-16 162,4-12-11,3-16-576,2 1-1,1 0 0,1 1 1,0 0-1,15-28 1,80-160-232,1 22-63,-58 110 52,25-47 41,106-183-374,-171 299 262,-1 1 0,1 0 1,1 0-1,0 1 0,0-1 0,0 1 0,1 1 1,0-1-1,9-6 0,-14 12 38,-1 0 0,1 0-1,-1 0 1,1 1 0,0-1 0,-1 0-1,1 1 1,0-1 0,-1 1-1,1 0 1,0 0 0,0-1 0,0 1-1,-1 0 1,1 0 0,0 1 0,0-1-1,-1 0 1,1 1 0,0-1 0,0 1-1,-1-1 1,1 1 0,-1 0 0,1 0-1,0-1 1,-1 1 0,1 0 0,-1 1-1,0-1 1,1 0 0,-1 0 0,0 1-1,0-1 1,0 0 0,0 1-1,2 2 1,0 1 8,-1 0-1,1 1 0,-1-1 1,0 1-1,0-1 0,0 1 1,-1 0-1,0-1 0,0 1 1,0 8-1,-2 0 50,0 1-1,-1-1 0,0 0 1,-7 21-1,-24 52 109,28-73-48,-1-1 0,-1 0 0,-1 0 0,1 0 0,-2-1 0,0 0 0,-16 17 0,22-27-65,0 1-1,0-1 0,0 0 0,0 0 1,0 0-1,0-1 0,-1 1 0,1-1 1,-1 0-1,1 0 0,-1 0 0,1 0 1,-1 0-1,-4-1 0,6 0-17,0 0 0,0 0-1,0 0 1,-1 0 0,1-1 0,0 1 0,1-1-1,-1 0 1,0 1 0,0-1 0,0 0-1,0 0 1,0 0 0,1 0 0,-1-1 0,0 1-1,1 0 1,-1-1 0,1 1 0,0-1-1,-1 1 1,1-1 0,0 0 0,0 1 0,0-1-1,-1-3 1,1 3-20,1 1-1,0 0 1,0-1-1,-1 1 1,1 0 0,0-1-1,0 1 1,0-1-1,1 1 1,-1 0-1,0-1 1,0 1 0,1 0-1,-1-1 1,1 1-1,-1 0 1,1 0-1,-1-1 1,1 1 0,0 0-1,0 0 1,0 0-1,-1 0 1,1 0-1,0 0 1,2-1 0,2-3-12,0 2 0,0-1 1,0 0-1,9-3 1,22-8-18,0 1 1,1 2 0,48-9 0,-22 5 111,93-19-95,14-5 31,-155 36-14,-3 0-39,1 1 0,0 0 0,25-2 0,-38 6 19,1 0 0,-1 0 0,0 0 0,0 0 0,0 0 0,0-1 0,0 1 0,0 0 0,0 0-1,0 0 1,0 0 0,0 0 0,0 0 0,-1-1 0,1 1 0,-1 2 0,-8 19-105,4-15 92,0 0 0,0 0 0,1 0 0,0 0 1,0 1-1,1 0 0,-4 10 0,7-16 54,-1 0 0,1 0-1,-1 0 1,1 0 0,0 0 0,0 0 0,0 0-1,0 0 1,0 0 0,0 0 0,1 0-1,-1 0 1,1 0 0,-1 0 0,1 0 0,0 0-1,0 0 1,0-1 0,0 1 0,0 0-1,0 0 1,0-1 0,0 1 0,1-1 0,-1 1-1,1-1 1,-1 0 0,1 1 0,-1-1-1,1 0 1,0 0 0,0 0 0,0 0 0,-1 0-1,5 0 1,-4 0 20,1 0 0,-1-1 0,0 1 0,1-1 0,-1 0 0,1 0 0,-1 0 0,1 0 0,-1 0 0,1-1 0,-1 1 0,1-1 0,-1 0 0,4-1 0,0 0 47,0-1 0,0 0 0,9-7 0,-12 7-60,0 1 0,-1 0 1,0-1-1,1 1 0,-1-1 1,0 0-1,0 0 0,-1 0 1,1 0-1,-1 0 1,1 0-1,-1 0 0,0 0 1,0-1-1,0 1 0,-1 0 1,1-1-1,-1 1 0,0-1 1,0 1-1,-1-7 0,1 4-52,-1 0 1,0 0-1,0 0 0,-1 0 0,0 0 0,0 0 0,0 0 1,-1 0-1,0 1 0,-7-11 0,9 15 4,0 0 1,0-1-1,0 1 0,0 0 1,-1 0-1,1 0 0,0 0 1,-1 0-1,1 0 0,-1 0 1,1 0-1,-1 1 0,1-1 1,-1 0-1,1 1 0,-1-1 1,0 1-1,1 0 0,-1 0 1,0-1-1,1 1 0,-1 0 1,0 0-1,1 1 0,-1-1 1,0 0-1,1 1 0,-1-1 1,0 0-1,1 1 0,-1 0 1,1-1-1,-1 1 0,1 0 1,-1 0-1,1 0 0,0 0 1,-1 0-1,1 0 0,0 0 1,0 1-1,0-1 0,0 0 1,0 1-1,0-1 0,0 1 1,-1 2-1,1-2 26,1-1 0,0 1 1,0 0-1,-1-1 0,1 1 0,0-1 0,0 1 0,0 0 0,1-1 1,-1 1-1,0 0 0,0-1 0,1 1 0,-1-1 0,1 1 1,0-1-1,-1 1 0,1-1 0,0 1 0,0-1 0,0 1 0,0-1 1,0 0-1,0 0 0,0 0 0,3 3 0,-1-2 13,1 1 0,-1-1 0,0 1 0,1-1 0,0 0 0,-1 0 0,1-1 0,0 1 0,7 1 0,1-2 72,0 0-1,1 0 0,-1-2 1,0 1-1,1-2 1,-1 1-1,0-2 1,0 1-1,0-2 1,15-5-1,3-4 31,0-1 0,45-30-1,-55 30-105,0-1 0,-1-1-1,-1 0 1,0-2 0,-1 0-1,-1-1 1,-1-1 0,-1 0-1,0-1 1,12-28 0,42-76-187,-67 123 144,0 0 1,1 0-1,-1 0 0,0 0 1,1 0-1,0 0 1,-1 0-1,1 1 1,2-3-1,-3 4 20,-1 0 0,1-1 0,-1 1 0,1 0 0,-1 0 0,1 0 0,-1 0 0,1-1-1,-1 1 1,1 0 0,-1 0 0,1 0 0,0 0 0,-1 0 0,1 0 0,-1 0 0,1 1 0,-1-1 0,1 0 0,-1 0 0,1 0 0,-1 0 0,1 1-1,-1-1 1,0 0 0,1 0 0,-1 1 0,1-1 0,-1 0 0,1 1 0,-1-1 0,0 1 0,1-1 0,-1 0 0,0 1 0,0-1 0,1 1 0,-1-1-1,0 1 1,0-1 0,1 1 0,-1-1 0,0 1 0,0 0 0,4 10-50,-1-1 0,0 1 0,-1 0 0,2 19 0,0 49 22,-3-45 17,0 4-12,-2 0 0,-6 48 0,5-73 90,0 0 0,-1 0 1,-1 0-1,0 0 0,0-1 1,-2 1-1,1-1 0,-1-1 0,-16 23 1,20-32-36,0 0 0,0 0 0,0 0 1,-1 0-1,1 0 0,0 0 0,-1-1 0,1 1 1,-1-1-1,0 1 0,0-1 0,1 0 1,-1 0-1,0 0 0,0-1 0,0 1 0,0-1 1,0 0-1,0 1 0,0-1 0,0-1 1,0 1-1,0 0 0,0-1 0,0 1 0,0-1 1,0 0-1,0 0 0,-3-2 0,-4-2 45,1 1 0,-1-2 0,1 0 0,0 0 0,1 0-1,0-1 1,-8-8 0,13 12-98,1 0-1,-1 0 1,1-1 0,0 1-1,0-1 1,0 1 0,0-1-1,1 0 1,0 0 0,-1 0-1,1 0 1,0-5 0,0 8 18,1 0 0,0 0 0,0 0 0,0 0 0,0 0 0,0 0 0,1 0 0,-1 0 0,0 0 0,0 0 0,1 0 0,-1 0 1,1 0-1,-1 0 0,0 0 0,1 0 0,0 0 0,-1 0 0,1 1 0,0-2 0,0 1 6,1 1 0,-1-1 1,0 1-1,0-1 0,1 1 0,-1-1 1,0 1-1,1 0 0,-1 0 0,0-1 0,1 1 1,-1 0-1,1 0 0,-1 1 0,0-1 1,1 0-1,-1 0 0,0 1 0,3 0 0,21 7-154,1 2-1,46 24 0,2 2 399,-68-34-201,0 0 0,-1-1 0,1 1 0,0-1 0,0 0 0,0 0 0,1-1 0,-1 0 0,0 0 0,0 0 0,0-1-1,0 0 1,0 0 0,0-1 0,0 1 0,-1-1 0,10-4 0,4-5 82,0 0-1,-1 0 1,27-24 0,-12 9-155,106-87 2,-138 112 10,0 0 0,0 1 0,1-1 0,-1 0 1,0 1-1,0-1 0,0 0 0,0 1 0,1 0 0,-1-1 1,0 1-1,1 0 0,-1-1 0,2 1 0,-2 0 14,-1 0 0,1 0 0,0 0 0,-1 1 0,1-1 0,-1 0 0,1 0 0,-1 0 0,1 1 0,-1-1 0,0 0 0,1 1 0,-1-1-1,1 0 1,-1 1 0,0-1 0,1 1 0,-1-1 0,0 0 0,1 1 0,-1-1 0,0 1 0,1-1 0,-1 1 0,0-1 0,0 1 0,0-1 0,0 1 0,1-1 0,-1 1 0,0 0 0,0-1 0,0 1-1,0-1 1,0 1 0,-1 0 0,1 10-85,-2 0-1,1-1 0,-4 12 0,2-10 56,0 1 0,0 14-1,3-23 68,0-1 0,0 1 0,0 0-1,1 0 1,-1 0 0,1 0 0,0-1-1,0 1 1,0 0 0,1-1 0,2 5-1,-3-5-1,0-1-1,1 0 0,-1 0 1,1-1-1,0 1 1,-1 0-1,1 0 0,0-1 1,0 1-1,0-1 0,0 0 1,0 0-1,1 1 0,-1-1 1,3 0-1,-1 1 31,1-1-1,-1 0 0,1-1 1,0 1-1,-1-1 0,1 0 1,7-1-1,0-1 61,1 0 0,-1-1 0,0-1-1,23-9 1,-24 7-101,-1 0 0,0 0-1,0 0 1,0-2 0,-1 1-1,0-1 1,-1 0 0,1-1-1,-2 0 1,1 0 0,-1-1-1,-1 0 1,11-21 0,2-10 55,17-54 0,-6 14 36,118-280-262,-67 150-32,-78 203 54,-1 0-1,0 1 0,0-1 1,0 0-1,0-14 0,-2 22 134,0 0-1,0 0 1,0 0-1,0 0 1,0 1-1,0-1 0,0 0 1,0 0-1,-1 0 1,1 0-1,0 0 1,0 0-1,0 0 0,0 0 1,0 0-1,0 0 1,0 0-1,0 0 0,0 0 1,0 0-1,0 0 1,0 0-1,0 0 1,0 0-1,0 0 0,0 0 1,0 0-1,0 0 1,-1 0-1,1 0 1,0 0-1,0 0 0,0 0 1,0 0-1,0 0 1,0 0-1,0 0 1,0 0-1,0 0 0,0 0 1,0 0-1,0 0 1,0 0-1,0 0 1,0 0-1,0-1 0,0 1 1,0 0-1,0 0 1,0 0-1,0 0 1,0 0-1,-1 0 0,1 0 1,0 0-1,0 0 1,0 0-1,0 0 1,0 0-1,0 0 0,0 0 1,0 0-1,0 0 1,-5 7-148,-4 9-4,-22 58-141,5-16 353,-30 105 1,33-58-123,4 1-1,-6 121 0,24-104 82,2-66 186,-1-50-163,1 1 0,-1-1 0,1 0 0,3 10 0,-3-14 5,-1-1 0,1 0 1,0 0-1,0 0 0,0 0 0,0 0 0,0 0 0,0 0 0,1 0 1,-1 0-1,1 0 0,-1-1 0,1 1 0,0 0 0,-1-1 0,1 0 1,3 3-1,-3-4-10,0 1 1,-1-1 0,1 1-1,0-1 1,0 0 0,0 0-1,0 0 1,0 0 0,0 0-1,0 0 1,-1 0 0,1-1-1,3 0 1,24-10 139,-19 7-76,6-3-56,0-1-1,-1 0 0,0-1 1,-1-1-1,16-13 1,61-66-154,-80 75 78,-10 13 11,0-1-1,0 0 0,0 0 1,1 1-1,-1-1 0,0 1 0,1-1 1,-1 1-1,1-1 0,-1 1 1,1 0-1,0 0 0,0 0 1,-1 0-1,1 0 0,0 0 0,0 0 1,0 1-1,3-1 0,-2 2 12,-1 1 0,1 0-1,0 0 1,0 0 0,-1 0 0,0 0-1,1 1 1,2 2 0,0 1-12,3 2 43,1-1 1,0 0 0,0 0 0,0-1 0,1-1-1,-1 1 1,1-2 0,1 1 0,-1-1-1,1-1 1,14 3 0,-17-5 1,-5 0-34,0-1 1,0 0-1,0 1 1,-1 0-1,1-1 1,0 1-1,3 2 1,-4-2-6,-1 0 0,0 0 0,1 1 0,-1-1 0,0 0 0,0 1 0,0-1 0,0 1 1,0-1-1,-1 1 0,1-1 0,0 1 0,-1-1 0,1 1 0,0 2 0,0 0 23,-1 1 0,1 0 0,-1 0 0,0 0 0,0 0 0,0-1 0,-1 1 0,1 0 0,-1 0-1,-2 5 1,1-5 19,1 0-1,0 0 0,1 0 1,-1 0-1,1 0 0,0 1 0,1 8 1,-1-11-13,1 1 0,0-1 0,0 0 1,0 1-1,3 3 0,-4-6 11,0-1 1,1 1-1,-1-1 1,0 1-1,1-1 1,-1 1-1,0-1 1,1 1-1,-1-1 1,1 1-1,-1-1 1,1 0-1,-1 1 1,1-1-1,-1 0 1,1 1-1,0-1 1,-1 0-1,1 0 1,-1 0-1,1 1 1,-1-1-1,1 0 1,0 0-1,-1 0 1,1 0-1,0 0 1,-1 0-1,1 0 1,-1 0-1,1 0 1,0-1-1,0 1 1,15-4 269,-14 4-281,0 0 0,0-1 0,0 1 1,0 0-1,0-1 0,0 0 0,0 0 0,0 1 0,-1-1 0,1 0 1,1-2-1,146-105 145,-97 73-133,-35 24-76,0 0 0,26-24 0,-43 35 59,0 0-1,0 0 1,1-1-1,-1 1 1,0 0 0,0 0-1,0 0 1,0-1-1,0 1 1,0 0-1,0 0 1,1-1-1,-1 1 1,0 0-1,0 0 1,0-1-1,0 1 1,0 0-1,0 0 1,0-1 0,0 1-1,0 0 1,-1 0-1,1-1 1,0-4-167,-30 45-451,22-30 592,2-1-1,-1 1 1,-5 12-1,11-19 21,-1 0-1,1 0 0,0 0 1,0 0-1,0 1 0,0-1 0,0 0 1,1 1-1,-1-1 0,1 1 1,0-1-1,0 1 0,1-1 0,-1 1 1,2 3-1,-1-4 23,0-1 0,1 1 1,-1-1-1,1 0 0,0 1 0,-1-1 0,1 0 0,0 0 1,1 0-1,-1 0 0,0-1 0,0 1 0,1-1 1,-1 1-1,1-1 0,0 0 0,-1 0 0,1 0 0,0 0 1,-1 0-1,5 0 0,1 1 48,0-1-1,-1 0 1,1-1-1,0 0 1,0 0 0,13-2-1,-3-1 24,-1-2 1,22-6-1,-34 9-68,0 0 1,0-1-1,0 1 0,0-1 1,-1 0-1,1 0 1,-1 0-1,1-1 1,-1 1-1,0-1 1,5-7-1,-8 9-24,0-1 0,0 0-1,0 1 1,0-1 0,0 0 0,0 1-1,-1-1 1,0 0 0,1 0 0,-1 0 0,0 0-1,0 1 1,-1-1 0,1 0 0,0 0-1,-1 0 1,0 1 0,0-1 0,0 0 0,0 1-1,0-1 1,0 0 0,0 1 0,-1 0 0,0-1-1,1 1 1,-1 0 0,0 0 0,0 0-1,0 0 1,0 0 0,-1 0 0,1 1 0,-5-4-1,-3 1-116,1 0 0,-1 1 0,0 0-1,-17-3 1,21 5 105,0 0 0,0 1 1,0 0-1,0 0 0,0 0 0,0 1 0,0 0 0,0 0 0,-10 3 0,-2 2-34,14-5 42,0 0 0,0 1 1,-1-1-1,1 1 0,1 0 0,-1 0 0,0 0 0,-5 5 1,6-5-43,2 0-7,6 0 112,8-1 13,0 0 0,0 0 0,0-1 0,22-3 0,53-13 7,-64 12-4,184-45-90,-202 47-24,0 0 1,1 1 0,-1 0-1,1 0 1,-1 0 0,10 1-1,-15 0 35,1 0 0,-1 0-1,0 1 1,1-1-1,-1 0 1,0 1 0,1-1-1,-1 1 1,0 0-1,1-1 1,-1 1 0,0 0-1,0 0 1,0-1 0,0 1-1,0 0 1,0 0-1,0 0 1,0 1 0,0-1-1,0 0 1,-1 0-1,1 0 1,0 0 0,-1 1-1,1-1 1,-1 0-1,0 1 1,1-1 0,-1 0-1,0 1 1,0-1 0,0 1-1,0-1 1,0 0-1,0 3 1,-1 5 18,0 0 0,-1 1 0,0-1 0,-1 0 1,1 0-1,-2 0 0,-4 9 0,-2 6-1,-8 17 548,38-55 256,9-5-789,-1-8-65,-15 14-51,0 1 0,26-18 1,-34 27 73,1-1-1,-1 1 1,1 1 0,0-1 0,0 1 0,0 0 0,1 1 0,-1-1 0,0 1 0,1 0 0,8 0 0,3 2 54,-1 1 1,0 1 0,26 7 0,-11-2 25,68 16 261,36 7-690,-124-30-2334,0-1 708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2:22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13 6656,'-27'-11'2144,"23"10"-1139,4 2-590,5 2 213,38 7 1040,1-3 0,67 3 0,90-8-1324,-112-3-151,41 1-444,-43 0-5045,-65 0 3094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1:12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44 3328,'3'-10'814,"1"-9"-65,-2 4 5688,-4 48-3935,-10 63 1,-18 43-1718,8-39-85,-53 211 516,69-290-1154,-71 193 761,43-127-462,11-26-956,21-56-396,13-9-5604,1-3 2474,5 2 751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2:23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14 6720,'-68'-13'3040,"55"21"-2624,3-8 192,10 5-416,5-10-160,5 5-32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2:2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7 366 4480,'-7'4'1411,"11"-1"-41,14-3 206,3-3-681,0-2-1,0-1 1,0 0 0,-1-1 0,26-14-1,-27 10-740,-1 0-1,0 0 0,-1-2 0,-1 0 1,0-1-1,-1-1 0,0 0 1,-1-1-1,14-22 0,-7 7-143,-8 10-186,21-23 1,-34 43 169,0 1 0,0 0 0,1 0 0,-1-1 0,0 1 1,0 0-1,1 0 0,-1 0 0,0 0 0,1-1 0,-1 1 0,0 0 0,0 0 1,1 0-1,-1 0 0,0 0 0,1 0 0,-1 0 0,0 0 0,1 0 0,-1 0 1,0 0-1,1 0 0,-1 0 0,0 0 0,0 0 0,1 0 0,-1 0 0,0 0 1,1 0-1,-1 1 0,0-1 0,0 0 0,1 0 0,-1 0 0,0 0 0,0 1 1,1-1-1,-1 0 0,0 0 0,0 1 0,0-1 0,1 0 0,-1 0 0,0 1 1,0-1-1,0 0 0,0 1 0,0-1 0,0 0 0,1 0 0,-1 1 0,0-1 1,0 0-1,0 1 0,0-1 0,0 0 0,0 1 0,1 9-8,0-1-1,0 1 1,-1 0-1,0-1 1,-1 1 0,0 0-1,-3 13 1,-1 4-31,-80 442 541,67-387 270,-4-1 1,-60 143-1,70-204 669,12-19-1411,0-1 0,0 0 0,0 0 0,0 0 0,0 0 0,0 0 0,0 1 0,0-1 0,0 0 0,-1 0-1,1 0 1,0 0 0,0 0 0,0 0 0,0 1 0,0-1 0,0 0 0,-1 0 0,1 0 0,0 0 0,0 0 0,0 0 0,0 0 0,-1 0 0,1 0 0,0 0 0,0 0 0,0 0 0,0 0 0,-1 0 0,1 0 0,0 0-1,0 0 1,-1 0 0,1-13 844,5-11-724,1-1-1,1 1 1,11-25-1,3-12-152,6-24 60,40-119-102,-17 49 132,-35 106-76,41-134-235,-51 165 115,1 1-1,0 0 1,2 0-1,0 1 1,10-16-1,-17 30 94,-1 1 1,1 0-1,0 0 0,-1 0 1,1 0-1,0 0 0,0 0 1,0 1-1,0-1 0,0 0 1,0 0-1,0 1 0,0-1 1,1 0-1,-1 1 0,0-1 1,0 1-1,0-1 0,2 1 1,-1 0 2,-1 0 0,0 0 0,0 0 0,0 1 0,0-1 0,1 0 0,-1 1 0,0-1 0,0 1 0,0-1 0,0 1 0,0-1 0,0 1 0,0 0 0,0-1 0,-1 1 0,2 1 0,1 2-12,0 0-1,0 0 1,0 0 0,0 0 0,-1 0 0,0 1-1,0-1 1,2 9 0,1 4 37,-2 1 0,0 0-1,-1 0 1,0 0 0,-2 1-1,-1 18 1,0-27 53,0 1-1,-1-1 0,-1 0 1,1 0-1,-1 0 1,-1 0-1,0 0 1,0-1-1,-1 0 1,0 0-1,-13 16 0,16-22-27,-1 0-1,1 0 0,-1-1 1,0 1-1,0-1 0,0 1 1,0-1-1,-1 0 0,1-1 1,0 1-1,-1 0 1,1-1-1,-1 0 0,0 0 1,1 0-1,-1 0 0,0-1 1,0 1-1,0-1 0,1 0 1,-1 0-1,0 0 0,0-1 1,0 1-1,1-1 0,-1 0 1,0 0-1,-3-2 0,6 3-22,-1-1 0,1 0 0,0 1-1,0-1 1,0 0 0,0 0 0,0 0-1,0 0 1,0 0 0,0 0-1,0 0 1,0 0 0,-1-3 0,2 4-10,0 0 1,0 0 0,-1 0-1,1-1 1,0 1 0,0 0-1,0 0 1,0 0 0,0-1 0,0 1-1,0 0 1,0 0 0,0 0-1,0 0 1,0-1 0,0 1-1,0 0 1,0 0 0,0 0-1,0-1 1,1 1 0,-1 0-1,0 0 1,0 0 0,0 0-1,0-1 1,0 1 0,0 0 0,0 0-1,1 0 1,9 0-371,-5 0 315,0 1-1,1-1 1,-1 0-1,8 0 1,3-1 72,50 1 40,0-3 0,0-3-1,70-16 1,-100 13 9,-2-2 0,1-2 0,-2 0 0,63-37 0,-69 33-32,-2-1 1,0-2-1,32-31 1,57-75-14,-78 79-195,-34 44 73,-6 6 16,-9 10-16,-9 17 63,1 1-1,1 1 1,2 1 0,1 0 0,2 1-1,1 1 1,2 0 0,-13 62-1,24-93 60,1-1-1,-1 0 0,1 1 0,0-1 0,0 1 1,0-1-1,1 0 0,-1 1 0,1-1 0,1 6 0,-1-8 9,-1 0 0,1 0 1,-1 0-1,1-1 0,-1 1 0,1 0 0,-1 0 0,1 0 0,0 0 0,0-1 0,-1 1 0,1 0 0,0-1 0,0 1 0,0 0 0,0-1 0,-1 1 0,1-1 0,0 0 0,0 1 0,0-1 0,0 0 0,0 1 0,0-1 0,0 0 0,0 0 0,0 0 0,0 0 0,1 0 0,-1 0 0,0 0 0,0 0 0,0-1 0,0 1 0,0 0 0,0 0 0,0-1 0,1 0 0,5-2 60,0-1 1,0 0-1,0 0 1,0 0-1,-1-1 1,0 0-1,7-6 1,35-43 50,-45 51-134,16-21-97,-2-1-1,0 0 0,-2-2 0,0 0 1,-2 0-1,11-34 0,-36 83-536,-6 19 551,16-33 74,-6 12-33,2 0 0,0 0-1,1 1 1,2 0 0,-2 23-1,5-41 60,0 0-1,0 0 0,0 0 1,0 0-1,1 0 1,0 0-1,-1 0 0,1 0 1,0-1-1,1 1 0,-1 0 1,0-1-1,1 1 1,-1-1-1,1 1 0,0-1 1,0 0-1,0 1 0,0-1 1,0 0-1,1-1 1,-1 1-1,0 0 0,1 0 1,0-1-1,-1 0 0,1 1 1,4 0-1,3 1 118,0-1 0,1 0 0,-1 0 0,1-1 1,-1-1-1,19 0 0,-16-1-100,0-1 0,0 0 0,0-1 1,0 0-1,0-1 0,0 0 1,-1-1-1,0 0 0,0-1 0,0-1 1,17-13-1,-14 8-28,0 0 0,-1-2 0,-1 1 0,0-2 0,-1 0-1,0-1 1,12-22 0,29-52-255,-53 90 240,0 0-1,0 0 1,0 0 0,0 0 0,0 0-1,0 0 1,0 0 0,0 0-1,0-1 1,0 1 0,0 0-1,0 0 1,0 0 0,0 0 0,0 0-1,0 0 1,0 0 0,0 0-1,0 0 1,0 0 0,1 0 0,-1 0-1,0 0 1,0 0 0,0-1-1,0 1 1,0 0 0,0 0 0,0 0-1,0 0 1,0 0 0,1 0-1,-1 0 1,0 0 0,0 0 0,0 0-1,0 0 1,0 0 0,0 0-1,0 0 1,0 0 0,0 0-1,1 1 1,-1-1 0,0 0 0,0 0-1,0 0 1,0 0 0,0 0-1,0 0 1,0 0 0,0 0 0,0 0-1,0 0 1,0 0 0,0 0-1,0 0 1,1 0 0,-1 1 0,0-1-1,0 0 1,0 0 0,0 0-1,0 0 1,2 11-177,-1 16 31,-1-26 140,-1 31-47,0-21 78,0 0 1,1 0-1,0-1 1,1 1-1,1 0 1,2 13-1,-3-22-7,-1-1 0,1 0-1,-1 0 1,1 0 0,0 0-1,-1 1 1,1-1 0,0 0 0,0 0-1,-1 0 1,1-1 0,0 1-1,0 0 1,0 0 0,0 0-1,0-1 1,1 1 0,-1 0-1,0-1 1,0 1 0,0-1 0,1 1-1,-1-1 1,0 0 0,0 0-1,1 1 1,-1-1 0,0 0-1,0 0 1,1 0 0,-1 0-1,0-1 1,2 1 0,4-2 48,1 0 1,-1 0 0,0-1-1,11-5 1,-9 4-76,40-22 38,23-9-16,-62 31-47,0 0 1,-1 1 0,1 0 0,0 1 0,15-2-1,-19 4 25,-1 0 0,1 1-1,-1-1 1,0 1 0,1 0 0,-1 1-1,0-1 1,0 1 0,0 0-1,0 0 1,0 1 0,-1 0 0,8 5-1,5 5-8,-1 0-1,17 20 0,-11-11 2,-19-20 27,54 49 329,-49-45-291,0-1-1,0 0 0,0 0 0,1-1 0,17 7 0,2 1-457,6 1-6028,-27-12 935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2:25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37 7552,'-10'-16'3424,"2"9"-2976,3 2 32,10 5-352,-5-3-96,0-2-2048,0 10 1120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2:26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40 4576,'-1'-1'337,"0"-1"0,1 0-1,0 0 1,-1 0 0,1 1 0,0-1 0,0 0-1,0 0 1,0 0 0,1 0 0,-1 1 0,0-1 0,1 0-1,-1 0 1,1 0 0,0-1 0,0 2-216,-1 1 0,1-1 0,-1 0-1,1 1 1,-1-1 0,1 1 0,-1 0 0,1-1 0,-1 1 0,1-1-1,-1 1 1,1 0 0,0-1 0,-1 1 0,1 0 0,0 0 0,-1 0 0,2-1-1,-1 1-76,1 0-1,-1 0 1,1 0-1,-1 1 1,1-1-1,-1 0 0,0 0 1,1 1-1,-1-1 1,1 1-1,1 1 1,3 2 17,0 1 1,0-1 0,0 1-1,-1 1 1,0-1 0,0 1-1,7 11 1,-1-2 15,2 2 21,-5-7 39,0 0-1,0 0 1,0-1-1,1 0 1,18 13 0,-14-13-265,1-1 0,18 8 0,-14-8-336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2:2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439 108 4800,'0'-2'344,"0"0"0,-1 0 0,1 0 1,-1-1-1,1 1 0,-1 0 0,0 0 0,0 0 1,0 0-1,0 0 0,0 0 0,0 0 0,-3-2 1,-21-21 1257,23 23-1554,-5-4-2,0 1 0,-1 0 0,1 0 0,-1 1 1,0 0-1,-1 0 0,1 1 0,-1 0 0,1 0 0,-1 1 0,0 0 0,0 1 0,0 0 1,0 0-1,0 1 0,0 0 0,0 0 0,-10 3 0,7-1-53,0 1 0,0 0 0,0 1 0,0 0 0,1 1 0,0 1 0,0-1-1,0 2 1,0-1 0,1 2 0,1-1 0,-15 15 0,16-14 49,0 1-1,0 0 1,1 1-1,1 0 1,-1 0-1,2 0 1,-7 15-1,10-20 10,1 0-1,-1 0 0,1-1 0,0 1 0,0 0 1,1 0-1,-1 0 0,1 0 0,0 0 0,0 0 1,1 0-1,0 0 0,0 0 0,0 0 0,0 0 1,1 0-1,-1-1 0,1 1 0,1 0 0,2 3 1,-1-1 69,0-1 1,1-1-1,0 1 1,0-1-1,0 1 1,1-2-1,0 1 1,0 0-1,0-1 1,11 5-1,-7-5 15,0 0 0,0 0 0,0-1 0,1-1 1,-1 1-1,18 0 0,6-3 69,1 0 1,0-3-1,51-10 0,-79 12-199,16-2 22,42-7 7,-1-3-1,74-25 1,-90 19 69,0-2 0,62-38 0,-42 23-177,-41 23 138,41-28-1,-59 35 6,8-6 200,-16 11-239,-2 1-38,-10 7-165,-26 18 148,-60 51-1,-29 42 36,114-107-6,6-5 56,-1 1 1,-8 13-1,13-17-19,0-1 0,0 1 0,1 0 0,0 0 0,-1 0-1,1 0 1,0 0 0,0 0 0,0 0 0,1 0 0,-1 4 0,1-6-10,0 0 0,1 0 0,-1 0 0,1 0 0,-1 1 0,0-1 0,1 0 0,0 0 0,-1 0 1,1 0-1,0-1 0,-1 1 0,1 0 0,0 0 0,0 0 0,0 0 0,0-1 0,0 1 0,0 0 0,0-1 0,0 1 0,0-1 0,0 1 1,0-1-1,2 1 0,1 0 73,1 1 1,-1-1-1,1-1 0,-1 1 1,7 0-1,-6-1-64,1-1-1,-1 0 1,0 0-1,0 0 1,1 0-1,-1-1 1,0 0-1,0 0 1,0-1-1,-1 1 1,1-1-1,0 0 0,-1 0 1,0 0-1,6-6 1,2-4 78,0 0 0,-1 0 0,13-22 0,-16 22-141,0-1-1,-1 0 1,0 0-1,-2-1 0,1 1 1,2-17-1,-7 30-12,-1-1-1,1 0 1,-1 0-1,0 0 0,0 0 1,0 0-1,0 0 1,0 0-1,0 0 1,0 0-1,0 0 1,-1-2-1,-1 2-344,0 8 128,-2 13-5,2-11 180,-2 10 90,0-1-56,-2 29 1,5-41 79,1-1-1,0 1 1,0 0-1,1 0 1,-1-1-1,1 1 1,0-1-1,0 1 1,1-1 0,-1 1-1,4 5 1,-3-7 17,0 0 0,0-1 0,0 1-1,1-1 1,-1 0 0,1 1 0,-1-1 0,1 0 0,0-1 0,0 1 0,0 0 0,0-1 0,0 0 0,0 0 0,0 1 0,6 0 0,1 0 83,1-1 1,-1 0 0,1 0 0,13-2 0,2-2-47,1-1 1,0-1 0,-1-2-1,0 0 1,0-2 0,40-20-1,-47 19-68,0 0 0,-1-2 0,17-13-1,45-45-158,-58 50 33,-21 18 75,0 1 0,1 0 0,-1-1 0,1 1 0,-1 0 0,1 0 0,0 0 0,0 0 0,-1 0 0,1 1 0,0-1 0,3 0 0,-5 1 15,1 0 0,-1 0 0,1 0 0,-1 0 1,0 0-1,1 0 0,-1 0 0,1 0 0,-1 0 1,0 1-1,1-1 0,-1 0 0,0 0 0,1 0 1,-1 1-1,0-1 0,1 0 0,-1 1 0,0-1 1,1 0-1,-1 0 0,0 1 0,5 16-86,-5 5 126,-1 0 0,-1 1-1,-9 41 1,5-33 180,6-30-175,-1 1-1,1-1 0,0 0 1,0 1-1,0-1 0,0 1 0,0-1 1,0 0-1,0 1 0,1 0 1,4 1 259,5-7 41,-3-1-174,-1 0 1,11-11-1,3-3-122,87-60-259,-105 78 188,0-1 0,1 1 1,-1 0-1,0 0 0,1 0 1,0 0-1,-1 0 0,1 0 1,-1 1-1,1-1 0,0 1 0,0-1 1,4 1-1,-5 1 15,0-1 0,0 1 0,-1-1 0,1 1 1,0 0-1,-1 0 0,1 0 0,-1 0 0,1 0 0,-1 0 0,1 0 0,-1 0 0,1 0 0,-1 1 0,0-1 1,0 1-1,0-1 0,0 1 0,0-1 0,1 4 0,2 1 90,0 1-1,-1-1 1,2 0-1,-1 0 1,1 0-1,0 0 1,0-1-1,1 0 1,-1 0-1,1 0 1,1-1-1,-1 0 1,0 0-1,1-1 1,0 1-1,0-1 1,0-1-1,0 1 1,0-2-1,0 1 1,1 0-1,-1-1 1,1-1-1,-1 1 1,10-2-1,6 0-138,-1-1-1,1-1 0,25-8 1,-25 5-288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2:29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1117 3968,'-1'0'48,"1"0"1,0 0-1,0 0 1,-1 0-1,1 0 0,0 0 1,0 1-1,-1-1 1,1 0-1,0 0 1,0 0-1,0 1 0,0-1 1,-1 0-1,1 0 1,0 1-1,0-1 1,0 0-1,0 0 0,0 1 1,0-1-1,0 0 1,-1 0-1,1 1 1,0-1-1,0 0 0,0 1 1,0-1-1,0 0 1,0 0-1,0 1 1,1-1-1,-1 0 0,0 0 1,0 1-1,0-1 1,0 0-1,0 1 1,0-1-1,0 0 0,1 0 1,-1 0-1,0 1 1,0-1-1,16 5 2627,-15-5-2569,9 1 526,-1 0 0,1-1 1,-1 0-1,1-1 0,0 0 0,-1 0 1,1-1-1,13-5 0,-11 3-466,-1-1 0,1 0 0,-1-1 0,0 0 0,-1 0 0,1-2 0,-1 1 1,-1-1-1,1 0 0,-1-1 0,-1 0 0,0-1 0,0 0 0,9-15 0,47-87 86,-7 12-94,3 8-67,20-33-59,125-261-411,-184 340 319,-10 23 77,0-1-1,9-36 1,-19 40-57,-1 20 35,0 0-1,0-1 1,0 1 0,0 0 0,0 0-1,0-1 1,0 1 0,0 0 0,0-1 0,0 1-1,0 0 1,0 0 0,0-1 0,0 1-1,0 0 1,0 0 0,-1 0 0,1-1 0,0 1-1,0 0 1,0 0 0,0-1 0,0 1 0,-1 0-1,1 0 1,0 0 0,0 0 0,0-1-1,-1 1 1,1 0 0,0 0 0,0 0 0,-1 0-1,1 0 1,0 0 0,0 0 0,-1 0-1,1-1 1,0 1 0,0 0 0,-1 0 0,1 0-1,0 0 1,0 0 0,-1 0 0,1 1-1,0-1 1,0 0 0,-1 0 0,1 0 0,0 0-1,0 0 1,-1 0 0,1 0 0,0 0 0,0 1-1,0-1 1,-1 0 0,1 0 0,0 0-1,0 0 1,0 1 0,0-1 0,-1 0 0,1 0-1,0 0 1,0 1 0,0-1 0,0 1-1,-15 15-50,2 1-1,0 1 0,-10 18 1,-28 61 309,-5 12-148,25-50 152,1 1-1,-27 84 1,37-69 61,4 0 0,-12 132 0,25-179-187,1-18 33,1 1 0,0 0 0,1 0 0,0 0 0,3 22 0,-2-32-96,-1 1 0,1 0 0,-1-1 0,1 1 0,0 0 0,-1-1 0,1 1 0,0-1 0,2 3 0,-2-3-36,0-1 1,-1 1 0,1-1-1,-1 1 1,1-1-1,0 1 1,-1-1 0,1 0-1,0 0 1,-1 1 0,1-1-1,0 0 1,0 0-1,-1 0 1,1 1 0,0-1-1,-1 0 1,1 0-1,0 0 1,0 0 0,-1-1-1,1 1 1,0 0-1,0 0 1,-1 0 0,1-1-1,0 1 1,-1 0-1,1 0 1,1-2 0,5-2 40,0-1 0,-1 0 0,1-1 0,-1 1 0,0-1 1,5-8-1,80-110-21,-55 73 31,58-67 0,38-5-685,-130 121 553,0 1 1,0-1-1,-1 1 1,1 0 0,0-1-1,0 1 1,4-1-1,-6 2 40,0 0-1,0 0 1,1 0-1,-1 0 0,0 0 1,0 0-1,0 0 1,0 0-1,1 0 0,-1 0 1,0 0-1,0 0 1,0 0-1,0 0 0,0 0 1,1 0-1,-1 0 1,0 1-1,0-1 1,0 0-1,0 0 0,0 0 1,0 0-1,0 0 1,1 0-1,-1 0 0,0 1 1,0-1-1,0 0 1,0 0-1,0 0 1,0 0-1,0 0 0,0 1 1,0 11-266,-4 15 195,-1 41 0,5-56 106,1 0 0,-1 0 0,2-1 0,0 1 0,1 0 0,4 12 0,19 38 153,-23-55-99,1 0 1,1 0-1,-1 0 0,1 0 0,1-1 1,6 7-1,-10-11-47,-1-1 0,1 1 1,0-1-1,0 0 0,0 1 0,0-1 1,0 0-1,0 0 0,0 0 0,1 0 1,-1-1-1,0 1 0,0 0 0,1-1 0,-1 0 1,0 1-1,1-1 0,-1 0 0,1 0 1,-1-1-1,0 1 0,1 0 0,-1-1 1,0 1-1,3-2 0,0 0-8,-1-1 0,0 0 0,1 0 0,-1 0 0,0 0-1,0 0 1,-1-1 0,1 0 0,2-4 0,6-8 51,9-19-1,-3 7 10,19-30 27,38-84 0,-71 134-129,6-17-113,-10 24 118,1 0-1,-1 0 1,0 0 0,0 0 0,0 0 0,0 0 0,0 0 0,0 0 0,0 0-1,0 0 1,-1 0 0,1 0 0,0 0 0,-1 0 0,1 0 0,0 0-1,-1 0 1,1 0 0,-1 0 0,0 0 0,1 0 0,-2-1 0,0 1-17,0 0 1,0 0 0,0 0-1,0 0 1,0 0-1,0 0 1,-1 0 0,1 1-1,0-1 1,0 1 0,-1 0-1,1 0 1,0 0-1,-1 0 1,1 0 0,0 0-1,0 0 1,-1 1 0,1-1-1,-2 2 1,-2-1-17,0 1 1,0 0 0,1 1-1,-1-1 1,1 1-1,-9 6 1,8-4 73,0 0 0,1 1-1,-1 0 1,2 0 0,-1 0 0,0 0 0,1 1-1,1-1 1,-1 1 0,1 0 0,0 0 0,0 1-1,1-1 1,-2 10 0,2-3 76,0 0 0,1 0 0,0 0 0,1 0 1,0 0-1,5 27 0,-4-34-46,1 0-1,-1 0 1,1 0 0,1 0-1,-1 0 1,1-1 0,0 1-1,0-1 1,1 0 0,0 0-1,0 0 1,1 0 0,-1-1-1,1 0 1,0 0 0,1 0-1,-1 0 1,1-1 0,0 0-1,0 0 1,11 4 0,-3-2 16,1-1 1,-1-1-1,1 0 1,0-1 0,0-1-1,0 0 1,31-1 0,-12-2-854,0-3 0,51-11 1,-64 10-903,0 0 0,0-2 0,28-13 0,-2-3-1461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2:3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59 902 4800,'-10'0'3472,"15"-3"-2016,1 2-1215,0 0 1,0-1-1,0 0 1,0 0-1,-1-1 1,1 1-1,-1-1 1,1 0-1,-1-1 1,0 1-1,-1-1 1,1 0-1,5-6 1,2-6 90,0 0 1,-2-1-1,17-35 1,16-59 215,-21 52-405,-8 13-21,0 0-164,-22 86-411,-34 200 28,2-16 557,5-69 868,-93 254 0,93-328 1911,43-98-2297,8-29-1,0 0-485,61-165-80,7 0-11,-72 177-55,62-174-44,-18 39-19,-37 121-70,35-64-1,-49 104 81,0-1-1,1 1 1,9-11-1,-13 17 49,0 0 0,-1 0 0,1 0 0,0 1 0,0-1 0,0 1 0,0-1-1,0 1 1,0 0 0,1 0 0,-1 0 0,0 0 0,1 0 0,-1 0 0,0 1-1,1-1 1,-1 1 0,5-1 0,-6 1 9,1 1 0,-1-1 0,0 0 0,0 1-1,0-1 1,1 0 0,-1 1 0,0 0 0,0-1 0,0 1 0,0 0-1,0-1 1,0 1 0,0 0 0,0 0 0,0 0 0,0 0 0,-1 0-1,1 0 1,0 0 0,-1 0 0,2 2 0,0 2-2,0 0 0,-1 0 0,0 0 0,1 7 1,-1-6 3,3 18 55,-2 0-1,0 0 1,-2 0 0,-1 0-1,-1 0 1,-1-1 0,0 1-1,-2 0 1,-1-1 0,-1 0-1,-1 0 1,-1-1 0,-21 37-1,26-52 34,0 0-1,-1-1 1,0 1-1,0-1 1,0-1-1,-1 1 0,0-1 1,0 1-1,-8 4 1,11-9-55,1 1 0,-1-1 0,1 0 1,-1 0-1,1 0 0,-1 0 1,0 0-1,1-1 0,-1 1 0,0-1 1,0 1-1,1-1 0,-1 0 0,0 0 1,0-1-1,1 1 0,-1 0 0,0-1 1,1 0-1,-1 0 0,0 1 0,1-2 1,-1 1-1,1 0 0,-1 0 0,1-1 1,0 1-1,0-1 0,-4-3 0,-8-11-72,8 7-36,6 9 81,0 0 0,0 0 0,0 0 0,0 0 0,0 0 0,0 0 0,0 0 0,0 0 0,0 0 0,0 0 1,0 0-1,0 0 0,0 0 0,0-1 0,0 1 0,0 0 0,0 0 0,0 0 0,0 0 0,0 0 0,0 0 0,0 0 0,0 0 0,0 0 0,0-1 0,0 1 0,0 0 1,0 0-1,0 0 0,0 0 0,0 0 0,0 0 0,0 0 0,0 0 0,0 0 0,0 0 0,0 0 0,0-1 0,0 1 0,0 0 0,0 0 0,0 0 0,0 0 0,0 0 1,1 0-1,-1 0 0,0 0 0,0 0 0,0 0 0,0 0 0,0 0 0,0 0 0,2 0-49,-1 1 0,0 0-1,0 0 1,1-1 0,-1 1-1,0 0 1,0 0 0,0 0 0,2 2-1,3 3 1,-2-3 59,1-1 0,-1 0 0,1 0 0,-1 0 0,1-1 0,0 0-1,-1 0 1,10 1 0,0-1 48,25-2 0,-9-1 11,0-1 0,0-2 1,-1-1-1,56-20 0,-65 18-6,0 0-1,0-2 1,-1-1-1,-1 0 0,0-1 1,-1-1-1,28-26 1,-23 16-33,-1-1 0,0-1 0,-2-1 0,-1-1 0,-2-1 0,0 0 0,18-47 0,-31 68-42,-1 0-1,0 0 1,-1-1 0,1 1 0,-1 0 0,-1-1 0,1 1 0,-1-1-1,-2-13 1,-1 13-78,4 5 34,0 3 60,8-12 93,-5 10-106,-1 0 0,1 0 0,0 1 0,0-1-1,0 1 1,1 0 0,7-2 0,35-1-111,-39 4 48,6-1 24,0 1 0,-1 0 1,27 5-1,-35-4 33,1 0 0,-1 1 0,1-1 1,-1 1-1,0 1 0,0-1 0,0 1 0,0 0 1,0 0-1,-1 0 0,1 1 0,5 5 0,-3-1 23,-1-1 0,1 1 0,-1 1 0,-1-1 0,0 1 0,0 0 0,0 1 0,-1-1 0,-1 1-1,1 0 1,-2-1 0,1 2 0,1 14 0,-1 78-151,1-1 239,-4-98-68,0 0-1,1-1 0,-1 1 0,1-1 0,0 1 1,0-1-1,1 1 0,-1-1 0,1 0 0,-1 0 1,1 0-1,0 0 0,4 5 0,-4-6 6,0-1 0,0 1 0,0-1-1,0 1 1,1-1 0,-1 0 0,0 0-1,1 1 1,-1-2 0,1 1 0,-1 0-1,1-1 1,0 1 0,-1-1 0,1 0-1,0 1 1,-1-1 0,1-1 0,3 1-1,4-2-8,0 1 0,-1-2 1,1 1-1,-1-1 0,1-1 0,-1 0 0,0 0 0,0-1 0,-1 0 0,0 0 0,1-1 0,11-11 0,22-25 9,-1-1-1,38-55 1,-79 97-37,1 0 0,-1 1 1,1-1-1,-1 0 0,1 0 0,0 1 1,-1-1-1,1 0 0,0 1 0,0-1 0,-1 1 1,1-1-1,0 1 0,1-1 0,-2 1 4,1 0-1,-1 0 0,0 0 0,0 0 0,0 1 0,1-1 1,-1 0-1,0 0 0,0 0 0,0 1 0,1-1 0,-1 0 1,0 0-1,0 1 0,0-1 0,0 0 0,0 0 0,0 1 1,0-1-1,0 0 0,0 0 0,0 1 0,0-1 0,0 0 1,0 0-1,0 1 0,0-1 0,0 0 0,0 1 0,0-1 1,0 0-1,-7 34-199,-11 23 13,-10 34 35,25-77 154,0-1 1,1 1 0,1 0 0,0 25-1,1-34 31,1 1 0,0-1 0,0 0-1,0 0 1,1 0 0,-1 0-1,5 8 1,-6-12-10,1 1 0,0-1 0,0 0 0,0 1 0,0-1 0,0 0 0,0 0 0,0 1 0,1-1-1,-1 0 1,0 0 0,1 0 0,-1 0 0,0-1 0,1 1 0,-1 0 0,1-1 0,-1 1 0,1-1 0,0 1 0,-1-1 0,1 0 0,0 1 0,-1-1 0,1 0-1,-1 0 1,4-1 0,3 0 43,1-1-1,-1-1 1,0 0-1,0 0 1,0 0-1,0-1 1,0-1-1,-1 1 1,1-1-1,-1 0 1,-1-1-1,1 1 1,6-9-1,-5 5-46,0 0 0,0-1 0,-1 0 0,-1 0 0,0 0 0,0-1 0,-1 0 0,7-22 0,-10 27-11,0 0 0,-1-1 0,-1 1 0,1-1 0,-1 1 0,0-1 0,0 1 0,-1-1 0,1 1 0,-2-1 0,1 1 1,-1 0-1,0 0 0,-4-9 0,5 11-19,-1 1 0,-1-1 0,1 1 0,0 0 0,-1-1 0,1 1 0,-1 0 0,0 1 0,0-1-1,-1 0 1,1 1 0,0 0 0,-1 0 0,1 0 0,-1 0 0,0 1 0,1-1 0,-1 1 0,0 0 0,0 0 0,0 0 0,0 0 0,0 1 0,-7 0 0,5 0 7,1 1 0,-1 0 0,1 1-1,-1-1 1,1 1 0,0 0 0,-1 0 0,1 1 0,0 0 0,1 0-1,-7 4 1,-18 10-81,41-21 86,-1 1 0,1 1 1,22-2-1,18-4 45,245-56-56,-170 33-32,24-4-64,-150 34 107,0 1 0,0 0 0,-1 0 0,1 0 0,0 0-1,0 0 1,0 0 0,0 0 0,0 0 0,0 0 0,0 1 0,0-1 0,0 0 0,0 0 0,1 1 0,-2 0 3,0-1 1,1 0 0,-1 1-1,0-1 1,1 0 0,-1 1 0,0-1-1,0 1 1,1-1 0,-1 1 0,0-1-1,0 0 1,0 1 0,0-1 0,1 1-1,-1-1 1,0 1 0,0-1 0,0 1-1,0-1 1,0 1 0,-1 3 3,0 0 0,0 0 0,0 0 0,-1 0 0,-2 6 0,2-6-1,-21 42-84,-42 62 0,13-24-18,49-80 110,-3 6-31,1-1 0,0 1 1,-4 13-1,8-21 32,1 0 0,-1 0 0,1 0 0,-1 0 1,1 0-1,0 0 0,-1 0 0,1 0 0,0 0 1,0 0-1,1 0 0,-1-1 0,0 1 0,1 0 0,-1 0 1,1 0-1,-1 0 0,1 0 0,0 0 0,0-1 1,0 1-1,0 0 0,0 0 0,3 2 0,-3-3 6,0 0-1,1 0 1,-1 0-1,0-1 1,1 1-1,-1 0 1,1-1-1,-1 1 1,1-1-1,0 1 1,-1-1-1,1 0 1,0 1-1,-1-1 1,1 0-1,2 0 0,1-1 33,-1 0 0,0 1-1,1-1 1,6-3 0,-4 1-25,-1 0 1,1-1 0,-1 1 0,0-1 0,0-1 0,-1 1-1,1-1 1,-1 0 0,9-11 0,2-6 43,19-31 0,-22 32-23,98-165 116,-13 11 42,-88 151-221,0 0 0,-2-1 0,-1 0 0,7-39 0,-12 44 26,0 1 0,0-1-1,-2 0 1,-1 1 0,0-1 0,-7-33-1,6 46-65,0-1-1,-1 1 1,0 0-1,0 0 1,-5-9 0,7 14 31,0 0 0,0 0 0,0 1 0,-1-1 1,1 0-1,-1 1 0,1-1 0,-1 1 0,0-1 1,1 1-1,-1 0 0,0-1 0,0 1 0,0 0 1,0 0-1,0 1 0,0-1 0,0 0 0,0 1 1,-1-1-1,1 1 0,0 0 0,-4-1 0,1 2 1,1 0 1,0 1-1,0-1 0,0 1 0,0 0 0,0 0 0,0 0 0,0 0 1,1 1-1,-1-1 0,1 1 0,0 0 0,-1 0 0,2 0 0,-1 1 1,0-1-1,-2 5 0,-7 9-63,2 0 1,-12 25-1,9-14 74,2 0 0,0 0 0,2 1 0,2 1 0,0-1 0,2 1 0,1 0 0,0 33 0,5 0 53,11 87 1,-8-124 35,1 1 1,2-1 0,1 0 0,0 0 0,23 44 0,-27-64-23,-1 0 1,1-1-1,1 1 1,-1-1-1,1 0 1,0 0-1,0 0 1,0 0-1,1-1 1,0 0-1,-1-1 1,1 1-1,1-1 1,-1 0-1,0 0 1,1-1-1,0 0 1,-1 0-1,1-1 1,0 1-1,0-2 1,0 1-1,0-1 1,0 0-1,0 0 1,0-1-1,0 0 0,12-3 1,-8 1-17,0 0 0,-1-1 0,0-1 0,0 1 0,0-2 0,-1 1 0,0-1 0,0-1 0,0 0 0,-1 0 0,0 0 1,0-1-1,12-17 0,7-15-14,-3-1 0,-1-2 1,29-74-1,-38 87-127,4-12-172,-31 135-330,-5 91 420,17-174 189,1-3 5,-2 15 14,3 40-1,0-56 31,-1-1 0,1 1 0,0 0-1,1-1 1,-1 1 0,1-1 0,0 0 0,0 0 0,1 0 0,0 0 0,0 0 0,5 7 0,-7-11-25,0-1 0,0 1 0,0 0 0,-1-1 0,1 1 1,1 0-1,-1-1 0,0 1 0,0-1 0,0 0 0,0 1 1,0-1-1,0 0 0,0 1 0,1-1 0,-1 0 0,0 0 1,0 0-1,0 0 0,0 0 0,1-1 0,-1 1 0,0 0 0,0 0 1,0-1-1,0 1 0,0-1 0,0 1 0,0-1 0,0 1 1,0-1-1,0 0 0,2-1 0,2-2 28,0 0 0,0 0 0,-1-1 0,8-8 0,4-11 17,-1 0 0,-1-1 0,13-31 0,-7 14-110,40-84-414,-71 204-335,-14 104 882,23-163-74,2-17 2,-1 31 188,1-31-199,0-1 0,0 0 0,0 0 0,1 0 0,-1 0 0,0 0 0,1 0 0,-1 0 0,0 1 0,1-1 0,-1 0 0,1 0 0,0 0 0,-1-1 0,1 1 0,0 0 0,-1 0 1,1 0-1,0 0 0,0-1 0,0 1 0,0 0 0,0-1 0,0 1 0,1 0 0,3 0 43,1 0-1,-1 0 1,0-1 0,0 1 0,1-1 0,-1 0 0,0-1 0,1 1 0,9-3-1,3-3 51,24-8-1,-39 13-89,28-13 49,-1 0-1,0-2 0,-1-2 1,0 0-1,-2-2 0,0-1 1,38-39-1,-52 47-31,50-46-168,-55 53 95,0 0 0,0 0-1,1 1 1,-1 0 0,1 0 0,15-5-1,-1 8-39,-22 2 89,-1-1 1,1 1-1,-1 0 0,1 0 0,-1 0 0,1 0 0,0 0 0,-1 0 0,1 0 1,-1 0-1,1 0 0,-1 0 0,1 0 0,-1 1 0,1-1 0,-1 0 0,1 0 1,-1 0-1,1 1 0,-1-1 0,1 0 0,-1 1 0,1-1 0,-13 18-116,-1-2 0,-1 0 1,-19 18-1,-15 17-80,27-26 144,1 1 0,-30 54-1,49-78 52,-1 1 0,1 0-1,0-1 1,0 1 0,0 0-1,0-1 1,1 1 0,-1 0-1,1 0 1,-1-1-1,1 1 1,0 0 0,0 0-1,1 0 1,-1 0 0,0-1-1,1 1 1,0 0 0,0 0-1,-1-1 1,2 1 0,-1 0-1,0-1 1,0 1 0,1-1-1,0 0 1,-1 1 0,1-1-1,0 0 1,0 0 0,0 0-1,0 0 1,0-1-1,1 1 1,-1 0 0,4 1-1,2 1 27,0 0 0,0-1 0,0 0 0,0 0 0,1-1 0,-1 0 0,1 0 0,-1-1 0,1 0-1,15 0 1,14-6 83,-1-1 1,72-22-1,-72 18-158,19-5 165,0-2 0,64-31 0,-108 43-115,-1-2-1,0 1 1,0-1 0,-1-1 0,0 0 0,0-1 0,-1 0 0,0 0 0,-1-1 0,0 0 0,0 0 0,-1-1 0,-1 0 0,1 0-1,-2 0 1,0-1 0,6-21 0,-9 27-5,0-1 0,-1 1 0,0-1 0,0 1 1,0-10-1,-1 14-10,0-1 0,-1 1 0,1 0 0,0-1 0,-1 1 1,1 0-1,-1-1 0,0 1 0,0 0 0,0 0 0,0-1 0,0 1 1,0 0-1,-1 0 0,1 0 0,-2-2 0,2 4-4,0-1 0,0 0 0,0 1 0,0-1 0,0 1 0,0 0 0,0-1 0,-1 1 0,1 0 0,0-1-1,0 1 1,0 0 0,0 0 0,0 0 0,-1 0 0,1 0 0,0 0 0,0 0 0,0 1 0,0-1 0,0 0 0,0 0 0,-2 2 0,-1-1-42,-5 2 19,1 0 1,-1 0-1,1 1 0,0 0 0,0 1 0,1-1 1,-1 2-1,-9 8 0,-5 7-133,-23 27 1,45-47 161,-14 14-42,2 1 1,-15 24-1,24-36 47,0 1 1,0 0-1,1 0 0,0 1 0,0-1 0,0 1 1,1-1-1,-1 1 0,1-1 0,1 1 0,-1 0 1,1-1-1,0 10 0,1-12 18,0 0 0,0-1 0,0 1 0,0 0 0,0-1 0,1 0 0,-1 1 0,1-1 0,-1 0 0,1 1 0,0-1 0,0 0-1,0 0 1,0-1 0,0 1 0,1 0 0,-1-1 0,1 1 0,-1-1 0,1 0 0,2 1 0,7 3 75,0-1 0,0-1 0,18 3 0,-10-4-29,0 0 0,0-1 0,0-1 0,1 0 0,-1-2 0,0-1 0,0 0 0,0-1 0,-1-1 0,34-14 0,-29 10-72,63-24 45,105-56-1,-182 84-35,136-82 180,-126 73-199,0 0-1,-1-2 0,-1 0 0,32-36 1,-49 52 12,-1-1 1,0 1 0,0 0 0,1 0 0,-1 0 0,0-1-1,0 1 1,1 0 0,-1 0 0,0-1 0,0 1-1,0 0 1,1 0 0,-1-1 0,0 1 0,0 0 0,0-1-1,0 1 1,0 0 0,0-1 0,0 1 0,0 0-1,0-1 1,0 1 0,0 0 0,0-1 0,0 1 0,0 0-1,0 0 1,0-1 0,0 1 0,0-1 0,-1 1-15,-1 0 0,1 1 0,0-1 0,-1 0 0,1 1-1,0-1 1,-1 1 0,1-1 0,0 1 0,0 0 0,-2 0 0,-14 11-41,0 0-1,-24 24 0,12-10 63,29-26 1,-116 102-161,88-75 55,-47 59 0,70-79 105,0 0 1,1 1-1,0-1 0,0 1 1,0 0-1,-3 15 0,6-21 19,0 0-1,1 0 0,-1 0 0,1 1 0,-1-1 0,1 0 1,0 0-1,0 1 0,0-1 0,1 0 0,-1 0 1,0 1-1,1-1 0,-1 0 0,1 0 0,0 0 0,0 0 1,0 1-1,0-1 0,0 0 0,0-1 0,0 1 0,1 0 1,-1 0-1,1-1 0,0 1 0,-1 0 0,1-1 1,0 0-1,3 3 0,-1-3 13,-1 0 0,0 0-1,1 0 1,0 0 0,-1-1 0,1 1 0,-1-1-1,1 0 1,0 0 0,-1 0 0,1-1 0,-1 1-1,1-1 1,-1 0 0,1 0 0,5-2 0,5-3 23,1-1 0,16-11 1,-22 12-40,-1 0 0,0 0 0,0-1 0,0-1 0,-1 1 0,0-1 0,-1 0 0,0-1 0,7-11 0,5-14 36,16-40 0,-27 58-34,26-63 24,28-101 0,-54 156-6,20-70-209,16-104 1,-42 193 107,0 1-1,0-1 1,-1 1 0,0-1-1,0 1 1,0-1 0,-2-7-1,1 10-91,-1 5 4,-5 8 34,1 1 1,1-1 0,0 1 0,0 0 0,1 1-1,-4 18 1,-7 80 135,10-53 77,4-1 0,2 0 0,12 92 0,-10-131 18,1 0 0,0 0 0,1-1 0,12 28 0,-15-39-240,1-1 0,0 1 0,0-1 0,0 0 0,1 0 0,0-1 0,-1 1 0,2-1 0,-1 0 0,0 0 0,1 0 0,0 0 0,0-1 0,0 0 0,0 0 0,1 0 0,-1-1 0,8 3 0,-3-3-1660,0-1 0,20 1 0,24-1-2066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2:54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32 4064,'0'-14'2259,"0"1"3855,0 12-6048,-1 1-1,1 0 1,0-1 0,0 1-1,-1 0 1,1 0 0,0-1 0,-1 1-1,1 0 1,0 0 0,-1-1-1,1 1 1,-1 0 0,1 0 0,0 0-1,-1 0 1,1 0 0,-1 0-1,1 0 1,0-1 0,-1 1-1,1 0 1,-1 0 0,1 1 0,-1-1-1,1 0 1,0 0 0,-1 0-1,1 0 1,-1 0 0,1 0 0,-1 1-1,-13 2 471,5 2-248,0 0 0,0 0 0,1 1 1,0 1-1,0-1 0,0 1 0,1 0 0,0 1 0,-9 12 1,-3 6 619,-26 51 0,37-59-633,0-1 0,-7 21-1,13-31-190,0 0-1,0 0 0,1 1 0,0-1 1,0 0-1,1 1 0,-1-1 0,3 12 1,-2-16-54,0-1 0,1 0 0,-1 0 1,1 0-1,0 0 0,0 0 0,0 0 1,0 0-1,0 0 0,0 0 0,0 0 1,0 0-1,1 0 0,-1-1 0,1 1 1,0-1-1,-1 1 0,1-1 0,0 0 0,0 1 1,0-1-1,0 0 0,0 0 0,0 0 1,0-1-1,0 1 0,0 0 0,0-1 1,3 1-1,2-1 7,1 1-1,-1-2 1,0 1-1,0-1 1,1 0-1,-1 0 1,8-4 0,-3 2-3,1-2 1,-1 0-1,-1-1 1,1 0-1,-1 0 1,0-1 0,0-1-1,14-13 1,-13 10-35,-1 0 1,0-1-1,-1 0 1,0-1-1,-1-1 1,11-20-1,-19 33-13,7-14-100,-4 11 18,-2 8-73,-5 47-45,1-34 350,1-1 0,2 34-1,1-39 50,0 0 1,0 0-1,1 0 0,5 12 0,-6-18-100,0-1 0,0 1 0,1-1 0,0 0 0,0 1 0,0-1 0,0 0 0,0-1 0,1 1 0,0 0 0,5 3 0,-7-6-55,0 1 0,0-1 1,0 0-1,0-1 0,0 1 0,0 0 0,0 0 1,0-1-1,0 0 0,0 1 0,0-1 1,0 0-1,1 0 0,-1 0 0,0 0 0,0 0 1,0 0-1,3-1 0,-1-1 21,-1 1 1,1-1-1,0 0 0,-1 1 1,1-2-1,-1 1 0,0 0 1,0-1-1,4-3 0,1-2 46,-1-1-1,0 1 0,0-2 0,-1 1 1,0-1-1,4-10 0,11-30 193,17-66 1,-33 101-349,18-88 343,-12 49-4506,-11 48 701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2:5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6656,'-1'14'3602,"0"1"1,-4 16-1,-20 73-685,8-39-1959,-12 57-185,29-121-831,-1 1 0,1-1-1,-1 0 1,1 0 0,-1 0-1,1 0 1,-1 0 0,0 0-1,1 0 1,-1 0 0,0 0-1,0 0 1,0 0 0,0 0-1,0 0 1,0 0 0,0-1 0,0 1-1,0 0 1,0-1 0,0 1-1,0-1 1,-3 1 0,3-1-329,0 0 1,0 1 0,0-1 0,0 0-1,0-1 1,0 1 0,0 0-1,0 0 1,0 0 0,0 0 0,0-1-1,-1 0 1,1 1-395,0-1 0,0 0 0,0 1 0,0-1 0,0 0 0,0 0 0,0 0 0,0 0 0,0 0 0,-1-1-1,-2-7-3308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2:55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0 191 4384,'0'-23'1424,"0"22"-1391,0 1 1,0-1 0,0 1-1,0-1 1,0 0-1,1 1 1,-1-1-1,0 1 1,0-1-1,0 1 1,0-1 0,1 0-1,-1 1 1,0-1-1,1 1 1,-1-1-1,69-112 6474,-34 68-2006,-37 55-2,-7 9-4470,4-9 16,0-1-1,1 1 1,1 0-1,0 0 1,0 0-1,1 1 1,0-1-1,-1 17 1,-1 6 61,-3 8 378,3 0 0,1 0 0,2 0 1,8 73-1,-6-103-394,1 0 0,1-1 0,0 0 0,0 1 0,1-1 0,0-1 0,1 1 0,0 0 0,0-1 0,1 0 0,1 0 0,-1-1-1,1 0 1,1 0 0,-1-1 0,1 1 0,1-2 0,-1 1 0,1-1 0,0 0 0,1-1 0,18 8 0,-19-10-105,-1 0 1,1 0-1,-1-1 0,1 0 0,0-1 1,0 0-1,0 0 0,0-1 0,0 0 0,0-1 1,0 0-1,10-2 0,-8 0-1983,-1 0-1,0-1 0,19-9 1,-11 4-759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1:16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4 676 4480,'-3'11'3852,"6"-16"-1971,-1 1-1452,0-1 0,0 1 1,0 0-1,0-1 0,-1 1 0,0-1 0,1-6 1,7-22 552,-1 13-682,1 1 1,0 0-1,2 0 1,0 1-1,1 0 1,19-20-1,96-89 473,-63 66-423,61-64 552,-115 115-875,1 1 0,15-10 0,-24 17-48,1 0 1,-1 1-1,1-1 1,0 1-1,-1 0 1,1-1 0,0 1-1,0 1 1,0-1-1,0 0 1,0 1-1,0-1 1,0 1-1,0 0 1,0 0 0,4 0-1,-5 1 17,-1 0-1,1 0 0,-1 0 1,1 0-1,-1 0 0,0 0 1,1 0-1,-1 0 1,0 1-1,0-1 0,0 0 1,0 1-1,0-1 1,0 0-1,0 1 0,-1 0 1,1-1-1,0 1 1,-1-1-1,1 1 0,-1 0 1,0-1-1,0 1 1,1 0-1,-1 1 0,1 8 19,-1 0-1,-1 18 0,1-26-18,-2 16 48,-1 0 0,0-1 0,-11 32 0,-25 51 489,37-98-411,1 0 1,0 1-1,0-1 1,0 1 0,1-1-1,-1 8 1,0-11-97,1 0 0,0 0 0,0 0 1,0 1-1,0-1 0,0 0 0,0 0 0,0 1 0,1-1 1,-1 0-1,0 0 0,0 0 0,0 1 0,0-1 1,0 0-1,0 0 0,0 0 0,0 0 0,0 1 1,1-1-1,-1 0 0,0 0 0,0 0 0,0 0 0,0 1 1,0-1-1,1 0 0,-1 0 0,0 0 0,0 0 1,0 0-1,1 0 0,-1 0 0,0 0 0,0 0 0,0 0 1,1 1-1,-1-1 0,0 0 0,1 0 0,0-1 51,0 0 0,1 1 0,-1-1 1,0 0-1,1 0 0,-1 0 0,0 0 0,0 0 0,0 0 0,2-2 0,30-35 25,-2-2 0,50-82-1,-53 77-40,-23 37-91,9-15-110,1 2-1,0 0 1,21-22-1,-33 40 91,0 0-1,1 1 1,-1-1-1,0 1 1,1 0-1,5-3 1,-8 5 31,0-1 0,0 1 0,0 0-1,0-1 1,0 1 0,0 0 0,0-1 0,0 1 0,0 0 0,0 0 0,0 0 0,0 0 0,0 0 0,0 0-1,0 1 1,1-1 0,-1 0 0,0 1 0,0-1 0,0 0 0,0 1 0,0-1 0,0 1 0,-1-1 0,1 1 0,0 0-1,1 0 1,0 2 13,0-1-1,-1 1 0,1-1 1,-1 1-1,1 0 0,-1 0 0,0 0 1,0 0-1,0 0 0,0 0 1,-1 0-1,1 5 0,-1 39 19,0-43-12,-17 124 173,2-20-131,14-101-5,1 0-1,0 1 1,0-1 0,1 0 0,1 9-1,-2-14-10,1 0 0,-1-1 0,1 1 0,-1-1 0,1 1 0,-1 0-1,1-1 1,0 0 0,0 1 0,0-1 0,0 1 0,0-1-1,0 0 1,0 0 0,0 1 0,1-1 0,-1 0 0,0 0 0,1 0-1,-1 0 1,0-1 0,1 1 0,0 0 0,-1-1 0,1 1 0,-1-1-1,1 1 1,0-1 0,1 1 0,8-1 51,0 0-1,-1-1 1,1 0 0,0-1 0,-1 0-1,13-4 1,60-25 421,-66 24-473,9-3-43,0-2 1,-1-1 0,-1-1-1,0 0 1,-1-2 0,39-35 0,-43 33 35,0-1 1,29-38 0,-45 52-90,-2 4 41,0 0 1,-1 0 0,1 0 0,0 0-1,-1 0 1,1 0 0,0 0 0,0 0-1,0 0 1,0 0 0,0 0-1,0 1 1,3-2 0,-4 2 9,0 0 0,0 1 0,0-1 0,1 0-1,-1 1 1,0-1 0,0 1 0,0-1 0,0 0 0,0 1 0,0-1 0,0 1-1,0-1 1,0 0 0,0 1 0,0-1 0,0 0 0,0 1 0,0-1 0,0 1-1,-1-1 1,1 0 0,0 1 0,0-1 0,-14 42-163,-12 66 0,25-103 178,0 1-1,1-1 1,0 1-1,0 0 1,0-1 0,1 1-1,0-1 1,0 1-1,3 10 1,-3-14 30,0 0 0,0 0 0,0 0 0,0 0 0,0 0 0,0 0 0,0-1 0,1 1 0,-1 0 0,1-1 0,-1 1 0,1-1 0,0 1 0,-1-1 0,1 0 0,0 1 0,0-1 0,0 0 0,0 0 0,0-1 0,0 1 0,0 0 0,1-1 0,-1 1 0,0-1 0,0 0 0,4 1 0,-2-2 8,1 1 1,0-1-1,0 1 1,0-1-1,0-1 1,-1 1-1,1-1 1,-1 0-1,1 0 1,-1 0-1,0 0 1,0-1-1,0 0 1,0 0-1,0 0 1,0 0-1,-1 0 1,1-1-1,-1 0 1,0 1-1,0-1 1,-1-1-1,1 1 1,-1 0-1,0 0 1,0-1-1,0 0 1,-1 1-1,1-1 1,-1 0-1,-1 1 0,2-9 1,-2 9-66,0-1 1,-1 1-1,1-1 1,-1 1-1,0-1 1,0 1-1,0 0 1,-3-5-1,4 7 16,-1 0 0,-1 1 0,1-1 0,0 0 0,0 1 0,-1-1 0,1 1 0,0-1-1,-1 1 1,0-1 0,1 1 0,-1 0 0,0 0 0,1 0 0,-1 0 0,0 0 0,0 0 0,0 1-1,-4-2 1,2 1-10,0 1 0,0-1 0,-1 1-1,1 0 1,-6 1 0,-4-1 68,17-3 11,0 0 1,0 0-1,0 1 1,0-1 0,1 1-1,6-4 1,165-77 301,-87 45-186,-37 13-69,-11 6 121,67-24 0,-100 41-278,1 0-1,0 0 1,14-1 0,-20 3 58,0 0 0,-1 0 0,1 0 0,0 0 1,0 0-1,-1 0 0,1 1 0,0-1 0,-1 0 0,1 1 1,0 0-1,-1-1 0,1 1 0,-1 0 0,1 0 0,-1 0 0,1 0 1,-1 0-1,1 0 0,-1 0 0,0 0 0,0 1 0,2 1 1,0 2-24,-1 1 0,0-1 0,0 1 0,0-1 0,0 1 0,-1 0 0,0 0 0,0-1 0,-1 12 0,0 5 25,-6 29 0,2-12 32,3-25 28,-3 78-117,4-81 94,1-1 0,0 0 0,1 0 0,0 0 0,1-1 0,0 1 0,5 10 1,-7-17-6,0 0 1,1-1-1,-1 1 1,1-1-1,0 1 0,0-1 1,0 0-1,0 0 1,5 4-1,-6-5-16,1 0-1,-1 0 0,1 0 1,0-1-1,-1 1 0,1 0 1,-1-1-1,1 0 1,0 1-1,0-1 0,-1 0 1,1 0-1,0 0 0,0 0 1,-1 0-1,1 0 0,0 0 1,-1 0-1,1-1 1,1 0-1,119-49 435,-28 10-408,-46 20 27,0-1 0,56-34 0,-96 50-74,15-9-18,0-1 1,0-1-1,26-25 1,13-16 47,-46 38-274,-21 31-34,-1 0 221,-1-1 0,0 0 0,-1-1 0,-16 19 0,4-6 13,-18 22 39,-54 49 0,87-90-19,-5 5 24,0 1-1,-12 16 1,20-24 16,1 0 1,-1 1 0,0-1 0,1 0-1,0 1 1,0-1 0,-1 1 0,1 0-1,1 0 1,-1-1 0,0 1 0,1 0-1,-1 0 1,1 0 0,0-1 0,0 1-1,0 0 1,1 5 0,0-7-3,-1 0 1,1 1 0,0-1-1,0 0 1,-1 0-1,1 0 1,0 0-1,0 0 1,0 0-1,0 0 1,1 0-1,-1-1 1,0 1-1,0 0 1,0-1-1,1 1 1,-1-1-1,0 1 1,0-1 0,1 1-1,-1-1 1,1 0-1,-1 0 1,0 0-1,1 0 1,-1 0-1,2 0 1,6 0 82,0-1-1,17-2 1,-22 2-74,5 0-4,-1-1 0,1 0 0,0-1 0,-1 0 0,1 0 0,-1 0 0,0-1 0,0-1 0,0 1 0,9-9 0,-6 4-17,0-1 0,-1 0 0,0 0 0,-1-1 0,0 0 0,-1-1-1,0 0 1,-1 0 0,8-18 0,-11 20-31,21-59-36,-21 59 48,-2 0 1,1-1 0,-1 1-1,1-18 1,-3 19-11,1 7 2,-1 0 0,0 0 0,0 0 1,0-1-1,0 1 0,0 0 0,0 0 0,-1 0 0,0-4 0,1 6 20,0 0 0,-1 0 0,1 0 0,0 0 0,0 0 0,0 0 0,0-1 0,0 1 0,0 0 0,-1 0 0,1 0 0,0 0 0,0 0 0,0 0 0,0 0 0,0 0 0,-1 0 0,1 0 0,0 0 0,0 1 0,0-1 0,0 0 0,0 0 0,0 0 0,-1 0 0,1 0 0,0 0 0,0 0 0,0 0 0,0 0 0,0 0 0,0 0 0,0 1 1,0-1-1,-1 0 0,1 0 0,0 0 0,0 0 0,0 0 0,-5 9-135,-2 10-3,-70 281-260,38-86 525,5-22 99,27-163-175,-1-1-1,-1 1 1,-2-1-1,-20 36 1,29-60-6,0 0 1,-1 0 0,1-1 0,-1 1 0,0-1 0,0 1-1,0-1 1,0 0 0,-1-1 0,1 1 0,-1 0 0,0-1-1,0 0 1,0 0 0,0 0 0,0 0 0,0-1 0,0 0-1,-6 2 1,5-3-15,0 0 0,0 0 0,1 0 0,-1 0 0,0-1-1,0 0 1,1 0 0,-1 0 0,1 0 0,-1-1 0,1 1-1,-1-1 1,1-1 0,0 1 0,0-1 0,0 1 0,-7-7 0,6 4-21,-1-1 0,1 0 0,1 0 0,-1 0 0,1-1 0,0 1 0,0-1 0,1 0 0,0 0 0,0 0 0,0-1 0,1 1 0,0-1 0,1 1 0,-1-16 0,1 9-2,1 1-1,0-1 0,1 0 0,1 0 1,0 0-1,1 1 0,9-25 0,-5 20-26,0 1 0,2 0 0,12-20 0,-14 27 13,-1 1 0,1 1-1,1-1 1,0 1 0,0 0 0,17-12-1,57-28 14,-39 25 13,55-25 37,-54 27-130,154-70 38,19-9 161,-171 77-116,-2-3 1,0-1 0,56-47-1,-92 65-90,1 0-69,-8 9-1,-3 5-84,-7 12 151,-2 0-1,1-2 1,-25 29-1,-46 35 15,60-60 83,9-9 12,0 0-1,1 1 0,0 0 1,1 0-1,1 1 1,-13 19-1,22-30-4,-1 0 0,1-1 0,0 1 0,-1 0 0,1 0 0,0-1 0,0 1 0,-1 0 0,1 0 0,0-1 0,0 1 0,0 0 0,0 0 0,0 0 0,0-1 0,0 1 0,0 0 0,0 0 0,0-1 0,1 1 0,-1 0 0,0 0 0,0-1 0,1 1 0,-1 0 0,0 0 0,1-1 0,-1 1 0,1 0 0,-1-1 0,1 1 0,-1-1 0,1 1 0,0-1 0,-1 1 0,2 0 0,0 0 23,0 0 0,1 0 1,-1 0-1,1 0 0,-1 0 1,1-1-1,-1 1 0,1-1 1,-1 0-1,5 1 0,1-2-4,0 1 0,0-1-1,0 0 1,0-1 0,0 0-1,0 0 1,-1-1 0,1 0 0,13-7-1,-11 3 11,1 1-1,-2-2 0,1 1 1,-1-2-1,16-16 1,-8 3-18,-2 1 1,0-2 0,-2 0 0,0-1 0,11-31 0,-10 15-638,-17 63-273,1 6 920,1 0 0,4 51 0,-2-73-1,0 1 1,1 0-1,0-1 1,0 0 0,5 11-1,-6-14 29,1-1 0,0 1-1,1 0 1,-1 0 0,1-1-1,-1 0 1,1 1 0,0-1-1,0 0 1,7 5 0,-9-7-23,0-1 0,1 1 1,-1-1-1,1 1 1,-1-1-1,1 1 0,-1-1 1,1 0-1,-1 0 1,1 0-1,-1 1 0,1-2 1,-1 1-1,1 0 1,-1 0-1,1 0 0,-1-1 1,1 1-1,1-1 1,3-2 12,1 0 1,-1 0 0,6-5 0,2-1-55,41-21-29,-33 17 10,-1 1 1,1 1-1,1 1 0,0 1 1,26-7-1,-46 16-23,1-1 0,-1 1 0,0-1 0,0 1-1,0 0 1,0 0 0,1 1 0,5 0 0,-8 0 30,0-1 0,0 0 1,0 1-1,0-1 0,0 1 0,-1-1 0,1 1 1,0-1-1,0 1 0,0-1 0,0 1 1,-1 0-1,1 0 0,0-1 0,-1 1 0,1 0 1,-1 0-1,1 0 0,-1 0 0,1 0 1,-1 0-1,1 0 0,-1-1 0,0 1 0,0 0 1,1 0-1,-1 1 0,0-1 0,0 2 1,-1 1 5,1 0 1,-1 0 0,0-1 0,0 1 0,0 0-1,-1 0 1,0 0 0,1-1 0,-1 1 0,0-1-1,-1 0 1,1 1 0,-5 4 0,4-5 35,0 0-1,1 0 1,0 0 0,0 0 0,0 0-1,0 0 1,0 1 0,1-1 0,-1 1 0,1 0-1,0-1 1,0 1 0,-1 6 0,2-10-16,0 0 0,0 0 1,0 0-1,0 0 1,0 1-1,0-1 1,0 0-1,0 0 1,0 0-1,0 0 1,0 0-1,0 1 0,0-1 1,0 0-1,0 0 1,0 0-1,1 0 1,-1 0-1,0 0 1,0 1-1,0-1 1,0 0-1,0 0 0,0 0 1,0 0-1,0 0 1,0 0-1,1 0 1,-1 0-1,0 1 1,0-1-1,0 0 0,0 0 1,0 0-1,0 0 1,1 0-1,-1 0 1,0 0-1,0 0 1,0 0-1,0 0 1,0 0-1,1 0 0,-1 0 1,0 0-1,0 0 1,0 0-1,0 0 1,0 0-1,1 0 1,6-4 158,-4 2-49,27-12 37,-11 5-92,0-1 1,20-13 0,82-71-128,-114 88 51,-5 4-54,1 0 1,0 0-1,-1 0 1,1 0-1,0 0 1,0 1-1,0-1 1,0 1-1,0 0 0,7-2 1,-10 3 46,1 0 0,-1 0 1,1 1-1,-1-1 0,1 0 0,-1 0 1,1 0-1,-1 1 0,1-1 0,-1 0 0,1 0 1,-1 1-1,1-1 0,-1 1 0,0-1 1,1 0-1,-1 1 0,1-1 0,-1 1 1,0-1-1,0 1 0,1-1 0,-1 1 1,0-1-1,0 1 0,1-1 0,-1 1 1,0 0-1,6 21-47,-5-18 60,3 33 61,1 4-82,-4-38 42,0 0 0,0 1 0,0-1 0,0 0 0,1 0 0,-1 0 0,1 0 0,-1-1 0,5 6 0,-4-5 41,1-1 0,-1 0 1,0 1-1,1-1 0,-1 0 1,1-1-1,0 1 0,0 0 1,3 1-1,-4-3-41,-1 1 0,1-1 1,0 0-1,-1 0 0,1 1 0,0-1 0,-1 0 1,1-1-1,0 1 0,-1 0 0,1 0 1,0-1-1,-1 1 0,1-1 0,-1 1 0,1-1 1,-1 0-1,1 0 0,-1 0 0,2-1 1,68-54 347,-25 19-327,39-35-107,-13 10-371,-78 111-361,1-25 931,3-17-91,0 0-1,1 0 1,0 0-1,-1 15 1,2-20-27,1-1 1,-1 1 0,0-1-1,0 1 1,1-1-1,-1 1 1,1-1-1,-1 0 1,1 1 0,-1-1-1,1 0 1,0 1-1,0-1 1,0 0-1,0 0 1,0 0 0,0 0-1,0 0 1,0 0-1,0 0 1,0 0 0,0 0-1,1 0 1,-1-1-1,0 1 1,1 0-1,-1-1 1,0 1 0,3 0-1,1 0 49,1-1 0,-1 1 0,1-1 0,-1 1 0,1-2 0,10 0 0,34-10 332,-41 9-379,42-12-46,0-2 0,-2-2 1,51-26-1,-24 9-81,-85 64-472,6-15 644,-8 23 0,8-32-36,0 1 11,0 0-1,1 1 1,0-1 0,0 1-1,0 0 1,-1 9 0,3-14-23,-1 4 93,0 1 1,1 0-1,0 0 0,1 0 1,1 11-1,-1-16-83,-1 0 0,1 0 0,0-1 0,-1 1 0,1-1 0,0 1-1,0-1 1,0 1 0,0-1 0,0 1 0,0-1 0,1 0 0,-1 1 0,0-1 0,1 0 0,-1 0 0,1 0 0,-1 0 0,1-1-1,-1 1 1,1 0 0,0 0 0,-1-1 0,1 1 0,0-1 0,-1 0 0,1 1 0,3-1 0,8 0-247,0-1 0,0-1 0,1 0 0,-1 0 0,0-1 0,17-7 0,4 0-1347,31-10-2235,-56 17 2478,0-1 0,-1 0 0,1-1 0,-1 1 0,8-7 0,3-2-1561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2:55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68 5056,'-27'-8'2304,"32"20"-2016,-1-12 2464,6 5-1568,8-5 1152,4 3-1376,18-6-32,1-2-544,12-2-192,2-1-97,8-9-222,-5 5 63,5-4-2912,-4 4 1600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2:55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 5824,'2'-1'972,"-1"1"-906,-1 0-1,0 1 0,0-1 0,1 0 0,-1 1 1,0-1-1,0 0 0,0 1 0,0-1 0,0 0 1,1 1-1,-1-1 0,0 1 0,0-1 0,0 0 1,0 1-1,0-1 0,0 1 0,0-1 0,0 0 1,0 1-1,-1-1 0,1 1 0,0-1 0,-25 157 6394,-23 3-2063,7-23-2803,39-133-1471,1 1 0,0 0 0,0 0-1,1-1 1,-1 1 0,1 0 0,0 0 0,0 0 0,0-1-1,1 1 1,0 0 0,2 8 0,-2-12-111,0 0 0,0 0 0,0 0 0,0 0 0,0 0 1,0-1-1,0 1 0,0 0 0,0-1 0,0 1 0,0-1 0,1 1 0,-1-1 0,0 1 0,0-1 0,1 0 1,-1 0-1,0 1 0,0-1 0,1 0 0,-1 0 0,0 0 0,2-1 0,8 2-96,-6 0 65,-1 0-1,1 1 0,-1 0 1,1 0-1,-1 0 1,0 0-1,0 0 0,0 1 1,0 0-1,-1 0 1,1 0-1,-1 0 0,1 1 1,-1-1-1,0 1 0,-1 0 1,1 0-1,-1 0 1,4 7-1,3 8 99,-2 0-1,0 0 1,6 25 0,2 18-40,12 43-1208,-6-38-8994,-20-57 2634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2:56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 6304,'-27'-5'2848,"22"5"-2464,2 0 512,6 0-576,2 5-1184,8 2 448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2:57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42 1984,'0'-2'61,"2"-22"3575,-2 23-3433,1 0 1,-1 0-1,1 0 0,-1 1 0,1-1 0,-1 0 0,1 0 0,-1 0 0,1 1 1,0-1-1,0 0 0,-1 1 0,1-1 0,0 0 0,0 1 0,0-1 0,-1 1 0,1 0 1,2-1-1,-3 0-106,0 1 1,1 0 0,-1 0-1,0 0 1,1 0 0,-1 0-1,0 0 1,1 0 0,-1 0-1,0 0 1,1 0 0,-1 0-1,0 0 1,1 0 0,-1 0-1,0 0 1,1 0 0,-1 0-1,0 1 1,1-1 0,-1 0-1,0 0 1,1 0 0,-1 0-1,0 1 1,0-1 0,1 0-1,-1 0 1,0 1 0,6 12 1486,-3 20 254,-6 10-991,-2 1 1,-1-1 0,-15 51-1,-6 39-440,22-80-445,7-39-2026,6-2 529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3:04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 1824,'0'0'587,"-7"5"767,9-10 2509,-14 8 4745,8 6-1633,-3-1-8528,5-4 1617,-1 1-1,0 0 1,1 0-1,0-1 1,0 1 0,1 1-1,-1-1 1,0 8 0,-4 8 200,-95 375 1958,100-395-2220,-5 29 92,-25 94 479,24-110-717,3-9-2120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3:04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9 156 3552,'-8'-4'12577,"13"5"-11936,1 0 0,0 0-1,-1-1 1,10 0 0,146-8 2453,0 0-1815,-23-7-662,55-5-258,-122 17-200,108-11 157,-87-6 57,-88 19-420,-1 0 0,1 0 0,-1-1 1,0 1-1,1-1 0,-1 0 0,0 0 0,0 0 1,5-5-1,-6 6-440,-1-1 1,1 0-1,-1 1 0,0-1 1,1 0-1,-1 0 0,0 0 1,0 0-1,0 0 0,-1 0 1,1 0-1,0-1 0,-1 1 1,1 0-1,-1 0 0,0-4 1,0-3-1967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3:05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91 114 3712,'-90'-1'15723,"92"-1"-15161,5-1-10,33-9 669,73-10 0,52 6-425,42-6-264,-195 19-463,0 1-1,15-7 1,-18 6-87,-1 0 1,1 0 0,0 1-1,0 0 1,14 0 0,-22 2 19,0 0 1,-1 0-1,1 0 1,0 0 0,-1 0-1,1 0 1,0 0 0,-1-1-1,1 1 1,0 0-1,-1 0 1,1-1 0,0 1-1,-1 0 1,1-1-1,-1 1 1,2-1 0,2-2-738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3:06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59 148 2720,'-28'6'3024,"4"7"3082,18-9-970,28-15-1195,90-25-1822,-54 19-1544,47-18 157,-42 12-613,102-22 0,-124 42-3132,-23 5 1274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3:11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9 2656,'0'0'58,"1"1"1,-1-1-1,0 0 1,0 0-1,1 0 0,-1 0 1,0 1-1,0-1 0,1 0 1,-1 0-1,0 0 1,0 0-1,1 0 0,-1 0 1,0 0-1,1 0 1,-1 0-1,0 0 0,0 0 1,1 0-1,-1 0 1,0 0-1,1 0 0,-1 0 1,0 0-1,0 0 1,1 0-1,-1-1 0,0 1 1,0 0-1,1 0 1,-1 0-1,0 0 0,1-1 1,-1 1-2,0 0 0,0-1 1,1 1-1,-1 0 0,0 0 1,0 0-1,0 0 0,1 0 1,-1 0-1,0-1 0,0 1 1,1 0-1,-1 0 0,0 0 1,0 0-1,1 0 0,-1 0 1,0 0-1,1 0 0,-1 0 1,0 0-1,0 0 0,1 0 1,-1 0-1,0 0 0,0 0 1,1 0-1,-1 1 0,0-1 1,0 0-1,1 0 0,-1 0 1,1 0 214,-1 1 0,1-1-1,0 0 1,-1 0 0,1 0 0,-1 0 0,1 0 0,0-1 0,-1 1-1,1 0 1,0 0 0,-1 0 0,1-1 0,-1 1 0,1 0-1,-1 0 1,1-1 0,-1 1 0,1 0 0,-1-1 0,1 1 0,-1-1-1,1 1 1,-1-1 0,1 1 0,0-3 1161,-1 11 2999,-2 29-3782,0-22-462,-1 1 0,-1-1 0,0 0 0,-11 25 0,8-21 24,-43 85 549,18-40-562,-108 305 745,131-342-672,-1-1 0,-24 43 0,34-69-265,0 0 0,0 0 0,0 0 0,0 1 0,-1-1 0,1 0 0,0 0 0,0 0 0,0 1 0,0-1 0,0 0 0,0 0 0,0 0 0,0 1 0,1-1 0,-1 0 0,0 0 0,0 0 0,0 1 0,0-1 0,0 0 0,0 0 0,0 0 0,0 0-1,0 1 1,1-1 0,-1 0 0,0 0 0,0 0 0,0 0 0,0 0 0,1 1 0,-1-1 0,0 0 0,0 0 0,0 0 0,0 0 0,1 0 0,-1 0 0,0 0 0,0 0 0,0 0 0,1 0 0,-1 0 0,0 0 0,0 0 0,1 0 0,13 2 0,-10-2 19,15 1 33,0-1 1,0 0-1,0-2 0,30-6 0,-32 5-99,337-49 307,-342 50-265,-1 0-1,13-5 1,-24 7-83,0 0 0,0 0-1,1 0 1,-1 0 0,0-1-1,1 1 1,-1 0 0,0 0-1,0-1 1,1 1 0,-1 0-1,0 0 1,0-1 0,0 1-1,0 0 1,1-1 0,-1 1-1,0 0 1,0-1 0,0 1-1,0-1 1,1-13-9642,-1 10 7321,0 0-179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3:11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14 131 3968,'-11'-10'1285,"11"10"-1202,-1 0 0,1-1 0,0 1 0,0 0 0,0 0 0,-1-1 0,1 1 1,0 0-1,0-1 0,0 1 0,0 0 0,0 0 0,-1-1 0,1 1 0,0 0 0,0-1 0,0 1 0,0 0 0,0-1 0,0 1 0,0 0 0,0-1 0,0 1 0,0 0 0,0-1 0,0 1 0,1-1 0,8-5 5287,-5 3-4712,0 1 0,0 0 1,1-1-1,5-1 1,24-2 1627,63-2 0,-3 1-1360,23-14-377,-20 3-143,16-4-495,-73 14-3726,-35 6 898,0 5 965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1:16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74 8640,'-45'-37'3904,"18"26"-3392,14 6 1216,3 5-1056,-8-4 415,9 1-607,-4-5-512,8 8 0,10-5-3967,3 5 2175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3:12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67 6144,'-2'0'282,"1"0"-1,-1 0 1,1 0 0,-1 0 0,1 0-1,-1 1 1,1-1 0,-1 1 0,1-1-1,0 1 1,-2 0 0,2-1-216,1 0 1,0 0-1,0 0 1,0 1-1,0-1 0,0 0 1,0 0-1,0 0 1,-1 0-1,1 0 0,0 1 1,0-1-1,0 0 1,0 0-1,0 0 1,0 0-1,0 1 0,0-1 1,0 0-1,0 0 1,0 0-1,0 0 0,0 1 1,0-1-1,0 0 1,0 0-1,0 0 1,0 0-1,0 0 0,0 1 1,0-1-1,1 0 1,-1 0-1,0 0 0,0 0 1,10 8 2555,3-1-1637,0-2 0,-1 1-1,2-2 1,-1 0 0,22 4 0,-15-6-478,1 0 0,-1-1 0,25-2 0,11-5-302,98-24 0,-139 26-35,117-32-363,-48 3-4936,-57 21 2660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3:13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26 1888,'-2'0'374,"-1"0"1,0 1-1,0-1 1,0 1-1,1 0 1,-1 0-1,0 0 0,-4 3 1,3-2 287,0 0 1,0 0-1,0-1 1,-7 2-1,-42 14 4469,19-13-865,34-4-4236,0 0-1,-1 0 0,1 0 0,0 0 0,0-1 0,0 1 0,0 0 0,0 0 0,0 0 0,0 0 0,0 0 0,0 0 0,-1 0 0,1 0 0,0 0 0,0 0 1,0 0-1,0 0 0,0 0 0,0 0 0,0-1 0,0 1 0,0 0 0,0 0 0,0 0 0,0 0 0,0 0 0,0 0 0,0 0 0,0 0 0,0-1 0,0 1 1,0 0-1,0 0 0,0 0 0,0 0 0,0 0 0,0 0 0,0 0 0,0 0 0,0-1 0,0 1 0,0 0 0,0 0 0,0 0 0,0 0 0,0 0 1,0 0-1,0 0 0,0 0 0,6-10 851,-4 8-766,-1 0-1,1-1 1,0 1-1,0 0 1,1 0-1,3-2 1,4 0 43,0 0 0,0 0 0,0 1 1,18-2-1,45-4 320,-48 7-332,26-1 133,-1 2 1,1 3 0,93 15-1,-117-14-83,35 1 0,-50-3 7,0 0-1981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3:15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68 248 2240,'0'-3'5558,"0"3"-5446,0 0 0,-1 0 0,1 0 0,0 0-1,-1 0 1,1 1 0,0-1 0,-1 0 0,1 0-1,0 0 1,-1 0 0,1 0 0,0 0 0,-1 0-1,1 0 1,0 0 0,-1 0 0,1 0 0,0 0-1,-1-1 1,1 1 0,0 0 0,-1 0 0,1 0-1,0 0 1,0 0 0,-1-1 0,1 1 0,0 0-1,0 0 1,-1-1 0,1 1 0,0 0 0,-1-1 52,0 0 0,0 1 1,1-1-1,-1 0 0,0 1 0,1-1 1,-1 0-1,1 0 0,-1 0 1,1 1-1,-1-1 0,1 0 0,-1 0 1,1 0-1,0 0 0,0 0 1,-1 0-1,1 0 0,0 0 0,0 0 1,0 0-1,0 0 0,0 0 1,0 0-1,0 0 0,1 0 0,-1 0 1,0 1-1,0-1 0,1 0 1,-1 0-1,1 0 0,-1 0 0,1-1 1,4-5 86,-1 0 1,1 0 0,8-9 0,-2 3 84,-4 3-185,1 2 1,0-1-1,1 1 1,0 0-1,0 1 1,20-12-1,65-30 444,-70 38-512,-12 5-37,1 0-1,-1 1 0,1 1 1,23-5-1,-33 8-50,0 1-1,0 0 1,0 0-1,0 0 1,1 0-1,-1 0 1,0 1 0,-1-1-1,1 1 1,0 0-1,0 0 1,3 1 0,-4-1-5,0 1 1,-1-1-1,1 0 1,0 1 0,-1-1-1,1 1 1,-1-1-1,1 1 1,-1 0-1,0 0 1,0 0 0,0 0-1,0-1 1,0 1-1,0 0 1,-1 1 0,1-1-1,-1 0 1,1 2-1,0 4 33,0 0-1,-1 0 1,0 0-1,0 0 0,-1 0 1,0 0-1,0 0 1,-1 0-1,0 0 1,-1-1-1,0 1 0,-4 9 1,-8 10 275,-33 49 1,31-50-169,-30 51 217,-40 92 0,6-9 42,80-159-384,-40 68 139,35-60-63,0-1 0,0 0-1,-1 0 1,0 0 0,-11 8 0,16-15-47,1 0 1,0 0-1,0 0 0,0 0 0,0 0 0,-1-1 1,1 1-1,0 0 0,-1-1 0,1 1 0,0-1 0,-1 0 1,1 1-1,-1-1 0,1 0 0,-1 0 0,1 0 1,0 0-1,-1 0 0,1 0 0,-3-1 0,3 0-24,1 1 0,0-1-1,0 1 1,0-1 0,0 1 0,0-1-1,0 1 1,0-1 0,0 0-1,0 1 1,0-1 0,0 1 0,0-1-1,0 0 1,0 1 0,0-1 0,0 1-1,1-1 1,-1 1 0,0-1-1,0 1 1,1-1 0,-1 1 0,0-1-1,1 0 1,0 0 15,1-1-15,-1 0 1,1 1 0,0-1 0,0 0-1,0 1 1,0-1 0,0 1 0,0 0-1,0-1 1,1 1 0,-1 0 0,4-1-1,31-9 181,-5 5-91,1 1 0,-1 1 0,1 2-1,0 2 1,0 1 0,40 6 0,-64-7-47,-1 0-1,1 0 1,0 0-1,16-4 1,-4 1-524,-18 2 0,0 0 1,-1 0-1,1 0 1,0-1-1,-1 1 1,1 0-1,-1-1 1,0 0-1,0 0 1,1 1-1,-1-1 1,0 0-1,0-1 1,-1 1-1,1 0 1,0-1-1,2-4 1,4-5-1530,28-31-5072,-18 22 4491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3:16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51 3552,'5'-7'7733,"-5"7"-7524,4 10 2677,-1 21-1218,-5-4-671,0 0 1,-10 37 0,0 7-333,6-33-301,3-18 230,-2 34 0,5-54-585,0 0-1,0 0 1,0 0-1,0 0 1,-1 0-1,1 1 1,0-1-1,0 0 1,0 0 0,0 0-1,0 0 1,0 0-1,0 0 1,0 0-1,0 1 1,0-1 0,0 0-1,0 0 1,0 0-1,0 0 1,0 0-1,0 0 1,0 0-1,0 1 1,0-1 0,0 0-1,0 0 1,0 0-1,0 0 1,1 0-1,-1 0 1,0 0-1,0 0 1,0 1 0,0-1-1,0 0 1,0 0-1,0 0 1,0 0-1,0 0 1,0 0-1,1 0 1,-1 0 0,0 0-1,0 0 1,0 0-1,0 0 1,0 0-1,0 0 1,0 0-1,1 0 1,-1 0 0,0 0-1,0 0 1,0 0-1,5-7 278,5-16-6,8-30-229,30-56 0,-35 84-133,1 0 0,27-35 0,-37 55 32,0 0 0,0 0 0,1 1 0,6-6 0,1 0-169,-11 10 216,-1-1 0,0 1 0,0 0 0,0 0 0,0-1 0,1 1 0,-1 0 0,0 0 0,0-1 0,0 1 0,1 0 0,-1 0 0,0 0 0,0-1 0,1 1 0,-1 0 0,0 0 0,0 0 0,1 0 0,-1 0 0,0 0 0,1-1 0,-1 1 0,0 0 0,1 0 0,-1 0 0,0 0 0,0 0 0,1 0 0,-1 0 0,0 0 0,1 1 0,-1-1 0,0 0 0,1 0 0,-1 0 0,0 0 0,0 0 0,1 0 0,-1 0 0,0 1 0,0-1 0,1 0 0,-1 0 0,0 0 0,0 1 0,0-1 0,1 0 0,-1 0 0,0 1 0,0-1 0,0 0 0,0 0 0,1 1 0,-1-1 0,0 0 0,0 1 0,1 18 108,-33 119 1340,32-137-1428,0 0 0,0-1 0,-1 1 0,1 0-1,0-1 1,0 1 0,0 0 0,0-1 0,0 1 0,0 0 0,0-1 0,1 1 0,-1 0 0,0-1-1,0 1 1,0-1 0,1 1 0,-1 0 0,1 0 0,-1-1-5,1 0 1,-1 0-1,0 1 0,1-1 1,-1 0-1,0 0 1,1 0-1,-1 0 0,1 0 1,-1 0-1,0 0 0,1 0 1,-1 0-1,1 0 1,-1 0-1,0 0 0,1 0 1,-1 0-1,1 0 0,-1 0 1,0-1-1,1 1 1,0 0-1,4-4 82,1 1 0,-1-1-1,7-5 1,-2 1-59,119-89 189,-109 82-267,1 2-1,0 0 1,1 2 0,0 0-1,1 1 1,36-9-1,-57 18 52,0 0-1,0 1 0,1-1 1,-1 1-1,0 0 0,0 0 1,0-1-1,0 1 0,0 1 1,1-1-1,-1 0 0,0 1 1,0-1-1,0 1 0,0-1 1,0 1-1,0 0 1,0 0-1,3 2 0,-3-1 19,0 0-1,1 0 1,-1 0-1,0 1 1,-1-1-1,1 1 1,0-1-1,-1 1 1,0 0-1,1 0 1,-1-1 0,1 5-1,1 8 88,0-1 0,-1 1 0,-1-1 0,-1 23 0,0-33-106,0 41 510,-9 57 1,8-93-363,-1-1 0,0 1 0,-1 0 0,0-1 0,-5 11 0,-9 6-1093,15-22 141,0-1 0,0 0 0,0 0 0,-1 0 0,1 0 0,-1-1 0,-2 3 0,3-4-264,1 1-70,1-1 989,0 0 1,0 0 0,-1 0-1,1 1 1,0-1-1,0 0 1,0 0-1,-1 0 1,1 0 0,0 0-1,0 0 1,0 0-1,-1-1 1,1 1 0,0 0-1,0 0 1,0 0-1,0 0 1,-1 0 0,1 0-1,0 0 1,-2-2-1415,1-2-1206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3:16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49 2656,'0'0'36,"-1"0"0,1 0 0,0-1 1,0 1-1,0 0 0,-1 0 0,1 0 0,0 0 1,0 0-1,-1 0 0,1 0 0,0 0 0,0 0 0,0 0 1,-1 0-1,1 0 0,0 0 0,0 0 0,-1 0 0,1 0 1,0 1-1,0-1 0,0 0 0,-1 0 0,1 0 1,0 0-1,0 0 0,0 0 0,0 0 0,-1 1 0,1-1 1,0 0-1,0 0 0,0 0 0,0 0 0,0 1 1,0-1-1,-1 0 0,1 0 0,0 0 0,0 1 0,0-1 1,0 0-1,0 0 0,0 1 0,0-1 0,0 0 0,0 0 1,0 0-1,0 1 0,0-1 0,0 0 0,0 0 1,0 1-1,0-1 0,0 0 0,0 0 0,0 0 0,1 1 1,-1-1-1,0 0 0,0 0 0,1 13 2591,-5-2-1055,1-1 0,-2 0 0,-6 12 1,5-11-265,1-1 0,-8 23 0,12-29-1159,0-1-1,1 0 0,-1 1 0,1-1 1,-1 1-1,1-1 0,0 0 1,1 1-1,-1-1 0,1 1 0,-1-1 1,1 0-1,0 1 0,2 4 0,-2-6-87,0 0-1,0 0 0,0-1 1,0 1-1,0 0 1,1-1-1,-1 1 0,0-1 1,1 0-1,-1 1 0,1-1 1,0 0-1,-1 0 0,1 0 1,0 0-1,-1 0 0,4 1 1,-2-1 1,1-1 0,-1 1 0,0-1 1,1 0-1,-1 1 0,0-1 0,1-1 0,-1 1 1,5-2-1,4-1 17,0-1 1,0 0 0,-1-1-1,15-8 1,-19 9-60,0 0 0,0 0 0,-1 0 0,0-1 1,0 0-1,0-1 0,-1 1 0,0-1 0,0 0 0,0-1 0,-1 1 0,8-14 0,-11 16-18,0 1-1,0 0 1,0-1-1,0 1 1,0-1-1,-1 1 1,1-1-1,-1 1 1,0-1-1,0 1 1,0-1-1,-1 1 0,1-1 1,-1 1-1,0-1 1,0 1-1,0 0 1,0-1-1,-1 1 1,1 0-1,-1 0 1,-4-5-1,3 4 0,0 0-1,0 0 1,0 1-1,-1-1 1,1 1-1,-1 0 1,0 0-1,0 0 1,0 1-1,-1-1 1,1 1-1,-1 0 1,1 0-1,-1 1 1,0-1-1,-4 0 1,-22-1-98,-41 1 0,61 2-173,-6-2-3423,17 2 3495,-1 0 0,1 0 0,0 0-1,0 0 1,-1 0 0,1 0 0,0 0 0,0 0-1,-1 0 1,1 0 0,0 0 0,0 0 0,-1 0-1,1 0 1,-2-8-6144,6 7 3132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3:17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24 2720,'0'0'74,"0"-1"0,0 1 0,0 0 0,0-1 0,0 1 0,0 0 0,0 0 0,0-1 0,0 1 0,0 0-1,0-1 1,0 1 0,0 0 0,0-1 0,0 1 0,0 0 0,0-1 0,0 1 0,1 0 0,-1 0 0,0-1 0,0 1 0,0 0 0,0 0 0,1-1 0,1-2 2564,-7 0-714,2 1-1646,0 1-1,0 0 1,0-1 0,0 1-1,0 1 1,0-1-1,0 0 1,0 1 0,-1 0-1,1-1 1,0 1-1,0 1 1,0-1 0,-1 0-1,-4 2 1,-7 0 448,0-1-167,0 0 0,-1 1 0,1 1 1,0 1-1,1 0 0,-1 1 0,1 0 0,0 2 0,0-1 1,0 2-1,1 0 0,-16 12 0,24-15-481,-1 1 1,1 0-1,1 0 1,-1 0-1,1 1 1,0-1-1,1 1 1,-1 0-1,1 0 1,1 0-1,-1 0 1,1 1-1,1-1 1,-1 1-1,1-1 1,1 1-1,-1-1 0,2 12 1,-1-5 58,2 0-1,0 0 1,0 0 0,2 0 0,-1 0 0,2-1-1,0 1 1,0-1 0,9 13 0,-10-19-12,0 1 0,1-1 0,0-1 0,1 1 0,12 11 0,-15-15-81,1 0 0,0-1 0,-1 1 0,1-1 0,0 0 0,0 0 0,1-1 0,-1 1 0,0-1 0,1 1 0,-1-1 0,9 0 0,1 0 20,0-1 0,-1 0 0,1-1 0,23-4-1,-32 4-114,0-1-1,1 1 1,-1-1-1,0 0 0,-1 0 1,1-1-1,0 1 0,-1-1 1,1 0-1,-1 0 1,0-1-1,0 1 0,0-1 1,0 0-1,4-6 1,-2 3-2305,-3 3-887,-2 3 2432,0 0 0,-1 0 0,1 0 1,-1 0-1,1 0 0,-1-1 0,1 0 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3:21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4992,'0'-1'266,"0"0"0,0 0-1,0 0 1,0 1 0,0-1 0,0 0 0,0 0 0,1 0-1,-1 0 1,0 0 0,0 0 0,1 0 0,-1 0 0,0 1 0,1-1-1,-1 0 1,1 0 0,-1 0 0,1 1 0,0-1 0,0-1-1,3-2 2367,-4 4-2592,0 0 1,1 0 0,-1 0 0,0 0-1,0 0 1,1 0 0,-1 0 0,0 0-1,0 0 1,0 0 0,1 0 0,-1 0-1,0 0 1,0 0 0,1 0 0,-1 0-1,0 0 1,0 0 0,0 1 0,1-1-1,-1 0 1,0 0 0,0 0 0,0 0-1,1 0 1,-1 1 0,0-1 0,0 0-1,0 0 1,0 0 0,0 1 0,0-1-1,1 0 1,-1 0 0,0 0 0,0 1-1,6 8 613,-3-1-136,0 0 0,-1 0 1,0 1-1,2 9 1,0 3 25,18 81 1324,-22-101-1797,0 0 1,1 0 0,-1 0-1,0 0 1,0 0-1,0-1 1,1 1 0,-1 0-1,0 0 1,1 0 0,-1 0-1,0-1 1,1 1-1,-1 0 1,2 0 0,-2-1-36,0 0 0,1-1 0,-1 1-1,0 0 1,1-1 0,-1 1 0,0 0 0,0-1 0,0 1 0,1 0 0,-1-1 0,0 1 0,0-1 0,0 1 0,0 0 0,0-1 0,1 1 0,-1-1 0,0 1 0,0-1-1,3-31 577,-3 3-547,1-1 0,8-40 0,-9 65-67,1 0 0,1 1 0,-1-1 0,1 0 0,0 1 0,0 0 0,0-1 0,0 1 0,1 0 0,0 0 0,5-6 0,-5 7 5,-1 1-1,1 0 1,0-1-1,0 1 1,1 1-1,-1-1 1,0 0-1,1 1 1,-1 0-1,1-1 1,-1 1-1,1 1 1,-1-1-1,1 0 1,0 1-1,5 0 1,8 1 161,0 1 1,31 7-1,-27-5-69,23 3-1,18-4 502,17 2-4507,-25 3-7747,-28 0 6769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3:22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56 4800,'-7'-2'739,"4"2"-433,1 0 1,-1-1 0,0 1-1,0-1 1,1 0 0,-1 0-1,0 0 1,1 0-1,-1-1 1,-2-1 0,4 2 24,0 1 1,0-1 0,0 1-1,0-1 1,0 1-1,0-1 1,0 1 0,0-1-1,-1 1 1,1 0 0,-1 0-1,-7-3 1226,0-4 212,9 7-1709,0 0 1,0-1-1,0 1 1,-1 0 0,1 0-1,0 0 1,0 0-1,0 0 1,0-1-1,0 1 1,0 0-1,0 0 1,0 0-1,0 0 1,0 0-1,0-1 1,0 1-1,0 0 1,0 0 0,0 0-1,0 0 1,0-1-1,0 1 1,0 0-1,0 0 1,0 0-1,0 0 1,0 0-1,0-1 1,0 1-1,1 0 1,-1 0-1,0 0 1,1-1 276,1 0 0,0 0 1,-1 0-1,1 1 0,0-1 0,0 1 1,0-1-1,1 1 0,7-3-218,2 0 28,-1 0 0,0 1 0,1 0 0,-1 0 0,1 1 0,0 1 0,-1 0 1,1 1-1,-1 0 0,1 0 0,18 6 0,-25-6-158,0 1 1,0 0 0,0 0-1,0 1 1,-1-1-1,1 1 1,0 0-1,-1 0 1,0 1-1,0-1 1,0 1-1,0 0 1,-1 0-1,1 1 1,-1-1-1,0 0 1,0 1 0,-1 0-1,1 0 1,-1 0-1,0 0 1,0 0-1,-1 0 1,0 0-1,0 1 1,1 6-1,-2-2 36,0-1-1,0 0 0,-1 1 0,0-1 1,-1 0-1,0 0 0,0 0 0,-1 0 1,-6 14-1,0-5 61,-1 0-1,0-1 1,-20 24 0,24-34-33,0-1 1,0 0-1,-13 9 1,-12 11 489,30-25-513,1-1 1,-1 0-1,1 1 1,-1-1-1,1 1 1,0-1-1,-1 0 1,1 1-1,0-1 1,0 1-1,-1-1 1,1 1 0,0-1-1,0 1 1,0-1-1,-1 1 1,1 0-1,0-1 1,0 1-1,0-1 1,0 1-1,0-1 1,0 1-1,0 0 1,1 0 2,-1-1 0,0 0 1,1 1-1,-1-1 0,1 0 0,-1 1 0,1-1 0,-1 0 1,1 1-1,-1-1 0,1 0 0,-1 0 0,1 1 0,-1-1 1,1 0-1,-1 0 0,1 0 0,-1 0 0,2 0 0,29-1 664,-29 1-688,101-21 403,-11 2-3670,-79 17 1001,0 1 0,1 1 0,-1 0 0,27 3 0,-4 4-2062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3:4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27 2496,'1'-1'377,"0"-1"0,0 1 1,0 0-1,0-1 0,0 1 1,1 0-1,-1 0 0,0 0 0,0 0 1,3-1-1,4-5 3999,-8 7-4295,0 0 0,0 0 0,0 0 0,0-1-1,0 1 1,0 0 0,1 0 0,-1 0 0,0 0 0,0-1 0,0 1 0,0 0 0,0 0 0,0 0 0,0 0 0,0-1 0,0 1 0,0 0 0,0 0 0,0 0 0,0 0 0,-1-1 0,1 1 0,0 0 0,0 0 0,0 0 0,0 0 0,0 0-1,0-1 1,0 1 0,0 0 0,0 0 0,-1 0 0,1 0 0,0 0 0,0 0 0,0 0 0,0-1 0,0 1 0,-1 0 0,1 0 0,0 0 0,0 0 0,0 0 0,0 0 0,0 0 0,-1 0 0,-1 2 2115,5 3-981,15 10-194,25 14-660,-34-26-461,-3 1 1271,-18-3-338,-7-1-743,3-1 0,1 1 1,-1 1 0,0 0 0,-18 5 0,21-5 65,9-1 9,9 0 383,19 0-481,0-1-1,0-1 1,0-1 0,0-1-1,45-13 1,-65 15-735,1 0-1,-1 0 1,0 0-1,1-1 1,4-3-1,4-2-1299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6:3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662 90 992,'0'-5'7962,"-6"5"-7172,4 4-706,1 0 0,0 0 0,0 1 1,0-1-1,0 0 0,1 0 0,-1 6 1,-3 19 355,-25 145 693,4-19-532,25-152-587,-23 128 814,24-82 170,-20-41-76,3-7-779,0 0 1,-22-2-1,-7 1-183,-47 3-62,67-2 201,-1 2 0,-31 7 0,-23 3 95,68-11-200,0 1-1,0-1 1,0 2 0,1 0 0,-22 10 0,17-7 129,14-7-90,0 1 0,1-1 0,-1 1 1,0 0-1,1 0 0,-1 0 0,1 0 0,-3 2 0,-1-2-39,4-1 14,-1 0 0,1 1-1,0-1 1,-1 1-1,1-1 1,-1 1-1,1 0 1,0-1-1,-1 1 1,1 0-1,0 0 1,0 0-1,0 0 1,0 0-1,-2 2 1,2-2 16,10 1 201,1 0 0,0-1 0,11 0 1,-5-2-80,0 0 0,17-5 0,-17 3-157,0 1 0,19-1 0,85 5-32,-39 7-85,23-9 715,-104 1-605,0-1 1,0 1-1,0 0 0,0 0 0,0 0 0,-1-1 1,1 1-1,0 0 0,0 0 0,-1-1 1,1 1-1,0 0 0,-1-1 0,0 2 0,-10 19-72,0 0-1,-16 20 1,-6 12 100,-43 75-80,56-97 81,-69 125-155,81-143 164,2 0 0,0 0 0,-9 28 0,11-28 18,4-12-25,-1 1-1,1-1 1,0 0 0,0 1 0,0-1 0,0 0-1,0 1 1,0-1 0,0 0 0,0 3 0,1-2-5,-1-1 0,0 1 0,0 0 0,0 0 0,0-1 0,0 1 0,0 0 0,-1 2 0,-6 5-67,7-8 43,1 0 33,-1-1-1,0 1 0,0 0 0,0 0 1,0 0-1,1 0 0,-1-1 0,0 1 1,0 0-1,-1 0 0,1 0 0,0 0 1,0-1-1,0 1 0,0 0 0,-1 0 1,1 0-1,0-1 0,-1 1 1,0 1-1,0-2 11,0 0-2,3 0 72,-1 0 362,16-11-59,-8 5-320,1 0 0,0 1 0,1 0 0,13-4 1,20-10 3,125-76 266,-41 21-183,-69 34-337,-51 34 465,-5 3-190,-2 4-767,13 34 209,11 69 320,-5-21 303,3-22-159,-21-55-14,1 1-1,1-1 1,-1 0 0,1 1-1,5 5 1,-7-9 44,1 0 1,-1 0 0,1 0-1,0 0 1,0-1-1,0 1 1,0-1 0,1 0-1,-1 0 1,6 3-1,3 0 145,-11-4-179,1 0-1,0 0 1,0 0-1,0-1 1,0 1-1,0-1 1,0 1-1,0-1 1,4 1 836,-5-5-658,3-4-103,-5-2-44,0 1 0,-1-1 0,0 1 0,-1 0 0,0 0 1,-4-10-1,-7-23-220,-19-91 262,28 120-212,5 12 126,0 1 0,-1-1 0,1 1 0,0-1-1,0 0 1,-1 1 0,1-1 0,0 1 0,0-1-1,0 0 1,0 1 0,0-1 0,0 0 0,0 1-1,0-1 1,0 0 0,0 1 0,0-1 0,1-1-1,-1-5 7,0 7-8,1-1-1,-1 1 0,0-1 0,0 1 0,0-1 1,0 1-1,0-1 0,0 1 0,0-1 1,-1 1-1,1-1 0,0 1 0,0 0 0,0-1 1,0 1-1,-1-1 0,1 1 0,0-1 1,0 1-1,-1-1 0,1 1 0,0 0 0,-1-1 1,1 1-1,0 0 0,-1-1 0,1 1 1,-1 0-1,1 0 0,-1-1 0,-1 2-146,5 0-271,-3-7 386,0 4-5,0 6 119,2-4-90,0 0-1,0 0 1,-1 1-1,1-1 0,0 0 1,0 1-1,-1-1 1,4 2-1,4 2 42,1 0 1,0-1-1,-1 0 0,2 0 0,18 2 1,55-1 44,-30-3 76,82-2 15,-48-2-93,-69 2-118,26-5-1,-26 3 134,24 0-1,-42 3-50,1 0 0,-1-1 0,1 1 0,-1 0 0,1-1 0,-1 1 0,1-1 0,-1 0 0,1 1 0,1-2 0,-2 1 127,-2-4 61,1-2-215,-5 0-5,-9-15 6,13 19-18,-1 1 0,1-1 0,-1 1 0,0-1 0,0 1 0,0 0 0,0-1 1,-1 1-1,1 0 0,0 1 0,-1-1 0,-5-3 0,-2 0-21,-1 0 0,1 1 1,-1 0-1,0 0 0,0 1 0,-1 0 0,1 1 0,-23-1 1,-96 5 41,126-2-6,-149 4 136,151-4-136,3-1 50,4-2 115,14-18 136,9-10-144,73-76 96,-73 79-208,57-41 0,-26 28-72,54-52 0,-102 84 53,-9 7-24,0 0-1,0 1 1,1-1-1,-1 0 0,-1 0 1,1-1-1,0 1 1,3-5-1,-5 6 11,1 0-1,-1 0 0,1 0 0,-1 0 0,1 0 1,0 0-1,-1 1 0,1-1 0,0 0 0,0 0 1,1 0-1,-2 0-17,1 1 0,0-1 0,-1 1 0,1-1 0,-1 1 0,1-1 0,-1 1 0,1-1 0,-1 0 0,1 0 0,-1 1 0,1-1 0,-1 0 0,0 0 0,0 1 0,1-1 0,-1 0 0,0 0 0,0 0 0,0 1 0,0-1 0,0 0 0,0 0 0,0-1 0,0 2-14,0-1-1,0 1 0,0-1 0,0 1 0,0-1 1,0 1-1,0-1 0,0 1 0,0-1 0,0 1 1,0-1-1,0 1 0,-1-1 0,1 1 0,0 0 1,0-1-1,-1 1 0,1-1 0,0 1 0,0-1 1,-1 1-1,1 0 0,0-1 0,-1 1 0,1 0 1,-1-1-1,1 1 0,-1 0 0,-14 0-11,3 1-66,10 0 70,0-1-1,-1 0 0,1 1 1,0-1-1,0 1 0,-1 0 1,1 0-1,0 0 0,0 0 1,-3 3-1,1-2 30,0 0 0,0 0 1,-1 0-1,-5 2 0,3-2-7,-200 49-58,139-36 34,53-11 309,11-3-287,1 0 1,-1 0 0,1 0 0,-1-1 0,-4 1-1,1-1 123,1-4 394,6 3-495,0 0 0,1-1-1,-1 1 1,0 0 0,1 0 0,-1 0 0,0 0 0,1 0 0,-1 0 0,1 0 0,0 0 0,-1 0 0,1 0 0,0 0-1,-1 1 1,1-1 0,0 0 0,0 0 0,1 0 0,22-22 13,40-30 45,19-18-64,-67 56-22,-2-1 0,0 0 0,15-23 0,-9 4 44,-1 0 0,19-55-1,-20 46-103,32-75 28,-50 119 41,0-1-1,0 1 1,0 0-1,1 0 1,-1 0-1,0-1 0,0 1 1,0 0-1,1-1 1,-1 1-1,0 0 1,0 0-1,0-1 1,0 1-1,0 0 1,0-1-1,0 1 0,0 0 1,0-1-1,0 1 1,0 0-1,0-1 1,0 1-1,0 0 1,0-1-1,0 1 0,0 0 1,0 0-1,0-1 1,-1 1-1,1 0 1,0-1-1,0 1 2,0 0 0,0 0 0,0 0 0,0 0 0,0 0-1,0 0 1,0 0 0,0 0 0,0 0 0,0 0 0,0 0 0,0 0 0,0 1-1,0-1 1,0 0 0,0 0 0,0 0 0,0 0 0,0 0 0,0 0 0,0 0-1,0 0 1,0 0 0,0 0 0,0 0 0,0 0 0,0 0 0,0 0 0,0 0-1,0 0 1,0 0 0,0 0 0,0 0 0,0 0 0,0 0 0,0 0 0,0 0-1,0 1 1,0-1 0,0 0 0,0 0 0,0 0 0,0 0 0,0 0 0,0 0-1,0 0 1,0 0 0,0 0 0,0 0 0,0 0 0,0 0 0,0 0 0,0 0-1,0 0 1,0 0 0,0 0 0,-1 0 0,1-1-4,0 0-1,0 1 1,0-1 0,0 0-1,-1 0 1,1 0 0,0 1-1,-1-1 1,1 0 0,-1 1-1,1-1 1,-1 0 0,1 1-1,-1-1 1,1 1 0,-1-1-1,1 1 1,-1-1 0,-1 0-1,-9-1-276,0 3 114,9-1 147,1 0 1,-1 0-1,0 0 1,0 0-1,1 1 1,-1-1-1,0 0 0,1 1 1,-4 1-1,-14 6-171,12-6 148,0 1 0,1 0 0,-10 6 0,-21 17-14,2 2-1,2 2 0,-59 65 1,39-34 7,-46 73 0,88-118 97,6-7-35,-1-1 0,1 0 1,-8 7-1,7-14 214,4-1-39,5 0-101,-3 0 166,0-20 117,-6-217-27,-4 86-319,5 104-103,5 42 42,0-2 25,-1 0 0,0 1-1,0-1 1,0 0-1,-1 0 1,0 1 0,-1-1-1,1 1 1,-1 0-1,-4-6 1,-3-2-93,10 11-7,0 3 112,0 0 0,0-1 0,0 1-1,0 0 1,0 0 0,0 0 0,0 0 0,0 0 0,0 0 0,-1 0 0,1-1 0,0 1 0,0 0 0,0 0 0,0 0-1,0 0 1,0 0 0,0 0 0,0 0 0,0 0 0,0 0 0,0-1 0,0 1 0,0 0 0,-1 0 0,1 0-1,0 0 1,0 0 0,0 0 0,0 0 0,0 0 0,0 0 0,0 0 0,0 0 0,-1 0 0,1 0 0,0 0-1,0 0 1,0 0 0,0 0 0,0 0 0,0 0 0,0 0 0,-1 0 0,1 0 0,0 0 0,0 0 0,0 0 0,0 0-1,0 0 1,0 0 0,0 0 0,0 0 0,-1 0 0,1 0 5,0 0 0,0 0 0,0 0 0,0 0 0,0 0 0,0 0 1,0 0-1,0 0 0,0 0 0,-1 0 0,1 0 0,0 0 0,0 0 0,0 0 0,0 0 0,0 0 0,0-1 0,0 1 1,0 0-1,0 0 0,0 0 0,0 0 0,0 0 0,0 0 0,0 0 0,0 0 0,0 0 0,0-1 0,0 1 0,0 0 1,0 0-1,0 0 0,0 0 0,0 0 0,0 0 0,0 0 0,0 0 0,0-1 0,0 1 0,0 0 0,0 0 0,0 0 1,0 0-1,0 0 0,0 0 0,0 0 0,0 0-5,0 0 1,0 0-1,0 0 1,0 0-1,0 0 1,0 0-1,0 0 0,0 0 1,0 0-1,0 0 1,0 0-1,0 1 1,0-1-1,0 0 1,0 0-1,1 0 1,-1 0-1,0 0 1,0 0-1,0 0 0,0 0 1,0 0-1,0 0 1,0 0-1,0 0 1,0 0-1,0 0 1,0 0-1,0 0 1,0 0-1,0 0 1,0 0-1,0 0 0,0 0 1,0 0-1,0 0 1,1 0-1,-1 0 1,0 0-1,0 0 1,0 0-1,0 0 1,0 0-1,0 0 0,0 0 1,0 0-1,0 0 1,0 0-1,0 0-5,0 0 0,0 0 0,0 0 0,-1 0 0,1 0 0,0 0-1,0 0 1,0 0 0,0 0 0,-1-1 0,1 1 0,0 0 0,0 0 0,0 0 0,0 0-1,-1 0 1,1 0 0,0 1 0,0-1 0,0 0 0,0 0 0,-1 0 0,1 0-1,0 0 1,0 0 0,0 0 0,0 0 0,-1 0 0,1 0 0,0 0 0,0 1 0,0-1-1,0 0 1,0 0 0,0 0 0,-1 0 0,1 0 0,0 1 0,1-2-398,-7 9 255,3-2 305,-17 33-266,12-25 44,-10 25 0,16-33 88,-1 0 0,0 0 1,-1 0-1,-6 8 1,-10 18-209,-10 21 357,30-53-209,0 0 0,0 0-1,0 0 1,0 0 0,0 0 0,1-10-8029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1:25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25 781 6464,'-15'9'2090,"14"-8"-2013,1-1 0,-1 0 0,1 0 0,-1 1 0,1-1 0,-1 1 0,1-1 0,-1 1 0,1-1 0,-1 1 0,1-1 0,-1 1 0,1-1-1,0 1 1,-1-1 0,1 1 0,0-1 0,0 1 0,-1 0 0,1-1 0,0 1 0,0 0 0,0 0 58,0 0 1,0-1-1,0 1 1,1-1-1,-1 1 1,0-1-1,0 1 1,1-1-1,-1 1 1,0-1-1,1 1 1,-1-1-1,1 1 1,-1-1-1,1 0 1,-1 1-1,0-1 1,1 0-1,0 1 1,2 0 371,-1 1-1,1-1 1,-1 0 0,1 0-1,-1-1 1,1 1 0,5 0-1,4-1-76,0-1-1,0-1 0,0 0 0,-1-1 0,1 0 0,-1-1 0,0 0 0,0 0 0,0-2 1,19-11-1,-10 4-197,-2-1 1,0-1-1,-1 0 1,25-29-1,-29 28-131,-1 0 1,-1-1-1,-1 0 1,15-32-1,23-78 374,-14 33-486,-34 93-18,0 0 1,1 0 0,-1 0 0,0 0 0,1 0-1,-1 0 1,1 0 0,-1 0 0,1 0 0,0 1-1,-1-1 1,1 0 0,0 0 0,0 0 0,0 1 0,-1-1-1,1 1 1,1-2 0,-1 2 16,-1 0 0,0 0 1,0 0-1,1 1 0,-1-1 0,0 0 0,1 0 0,-1 0 1,0 0-1,0 0 0,1 0 0,-1 0 0,0 1 1,0-1-1,1 0 0,-1 0 0,0 0 0,0 0 1,0 1-1,1-1 0,-1 0 0,0 0 0,0 1 1,0-1-1,0 0 0,6 15-121,0 25-5,-1 0 0,1 58 0,-12 83 220,2-116 10,3-47-3,-2 0 0,0-1 1,-6 23-1,8-39-60,1 1 0,0-1 0,-1 1 1,1 0-1,-1-1 0,1 1 0,-1-1 0,0 0 0,0 1 0,0-1 1,0 1-1,0-1 0,0 0 0,0 0 0,0 0 0,0 1 1,0-1-1,-1 0 0,-1 1 0,2-2-11,-1 0-1,1 0 1,-1 0-1,1 0 1,-1 0 0,1-1-1,-1 1 1,1 0 0,-1-1-1,1 1 1,-1-1-1,1 1 1,-1-1 0,1 1-1,0-1 1,-1 0 0,1 0-1,0 0 1,0 0-1,0 0 1,-2-2 0,-40-39-24,29 26-143,-31-24 0,29 25 183,15 13-51,-1 1 1,0-1-1,0 0 0,0 0 0,0 1 0,-1-1 1,1 1-1,0 0 0,-3-2 0,24 2-428,19 5 416,-37-3 16,14 3 17,-1 0 0,1-1-1,0-1 1,-1 0 0,24-1 0,27-8 126,75-17 0,-116 19-43,18-5-36,-2-1-1,68-29 1,70-48 69,-111 45-243,-65 42 108,0 0-1,-1 0 0,1 0 1,0 0-1,0 0 1,0 0-1,1 1 0,-1-1 1,0 1-1,0-1 0,0 1 1,0 0-1,0 0 1,1 0-1,-1 0 0,0 0 1,0 1-1,0-1 1,0 1-1,0-1 0,0 1 1,0 0-1,0-1 0,0 1 1,0 0-1,0 1 1,0-1-1,0 0 0,-1 0 1,1 1-1,-1-1 0,1 1 1,-1-1-1,1 1 1,-1 0-1,0 0 0,0-1 1,0 1-1,0 0 1,0 0-1,1 4 0,0 0-58,-2-6 81,1 1-1,-1-1 0,0 0 0,0 1 0,0-1 1,1 0-1,-1 1 0,0-1 0,0 1 0,0-1 0,0 0 1,0 1-1,0-1 0,0 1 0,1-1 0,-1 0 0,0 1 1,-1-1-1,1 1 0,0-1 0,0 1 0,0-1 0,0 0 1,0 1-1,0-1 0,0 0 0,-1 1 0,1-1 1,0 1-1,0-1 0,-1 0 0,1 1 0,0-1 0,0 0 1,-1 0-1,1 1 0,0-1 0,-1 0 0,1 0 0,0 1 1,-1-1-1,1 0 0,0 0 0,-1 0 0,1 0 1,-1 1-1,1-1 0,0 0 0,-1 0 0,1 0 0,-1 0 1,1 0-1,-1 0 0,1 0 0,-1 0 0,-208 69-86,173-56-37,21-7 97,0 0 0,1 0 0,-1 2 0,1 0-1,-23 17 1,33-22 23,1 0-1,-1 1 0,1-1 1,0 1-1,0 0 0,0 0 0,0 0 1,1 1-1,0-1 0,-3 6 1,4-7-1,0 1 1,0 0 0,1 0 0,-1-1 0,1 1-1,0 0 1,0 0 0,0 0 0,1 0 0,-1 0-1,1-1 1,0 1 0,0 0 0,2 5 0,0-2 23,0 0-1,1-1 1,-1 0 0,1 0 0,0 0 0,1 0 0,-1-1 0,1 0-1,0 0 1,1 0 0,-1 0 0,1-1 0,0 0 0,0 0 0,0-1 0,13 6-1,-11-6 37,0 0 0,0-1 0,0 0-1,0-1 1,1 0 0,-1 0-1,0-1 1,1 0 0,-1 0-1,1-1 1,-1 0 0,0 0 0,0-1-1,11-4 1,20-9-18,-2-3 1,52-32-1,32-15 47,-31 26 156,-34 16-288,92-53 0,-134 67-16,-1-1 0,-1 0-1,14-14 1,-32 36-430,-8 12 137,5-13 366,1 2 1,0-1-1,1 1 0,0 0 1,-6 18-1,11-25-3,0 1 0,1 0 0,-1 0-1,1 0 1,1 0 0,-1 0 0,1 0-1,1 0 1,-1 0 0,1 0 0,0 0-1,1 0 1,3 10 0,-3-11 5,1 1 1,0-1-1,0 0 1,0 0-1,1 0 1,0 0-1,0-1 0,10 11 1,-12-14 4,0-1 0,0 1 0,0 0 0,1-1 0,-1 1 0,0-1-1,1 0 1,-1 0 0,1 0 0,0 0 0,-1 0 0,1 0 0,0-1 0,-1 0 0,1 1 0,0-1 0,0 0 0,-1 0 0,1 0 0,0-1 0,0 1 0,-1-1 0,1 1 0,0-1 0,4-2 0,2-2-9,0-1 1,-1 0 0,0 0 0,0 0-1,0-1 1,-1-1 0,0 1 0,7-10-1,20-20 120,-6 10-130,-10 8-37,1 1 0,0 2 0,27-19 0,-45 35 17,-1 0-1,1-1 1,-1 1-1,1 0 1,-1-1 0,1 1-1,0 0 1,-1 0-1,1-1 1,0 1-1,-1 0 1,1 0 0,0 0-1,-1 0 1,1 0-1,0 0 1,-1 0-1,1 0 1,0 0 0,-1 0-1,1 1 1,0-1-1,-1 0 1,1 0-1,-1 1 1,1-1-1,0 0 1,-1 1 0,1-1-1,-1 0 1,1 1-1,0 0 1,0 0-4,-1 0 1,1 0-1,0 0 1,-1 0 0,1 0-1,-1 0 1,1 0-1,-1 0 1,0 0-1,1 0 1,-1 1-1,0-1 1,0 0 0,0 0-1,0 0 1,0 0-1,0 1 1,0 0-1,-5 22 191,-16 45 0,20-65-150,-7 15 113,8-18-113,-1 0-1,1 0 0,0-1 1,0 1-1,-1 0 0,1 0 1,0 0-1,0 0 0,0 0 1,0 0-1,0 0 0,0 0 1,1 0-1,-1 0 0,0 0 1,1 1-1,1-3-2,0 1 1,0-1-1,1 0 1,-1-1-1,0 1 1,0 0-1,0 0 1,0-1 0,0 1-1,-1-1 1,3-2-1,12-8-53,12-6 26,1 1 0,1 1 0,1 2 0,0 2 0,37-11 0,-60 20 17,24-5-223,-30 8 192,-1 0 1,1 0 0,0 0 0,-1 0-1,1 0 1,-1 0 0,1 0 0,0 0-1,-1 1 1,1-1 0,-1 1 0,1-1-1,-1 1 1,1-1 0,-1 1 0,0 0-1,2 1 1,-2-1 17,0 0-1,-1 0 1,1-1-1,-1 1 1,1 0 0,-1 0-1,1 0 1,-1 0-1,0 0 1,0 0-1,1 0 1,-1 0 0,0 1-1,0-1 1,0 0-1,0 0 1,0 0-1,0 0 1,0 0-1,-1 1 1,-7 29-24,2-8 146,5-18-108,0 0 0,0 0 1,1 0-1,0 0 1,0 0-1,0 0 0,1 0 1,0 0-1,0 0 1,0 0-1,0 0 1,1 0-1,0 0 0,0-1 1,0 1-1,5 6 1,-6-9 10,0 0 1,0 0 0,0-1-1,0 1 1,0-1 0,1 1 0,-1-1-1,0 1 1,1-1 0,0 0-1,-1 0 1,1 0 0,0 0 0,-1 0-1,1 0 1,0 0 0,0 0 0,0-1-1,0 1 1,0-1 0,0 0-1,0 1 1,0-1 0,0 0 0,2 0-1,-3 0-36,2 1-39,-2-1 47,0 0 0,1 0 0,-1 1 0,0-1 0,1 0 0,-1 1 0,0-1 0,0 1-1,0 0 1,2 0 0,-2 0 11,0 0 0,0-1 0,0 1 0,0-1 0,0 1 0,1-1 1,-1 1-1,0-1 0,0 0 0,0 0 0,0 1 0,2-1 0,0 0-21,-2 0 18,1 1 1,0-1 0,-1 0 0,1 0 0,0 0 0,-1 0 0,1-1-1,0 1 1,-1 0 0,1-1 0,-1 1 0,1-1 0,0 1-1,-1-1 1,3-1 0,19-17 179,-11 6-101,-5 7-86,-1 0 0,-1-1 0,9-12 0,4-5 99,1-1-48,0-1 0,-2-1 0,20-42 0,32-88-402,-21 38 222,83-148 0,-117 244 156,16-32-200,-21 41 19,-8 12 116,0 1 1,0-1-1,0 1 0,0-1 0,0 0 0,0 1 0,0-1 0,-1 0 0,1 0 0,-1 0 1,1 1-1,-1-1 0,0-3 0,-2 6-11,-1 1-1,1 1 1,0-1 0,0 0-1,0 0 1,0 1 0,0-1 0,-2 5-1,-10 13-295,-2 2 420,6-8-40,4-4-74,1 1-1,-6 20 0,-1 2-10,-6 10 92,-22 85-1,25-75-10,-3 18-10,14-56 0,-9 26 0,-2 7-224,7-17 301,-18 42 0,-3 14-107,22-62 112,6-22-95,1 1 1,0-1 0,-1 1 0,1 0 0,1-1-1,0 5 1,0 11 188,-1-15-190,1 0 0,0-1-1,-1 1 1,2-1 0,-1 1-1,0-1 1,1 1-1,-1-1 1,1 0 0,0 1-1,0-1 1,0 0 0,1 0-1,4 4 1,-6-6 13,0 0 0,0 1-1,0-1 0,1 0 0,-1 0 1,0 0-1,1 1 0,-1-2 1,1 1-1,0 0 0,-1 0 1,1 0-1,-1-1 0,1 1 0,0-1 1,0 1-1,-1-1 0,4 1 1,0-1 20,-1 1 1,0-1-1,1 0 0,-1 0 1,1-1-1,-1 1 1,0-1-1,1 0 1,-1 0-1,0-1 1,6-2-1,4-3 93,26-15 0,-17 7-145,157-93 131,-166 98-136,0 0-1,25-24 0,-21 18 19,2-4-25,-3 0-48,-17 21 72,0-1 1,0 0-1,0 0 1,0 0 0,0 1-1,0-1 1,0 0 0,0 0-1,0 0 1,0 0-1,0 1 1,1-1 0,-1 0-1,0 0 1,0 0 0,0 0-1,0 1 1,0-1-1,0 0 1,0 0 0,0 0-1,0 0 1,1 0 0,-1 1-1,0-1 1,0 0 0,0 0-1,0 0 1,0 0-1,1 0 1,-1 0 0,0 0-1,0 0 1,0 0 0,0 0-1,1 0 1,-1 0-1,0 0 1,0 0 0,0 0-1,1 0 1,-1 0 0,0 0-1,0 0 1,0 0-1,0 0 1,1 0 0,-1 0-1,0 0 1,0 0 0,0 0-1,0 0 1,1 0-1,-1 0 1,0 0 0,0 0-1,0-1 1,0 1 0,0 0-1,0 0 1,1 0 0,-1 0-1,0 0 1,0-1-1,0 1 1,0 0 0,0 0-1,0 6-60,-1 0 0,0 1-1,-1-1 1,1 0-1,-1 0 1,-1 0 0,1 0-1,-4 6 1,-4 10 177,5-11-106,1 1-63,-1-1-1,2 0 0,-4 17 1,6-24 82,1 0 0,-1 0 1,1-1-1,0 1 0,0 0 1,1 0-1,-1 0 0,1-1 1,0 1-1,0 0 0,0-1 1,1 1-1,-1-1 0,1 1 1,2 3-1,-3-5-11,0 0 0,0 0 0,0 0 0,1-1 0,-1 1 0,1 0 0,-1-1 0,1 1 0,-1-1 0,1 1 0,0-1 0,0 0 0,0 0 0,0 1 0,0-1 0,0-1 0,0 1 0,0 0 0,0 0 0,0-1 0,0 0 0,0 1 0,0-1 0,1 0 0,-1 0 0,0 0 0,0 0 0,0 0 0,1 0 0,-1-1 0,0 1 0,0-1 0,0 0 0,0 0 0,0 1 0,0-1 0,0 0 0,0-1 0,2 0 0,8-7 59,0 0 1,0-1-1,14-15 1,21-18-113,56-47 63,-73 62-41,-2-2 0,0-1 0,36-54 0,59-114-131,-52 79 18,-56 95 69,43-76-343,-58 101 398,2-3-89,-1 0 0,0 1 0,0-1 0,0 0 0,0 1 0,0-1 0,0-4 0,-2 7 55,0 0 0,0 0 0,1 0 0,-1 0 0,0 0 0,0 0 0,0 0 0,1 0 0,-1 0 0,0 0 0,0 0 1,1 1-1,-1-1 0,-1 1 0,-1 1 13,1-1 1,-1 1 0,1 0-1,-1 0 1,1 0 0,0 0 0,-1 1-1,1-1 1,-1 3 0,-4 4-31,-17 22 83,1 2-1,2 0 1,-29 64-1,30-56-117,-99 215 174,88-186-53,21-48-33,2-1 0,-10 38-1,16-51 58,0-1-1,1 0 0,1 1 0,-1 0 1,1-1-1,0 1 0,1-1 0,-1 1 1,2-1-1,-1 1 0,1-1 0,3 8 1,-5-13-20,1 0 1,0 0-1,0 0 0,0 0 1,0 0-1,1 0 1,-1 0-1,1-1 1,-1 1-1,1 0 1,-1-1-1,1 0 1,0 1-1,-1-1 0,1 0 1,0 0-1,0 0 1,0 0-1,0 0 1,0 0-1,1 0 1,-1-1-1,0 1 1,0-1-1,0 0 0,0 1 1,4-1-1,1-1 35,1 0 1,0 0-1,-1-1 0,0 0 0,1 0 0,8-5 1,74-37 151,-62 29-164,-12 6-52,-1-1 1,1-1-1,-2 0 1,0-1-1,0 0 1,-1-1-1,-1-1 1,0 0-1,-1-1 1,12-19-1,-3-1-49,-2-1 0,-1-1 0,19-64 1,26-73 8,-38 107 12,-5 21-104,-12 33 32,-2 0 0,1-1 1,-2 1-1,6-25 0,-10 37 66,0 0 1,0 1-1,1-1 1,-1 0-1,0 0 0,0 1 1,0-1-1,0 0 1,0 0-1,0 0 0,0 1 1,-1-1-1,1 0 1,0 0-1,0 1 0,-1-1 1,1 0-1,0 1 1,-1-1-1,1 0 0,0 1 1,-1-1-1,1 0 1,-1 1-1,1-1 0,-1 1 1,0-1-1,0 0 1,0 1 9,-1 0 0,1 0 0,0 0 0,0 0 0,0 0 0,0 0 0,-1 0 0,1 0 0,0 0 0,0 1 1,0-1-1,0 0 0,0 1 0,0-1 0,0 1 0,0 0 0,0-1 0,0 1 0,-1 1 0,-3 1 11,1 1-1,0-1 0,1 1 1,-1 0-1,1 0 0,-1 0 1,-2 6-1,-20 41-55,-1 18 120,-27 101 0,24-67-15,-29 75 618,47-139-379,2 1 1,-8 65-1,15-76-168,2 0 0,1 0-1,1 0 1,7 42 0,-7-67-77,5 19 200,-6-23-224,0 0 0,0 1 0,0-1 1,1 1-1,-1-1 0,0 0 0,1 1 0,-1-1 1,0 0-1,1 1 0,-1-1 0,0 0 0,1 1 1,-1-1-1,0 0 0,1 0 0,-1 0 0,1 1 1,-1-1-1,1 0 0,-1 0 0,0 0 0,1 0 1,-1 0-1,1 0 0,-1 0 0,1 0 0,-1 0 1,1 0-1,-1 0 0,1 0 0,-1 0 0,1 0 1,-1 0-1,0 0 0,1-1 0,-1 1 0,1 0 1,-1 0-1,0 0 0,1-1 0,5-3 25,0 0 0,0-1 0,-1 1 1,0-1-1,0-1 0,0 1 0,-1-1 0,1 1 0,6-14 0,-2 5-14,2 0-1,15-18 1,0 1-6,-9 11-16,0 0 0,2 1 0,0 1 0,1 1 0,0 1-1,2 0 1,28-15 0,-32 21-52,1 1 0,0 1 0,1 1 0,0 0 0,0 1 0,1 1 0,-1 2-1,1 0 1,31-1 0,-47 4 21,0 1-1,0-1 1,0 1 0,1 0-1,-2 0 1,1 1-1,0-1 1,0 1-1,0 0 1,7 6 0,-11-8 20,0 1 0,0 0 1,0-1-1,0 1 0,-1 0 0,1 0 1,0 0-1,-1 0 0,1 0 1,0 0-1,-1 0 0,1 1 1,3 5 25,-3-6 271,-12-1-123,-11 0-205,-79 2-96,85 0 121,-1 0-1,0 2 1,1-1-1,-17 8 1,25-8 16,0 1 1,0 0-1,1 0 0,-1 1 1,1 0-1,1 1 1,-1-1-1,1 1 0,-1 1 1,2-1-1,-11 15 0,8-9 46,1 0-1,1 0 0,0 0 0,0 1 1,2-1-1,-7 25 0,7-19 63,1 0-1,-2 24 1,5-35-60,0-1 1,1 0 0,-1 1-1,1-1 1,1 1 0,-1-1 0,1 0-1,0 0 1,6 12 0,-8-17-27,1 0 0,-1 0 0,1 0 0,-1 1 0,1-1 0,0 0 0,0 0 0,-1 0 0,1 0 0,0-1 0,0 1 0,0 0 0,0 0 0,0 0 1,0-1-1,0 1 0,1 0 0,-1-1 0,0 1 0,0-1 0,0 0 0,1 1 0,-1-1 0,0 0 0,0 0 0,1 1 0,-1-1 0,0 0 0,0 0 0,1-1 0,-1 1 1,2 0-1,1-2 24,0 0 0,0 0 0,0 0 0,0 0 0,0 0 1,-1-1-1,6-5 0,36-33-73,-2-2 1,-2-2-1,40-58 0,-37 33-70,-41 66 85,6-11-153,-8 15 153,-1-1-1,0 1 1,0-1 0,1 0-1,-1 1 1,0-1 0,0 1-1,0-1 1,0 0 0,0 1 0,0-1-1,0 0 1,0 1 0,0-1-1,0 1 1,0-1 0,0 0-1,0 1 1,0-1 0,0 0-1,-1 0 1,0 1 1,0 0 1,1 0-1,-1 0 1,0 1-1,1-1 0,-1 0 1,0 0-1,1 1 1,-1-1-1,1 0 1,-1 1-1,0-1 0,1 1 1,-1 0-1,-5 5-7,1-1 0,0 2 0,0-1 0,1 0 0,0 1 0,0 0 0,0 0 0,-4 13 0,4-7 17,0 0 0,0 0 0,2 1-1,-2 15 1,4-20 34,0 0 0,0-1 0,1 1 0,0 0 0,1 0 0,0-1 0,0 1 0,1-1 0,3 9-1,-4-13-8,0-1 0,-1 0-1,1 0 1,0 0-1,0 0 1,1-1 0,-1 1-1,0-1 1,1 1-1,0-1 1,3 3-1,-4-4-13,1 0 0,-1 0-1,0 0 1,0 0-1,0-1 1,1 1-1,-1-1 1,0 1-1,1-1 1,-1 0-1,1 0 1,-1 0-1,0 0 1,1-1-1,-1 1 1,0 0 0,1-1-1,2-1 1,1 0 7,-1-1 1,0 1 0,1-1-1,-1-1 1,0 1 0,-1-1-1,7-5 1,32-36 76,-30 29-76,39-43-227,-3-2-1,-2-2 1,52-94 0,-7-22-401,46-80 124,-112 214 356,32-60-639,-58 105 743,1-1-1,-1 1 1,0 0-1,1-1 1,-1 1-1,0-1 1,0 1-1,0-1 1,1 0-1,-1 1 1,0-1 0,0 1-1,0-1 1,0 1-1,0-1 1,0 1-1,0-1 1,0 1-1,0-1 1,0 0-1,0 1 1,0-1 0,0 1-1,0-1 1,-1 1-1,1-1 1,0 0-1,-1 1 15,0 0 0,0-1 0,1 1 0,-1 0 0,0 0 0,0 0 0,1 0 0,-1 0 0,0 0 0,1 0 0,-1 1 0,0-1 0,0 0 0,1 0 0,-1 1 0,0-1 0,0 1 0,-29 16 80,14-4 19,0 0 1,1 1-1,1 0 1,0 2-1,1-1 1,1 2 0,0-1-1,-16 33 1,0 11 238,-28 84 1,40-101-227,11-28-23,-57 174 638,49-143-482,5-18-86,1 0-1,1 0 1,-2 31 0,8-48-68,-1 0 1,1 0-1,1 0 0,0 1 1,3 14-1,-3-24-62,-1 0 0,1 1 0,0-1 1,0 0-1,0 0 0,0 0 0,0 0 0,0 0 0,1 0 0,-1 0 0,1 0 1,-1 0-1,1 0 0,0-1 0,-1 1 0,1-1 0,0 0 0,0 1 0,0-1 1,0 0-1,0 0 0,1 0 0,-1 0 0,0 0 0,0-1 0,1 1 0,-1-1 1,0 1-1,1-1 0,-1 0 0,0 0 0,5-1 0,12-1 22,0-1 0,-1 0 0,25-9 0,54-23-52,-93 33 33,-1 1-12,185-78 269,-153 62-507,-20 12-25,-16 5 249,1 0-1,0 0 0,0 0 0,0 0 1,0 0-1,0 0 0,0 0 1,0 0-1,0 0 0,0 0 0,0 0 1,0 1-1,0-1 0,0 0 0,0 0 1,0 0-1,0 0 0,0 0 0,1 0 1,-1 0-1,0 0 0,0 0 0,0 0 1,0 0-1,0 0 0,0 0 1,0 0-1,0 0 0,0 1 0,0-1 1,0 0-1,0 0 0,0 0 0,0 0 1,0 0-1,0 0 0,0 0 0,0 0 1,1 0-1,-1 0 0,0 0 0,0 0 1,0 0-1,0 0 0,-15 13-142,10-8 201,0 0 1,0 0 0,0 1 0,-5 7 0,0 1-26,0 2-1,2-1 1,-10 22 0,16-31-9,0 0 1,0 0-1,1 1 0,0-1 1,0 0-1,0 1 0,1-1 1,0 1-1,0-1 0,0 1 1,1-1-1,3 12 0,-3-13 33,1-1-1,0 0 1,-1 1-1,2-1 0,-1 0 1,0 0-1,4 4 1,-5-7-34,-1 0 0,1 0-1,0-1 1,0 1 0,-1 0 0,1 0 0,0-1 0,0 1-1,0 0 1,0-1 0,-1 1 0,1-1 0,0 1 0,0-1-1,0 0 1,0 1 0,0-1 0,0 0 0,1 0 0,-1 0 0,0 0-1,0 0 1,0 0 0,0 0 0,0 0 0,0 0 0,0 0-1,0 0 1,0-1 0,0 1 0,0 0 0,0-1 0,0 1-1,0-1 1,0 1 0,0-1 0,-1 1 0,1-1 0,1-1 0,6-5 9,-1-1 1,-1 1 0,0-1 0,0-1 0,5-8 0,22-48 58,-25 45-175,10-29-1,-16 41 56,0 1 1,-1-1-1,0 0 1,0 0 0,-1 0-1,-1-16 1,1 23 22,0-1 1,-1 0 0,1 1 0,-1-1 0,1 0 0,-1 1 0,0-1 0,0 1 0,1-1 0,-1 1-1,0-1 1,0 1 0,0 0 0,-1 0 0,1-1 0,0 1 0,0 0 0,-1 0 0,-1-1-1,-2-1-9,0 1 0,0-1-1,-1 1 1,-6-2 0,-3-1 75,14 4 134,4 1-33,10 1 72,15 2 8,-8-3-127,-1 2-1,1 1 0,0 0 1,-1 1-1,1 1 0,-1 1 1,-1 1-1,1 0 1,-1 2-1,0 0 0,-1 1 1,17 12-1,-24-16-32,0 0-1,0-1 1,0 0 0,1 0-1,-1-1 1,1-1 0,0 0-1,0 0 1,1-1-1,20 1 1,-12-3-299,0 0 0,0-2 0,-1 0-1,1-2 1,27-7 0,-36 7-467,0-1-1,0 1 1,0-2 0,10-6-1,-14 8 56,24-10-1323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6:41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1647 757 1408,'-3'0'8537,"2"-1"-9170,-6-3 960,5 2-263,-1 0 0,1 0 0,-1 1-1,0-1 1,1 1 0,-1 0 0,0 0 0,0 0-1,0 0 1,-4-1 0,-1 2-2,1-1 0,0 1 0,-8 1 0,-14 0 138,-1 0 143,0 2-1,-48 9 1,-63 23 540,93-22-687,-93 27 950,140-40-1127,0 0 0,1 1 0,-1-1 0,0 0-1,0 0 1,1 0 0,-1 0 0,0 0 0,0 0 0,0 0-1,1 0 1,-1 0 0,0 0 0,0-1 0,1 1 0,-1 0-1,0 0 1,0-1 0,0 1 0,1-1-1,-1 1 0,1-1 1,0 1-1,-1-1 0,1 1 0,0-1 1,0 1-1,0-1 0,-1 1 1,1-1-1,0 1 0,0-1 0,0 1 1,0-1-1,0 1 0,0-1 0,0 1 1,0-1-1,0 1 0,0-1 0,0 0 1,2-5 89,0 1 1,0 0 0,0-1-1,4-5 1,-2 2-97,8-14 146,1 0 0,1 1 0,1 1 0,0 0 1,29-29-1,-39 45-120,-1 0-1,1 0 1,-1-1 0,0 1-1,4-11 1,-7 15-29,-1 0-1,0 0 1,1 0 0,-1 0 0,0 0-1,1 0 1,-1 0 0,0 0-1,0 0 1,0 0 0,0 0 0,0 0-1,0 0 1,0 0 0,-1 0 0,1 0-1,0 0 1,-1-1 0,0 1-8,0 0 1,0 0-1,0 0 1,1 0-1,-1 0 1,0 0-1,-1 1 1,1-1-1,0 0 0,0 1 1,0-1-1,0 1 1,0-1-1,-1 1 1,1 0-1,0-1 1,0 1-1,-1 0 1,-1 0-1,-7-1-45,0 1 0,0 0 0,0 1 0,0 0-1,-13 3 1,-51 17 414,4-2-96,50-15-184,-1-2 1,-38 1 0,56-3-30,0-1 0,0 1 1,0 0-1,0-1 0,0 0 0,1 0 1,-1 0-1,-6-2 0,9 3-55,-1-1 0,1 1 0,-1 0 1,1-1-1,-1 1 0,1 0 0,-1-1 0,1 1 0,-1-1 0,1 1 0,-1-1 0,1 1 0,0-1 0,-1 1 0,1-1 1,0 1-1,0-1 0,-1 1 0,1-1 0,0 1 0,0-1 0,0 0 0,-1 1 0,1-1 0,0 0 0,0 1 0,0-1 1,0 1-1,0-1 0,0 0 0,1 1 0,-1-1 0,0 1 0,0-1 0,0 0 0,0 1 0,1-1 0,-1 1 0,0-1 1,1 1-1,-1-1 0,0 1 0,1-1 0,-1 1 0,1-1 0,0 0 0,15-19 90,20-33 0,-33 46-85,-1 1 1,0 0-1,0-1 0,0 1 0,-1-1 1,0 1-1,0-1 0,-1-7 0,0 14-13,0 0 0,0-1-1,0 1 1,0 0-1,0 0 1,-1-1 0,1 1-1,0 0 1,0-1-1,0 1 1,0 0 0,0 0-1,-1-1 1,1 1-1,0 0 1,0 0-1,-1 0 1,1-1 0,0 1-1,0 0 1,-1 0-1,1 0 1,0 0 0,0 0-1,-1-1 1,1 1-1,0 0 1,-1 0 0,1 0-1,0 0 1,0 0-1,-1 0 1,1 0 0,-1 0-1,-10 1-15,10-1 8,-99 49-102,77-39 196,0-2-1,0-1 0,-1-1 1,0-1-1,0-1 0,-1-1 1,-30 0-1,-6-7-24,60 4-48,1 0 0,-1 0 1,0 0-1,0 0 0,0 0 1,1 0-1,-1-1 0,0 1 1,0 0-1,1 0 0,-1-1 1,0 1-1,0 0 0,1-1 1,-1 1-1,0-1 0,1 1 0,-1-1 1,1 1-1,-1-1 0,0 1 1,1-1-1,-1-1 0,0 1 7,1 0 0,-1 0 0,1-1 0,-1 1 0,1 0 0,0-1 0,0 1 0,0-1 0,0 1 0,0 0 0,0-1 0,1-2 0,0-1 10,0-1 1,1 0 0,0 0 0,1 1-1,4-10 1,43-63-93,-47 73 51,1 1 0,-1-1 1,-1 0-1,1-1 0,-1 1 0,1 0 0,-1-1 1,-1 1-1,2-8 0,-3 13 7,0 0 0,-1-1 0,1 1 1,0 0-1,-1 0 0,1-1 0,0 1 0,-1 0 0,1 0 0,0 0 0,-1 0 1,1 0-1,0 0 0,-1-1 0,1 1 0,0 0 0,-1 0 0,1 0 0,-1 0 0,1 0 1,0 0-1,-1 0 0,1 1 0,0-1 0,-1 0 0,1 0 0,0 0 0,-1 0 1,1 0-1,0 0 0,-1 1 0,0-1 0,-16 8-13,-83 67-104,6 1 331,89-72-148,0 0 0,0-1 0,0 0 0,-7 3 0,10-5-47,0-1 0,0 1 0,0-1 0,0 1 0,1-1 0,-1 0 0,0 1 0,0-1 0,0 0-1,0 0 1,0 0 0,0-1 0,0 1 0,0 0 0,-3-2 0,3 1 10,1-1 0,-1 1 1,1-1-1,-1 1 0,1-1 0,0 0 1,0 1-1,0-1 0,0 0 0,-1-2 1,5-30 146,-2 16-162,0 0 0,0 0 0,6-22 0,6-32 30,-8 50-167,4-11 87,2-5 215,-5 13-133,-4 19-23,-1-1 0,0 0 0,0 0 0,-1 0-1,0-9 1,0 4-70,-1 9 57,1-1 0,-1 0 0,1 0 0,-1 0 0,0 0 0,0 1 0,-4-8 0,4 8 100,1 3-106,0-1 0,0 1 1,0 0-1,0-1 0,-1 1 0,1 0 0,0 0 0,0-1 0,0 1 0,0 0 1,0 0-1,0-1 0,-1 1 0,1 0 0,0 0 0,0-1 0,0 1 1,-1 0-1,1 0 0,0 0 0,0 0 0,0-1 0,-1 1 0,1 0 1,0 0-1,0 0 0,-1 0 0,1 0 0,0 0 0,-1 0 0,1 0 1,0 0-1,0-1 0,-1 1 0,1 0 0,0 0 0,-1 1 0,1-1 0,0 0 1,0 0-1,-1 0 0,1 0 0,0 0 0,0 0 0,-1 0 0,1 0 1,0 0-1,0 1 0,-1-1 0,-25 1-302,19 3 235,3-2 54,0 8-24,-4 25-25,7-31 75,-1 0-1,1 0 0,-1 0 0,0-1 0,0 1 0,0-1 0,0 1 0,0-1 1,-5 5-1,7-8 3,-1 1-1,0 0 1,0 0 0,1-1 0,-1 1 0,0 0-1,0-1 1,0 1 0,0 0 0,0-1 0,0 1 0,0-1-1,0 0 1,0 1 0,0-1 0,0 0 0,0 0 0,0 0-1,0 1 1,0-1 0,0 0 0,0 0 0,0 0-1,0-1 1,0 1 0,0 0 0,0 0 0,0-1 0,0 1-1,0 0 1,0-1 0,0 1 0,0-1 0,0 1-1,0-1 1,0 0 0,0 1 0,0-1 0,1 0 0,-1 0-1,0 1 1,1-1 0,-1 0 0,0 0 0,1 0 0,-1-2-1,-2-2-16,-1 0-1,1 0 0,-1 0 0,0 0 0,0 1 0,0-1 0,0 1 1,-1 0-1,0 0 0,-6-3 0,-5-5 91,16 11-93,-1 1 0,0-1-1,0 0 1,1 0-1,-1 0 1,0 1 0,0-1-1,0 1 1,0-1 0,0 1-1,0-1 1,1 1-1,-1-1 1,0 1 0,-1 0-1,1-1 1,0 1 0,0 0-1,0 0 1,0 0-1,0 0 1,0 0 0,-1 0-1,-5 0-69,7 0 73,0 0 1,-1 0 0,1 0 0,-1 0-1,1 0 1,-1 0 0,1 0 0,-1 0 0,1 0-1,-1 0 1,1 0 0,-1 0 0,1 0-1,0 0 1,-1 0 0,1 1 0,-1-1-1,1 0 1,-1 0 0,1 1 0,0-1-1,-1 0 1,1 0 0,0 1 0,-1-1-1,1 0 1,0 1 0,-1-1 0,1 1 0,0-1-1,-1 1 1,-1 6-42,1 0 0,-1-1 0,1 1 0,1 0 0,-1 0 0,2 11 0,1 4-18,-2 35-1,-1-42 96,1 0-1,1 0 0,0 1 0,1-1 0,0 0 0,5 14 0,7 7-22,1-1 0,24 38 0,-37-67 121,2 2 111,-2-8-74,-2-5 47,0 2-166,-1 1-1,1 0 1,-1-1 0,0 1 0,0 0 0,0 0 0,0 0 0,0 0 0,-2-3-1,-3-6-19,-1-8 23,-7-18 69,-3-4-43,-15-54-1,15 41-112,-20-50 106,10 29-401,27 69 265,1-1-220,40 21-61,57 6 566,-70-16-99,-1-2 0,47-1 0,-41-1 197,-28 13-109,-6-1-217,0-1-1,0 0 0,-1 1 0,-1-1 0,0 0 1,0 0-1,-1-1 0,-10 20 0,-2 0 84,-35 44-1,37-57 36,0 0 0,-2-1-1,0-1 1,-26 20 0,40-33-267,-1 0 1,0 1-1,0-1 0,1 1 0,0 0 1,-4 6-1,6-7-413,5-3-965,20-12-5253,14-6 1899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6:44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2080,'5'-8'13674,"9"5"-12383,-6 1-1111,0-1 1,0-1-1,0 1 0,8-6 1,17-8 79,-14 10-175,1 0 0,-1 2-1,1 0 1,0 1-1,0 0 1,33 0-1,-48 4-75,1 1-1,0-1 0,-1 1 1,1 0-1,0 0 0,-1 1 1,1-1-1,-1 1 1,11 5-1,-15-6 3,1 1 1,0-1-1,0 0 1,-1 0-1,1 1 0,-1-1 1,1 1-1,-1-1 1,0 1-1,0 0 0,1-1 1,-1 1-1,0 0 1,-1 0-1,1 0 0,0 0 1,0 0-1,-1 0 1,1 0-1,-1 0 1,0 0-1,0 0 0,1 0 1,-1 0-1,-1 0 1,1 0-1,0 0 0,0 0 1,-1 0-1,0 3 1,-2 2 70,1 0 0,-1-1-1,-1 1 1,-4 6 0,-5 11 197,6-10-174,-1-1 0,0 1 1,-17 20-1,8-13 79,-24 33 48,30-40-92,9-13-102,1 0 1,0 0 0,0 0-1,0 0 1,0 1-1,0-1 1,0 0-1,0 1 1,0-1-1,1 1 1,-1-1-1,0 1 1,1-1-1,-1 1 1,1 0-1,-1 2 1,2-4-5,0 0 1,-1 1 0,1-1 0,0 0 0,0 0-1,-1 0 1,1 0 0,0 0 0,0 0 0,-1 0-1,1 0 1,0 0 0,-1 0 0,1 0 0,1 0-1,-2 0 12,83-26 461,-22 7-496,5-1 116,-32 8-186,1 2 1,55-8 0,-85 18 23,-3-1 28,0 1 1,0 0-1,1-1 1,-1 1-1,0 0 1,0 1-1,0-1 1,0 0-1,1 1 1,2 0-1,-4 0 7,0 1 0,0-1 0,-1 0 0,1 0 0,0 1 0,-1-1 1,1 0-1,-1 1 0,1-1 0,-1 1 0,1-1 0,-1 1 0,0-1 0,0 1 0,0 1 0,1 4 4,0-3 4,0 0 1,0 1-1,-1-1 0,1 0 0,-1 0 0,0 0 1,-1 1-1,1-1 0,-1 0 0,0 0 0,0 0 0,0 0 1,0 0-1,-3 6 0,-1-1 38,2 0 0,-1 1 0,1 0-1,-3 12 1,6-21-43,0 9 243,1-10-233,-1 1 1,1-1 0,-1 0 0,1 0-1,-1 0 1,1 0 0,-1 0 0,1 0-1,0 0 1,-1 0 0,1 0 0,-1 0-1,1 0 1,-1 0 0,1-1 0,-1 1-1,1 0 1,-1 0 0,1 0 0,-1-1-1,1 1 1,-1 0 0,1-1 0,0 0-1,61-38 195,-40 26-230,1 1 0,40-17 0,-50 24 19,1 1 0,1 0 1,-1 1-1,1 0 0,-1 1 1,17 0-1,-28 2 16,1 0-1,-1 1 1,1-1-1,-1 1 1,0-1 0,1 1-1,-1 0 1,0 1 0,5 1-1,-6-2-12,-1 0-1,0 0 1,1 0 0,-1 0-1,0 0 1,0 0 0,0 0-1,0 0 1,0 0-1,0 0 1,0 1 0,0-1-1,0 0 1,-1 1 0,1-1-1,-1 1 1,1-1 0,-1 1-1,1-1 1,-1 1-1,0-1 1,0 1 0,1 1-1,-2 11 81,-1-1-1,0 0 0,-1 0 1,-6 20-1,4-21-2,2 1 1,0-1-1,1 1 1,-2 21-1,4-34-71,0 0 0,0 0 0,0 1 0,0-1-1,0 0 1,0 1 0,0-1 0,0 0 0,0 1 0,0-1-1,0 0 1,0 0 0,0 1 0,0-1 0,0 0 0,0 0-1,0 1 1,0-1 0,1 0 0,-1 0 0,0 1 0,0-1 0,0 0-1,1 0 1,-1 1 0,0-1 0,0 0 0,0 0 0,1 0-1,-1 0 1,0 1 0,0-1 0,1 0 0,-1 0 0,0 0-1,1 0 1,-1 0 0,0 0 0,0 0 0,1 0 0,-1 0-1,0 0 1,1 0 0,-1 0 0,1 0 0,12-5 16,-12 4-9,69-43 80,-7 3 92,-41 29-260,-2 0 1,0 1 0,1 0 1,0 2-1,1 1 0,29-8 0,-50 16 70,0 0 0,0 0 0,0-1 0,0 1 0,0 0 0,0 0 0,0 0 0,0 0 0,0 1 0,0-1 0,0 0 0,0 0-1,0 1 1,0-1 0,0 0 0,0 1 0,0-1 0,0 1 0,0-1 0,0 1 0,0 0 0,-1-1 0,1 1 0,0 0 0,0 0 0,-1-1 0,1 1 0,0 0-1,-1 0 1,1 0 0,-1 0 0,1 0 0,-1 0 0,0 0 0,1 0 0,-1 0 0,0 0 0,0 1 0,2 5 3,-2 1 0,1-1 0,-1 1 0,-1 10 0,1-3 100,-6 65 30,3-56-136,1 0-1,2 30 1,1-46 42,-1 0-1,0 0 1,0-1 0,-1 1-1,-2 13 1,2-20-32,1 1 1,0-1-1,-1 1 1,1 0-1,0-1 1,0 1-1,1-1 0,-1 1 1,0 0-1,0-1 1,1 1-1,-1-1 1,1 1-1,1 2 1,14 22-81,0-1 182,-15-23-102,0-1 1,0 0-1,0 1 0,1-1 1,-1 0-1,0 0 1,1 0-1,-1 0 0,1 0 1,-1 0-1,1 0 0,0-1 1,-1 1-1,4 0 1,26 7-194,-15-6 267,0-1-1,0 0 1,19-3-1,4 1-8,-38 1-59,-1 0 0,0-1 1,1 1-1,-1 0 1,0 0-1,1-1 1,-1 1-1,0 0 1,0 0-1,1-1 1,-1 1-1,0 0 1,0-1-1,0 1 1,1-1-1,-1 1 0,0 0 1,0-1-1,0 1 1,0 0-1,0-1 1,0 1-1,0-1 1,0 1-1,0 0 1,0-1-1,0 1 1,0-1-1,0 1 1,0 0-1,0-1 0,0 1 1,0-1-1,0 1 1,0 0-1,-1-1 1,-5-20 152,-16-23 275,12 25-509,-8-22 0,-44-110-99,28 64 555,25 71-357,9 16-26,0 0 0,0 0 0,0 0 0,0 0 1,0 0-1,0 0 0,0 0 0,0 0 0,0-1 0,0 1 0,0 0 1,0 0-1,0 0 0,0 0 0,0 0 0,0 0 0,0 0 0,0 0 1,1 0-1,-1 0 0,0-1 0,0 1 0,0 0 0,0 0 0,0 0 1,0 0-1,0 0 0,0 0 0,0 0 0,0 0 0,0 0 0,1 0 1,-1 0-1,0 0 0,0 0 0,0 0 0,0 0 0,0 0 0,0 0 1,0 0-1,0 0 0,0 0 0,1 0 0,-1 0 0,0 0 0,0 0 1,0 0-1,0 0 0,0 0-16,-5-4-117,2 3-35,6 2 41,-3 0 115,0 0 18,0 0 0,0 0 0,0 0 0,0 0 0,0-1 0,0 1 0,0 0 0,0 0 0,1 0 0,-1 0 0,0 0 0,1 1 0,2 3-20,0-1 0,0 1 1,0 0-1,-1 0 0,0 0 0,2 6 1,10 37-229,-9-28 198,-2-10 44,6 25 53,1 0 1,2 0-1,30 60 0,-6-29 74,-33-62-252,3 7 536,-7-11-391,1 1 0,0-1-1,0 1 1,0-1-1,-1 0 1,1 1 0,0-1-1,0 1 1,-1-1 0,1 1-1,0-1 1,-1 0-1,1 1 1,-1-1 0,1 0-1,0 1 1,-1-1 0,1 0-1,-1 0 1,1 1 0,-1-1-1,0 0 1,-50 29-213,46-26 204,0-1 1,0 1-1,1 1 0,0-1 1,-5 5-1,-16 11 261,20-16-286,1 0 1,0 0 0,0 1-1,-7 6 1,6-4 42,-5 0-3,7-4-28,4-2 12,-1 0 37,5-5 245,-2 0-201,0 0-1,-1-1 1,3-9 0,0 0-21,11-27-923,18-84 1,-29 107-812,4-10-337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7:23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83 849 2976,'-3'-4'620,"3"3"-548,-1 1 0,1 0 0,-1-1 0,1 1 0,0-1 0,-1 1 0,1 0 0,0-1 0,0 1 0,-1-1 0,1 1 0,0-1 0,0 1 0,0-1 0,-1 1 0,1-1 0,0 1 0,0-1 0,0 1 1,0-1-1,0 1 0,0-1 0,0 1 0,0-1 0,0 1 0,0-1 0,1 1 0,-1-1 0,0 1 0,0-1 0,0 1 0,1-1 0,1-4 1999,-3 11 599,-7 76-1379,5-49-1001,-12 47 1,-3 20 195,-9 250 1626,27-345-2027,0-2 57,-1 0 1,1-1-1,0 1 1,-1 0-1,0 0 1,-1 3-1,2-6-130,0 0 0,0 0 0,0 0 0,0 0 0,0 0 0,0 0 0,0 0 0,0 0 0,0 0 0,0 0 0,0 0 0,0 0 0,0 0 1,0 0-1,0 0 0,0 0 0,0 0 0,0 0 0,0 0 0,0 0 0,0 0 0,0 0 0,0 0 0,0 0 0,0 0 0,0 0 0,0 0 0,0 0 0,0 0 0,0 0 0,0 0 0,-1 0 0,1 0 0,0 0 0,0 0 0,0 0 0,0 0 0,0 0 0,0 0 0,0 0 0,0 0 0,0 0 0,0 0 0,0 0 0,0 0 0,0 0 0,0 0 0,0 0 0,0 0 0,0 0 0,0 0 0,0 0 0,0 0 0,0 0 0,-1-7 304,2-13-8,40-318 668,-9 106-1402,-29 199 267,2 0 0,2 1 1,14-49-1,-6 52-56,-14 27 193,0 0-1,0 0 1,0 1-1,1-1 1,-1 1 0,0-1-1,1 1 1,-1 0-1,1-1 1,0 1-1,-1 0 1,3-1-1,-3 2 18,-1-1 0,1 1 0,0 0 0,-1 0 0,1 0-1,0 0 1,-1 0 0,1 0 0,0 0 0,-1 0-1,1 0 1,0 0 0,-1 0 0,1 0 0,-1 0-1,1 0 1,0 0 0,-1 1 0,1-1 0,-1 0-1,1 1 1,0-1 0,-1 0 0,1 1 0,-1-1-1,1 1 1,-1-1 0,1 0 0,-1 1 0,0-1-1,1 1 1,0 0 0,7 21 42,-8-22-36,6 26 133,-1 0 1,-1 1-1,-1-1 0,-2 1 0,-2 36 0,1-52 68,-2 0 0,0 0 0,0 0 0,-1 0 0,0 0 0,-1 0 0,-5 10 0,8-19-133,0-1-1,0 0 0,-1 0 1,1 1-1,0-1 0,-1 0 1,1 0-1,-1 0 0,1-1 1,-1 1-1,0 0 0,-1 0 1,2 0-70,1-1 1,0 0 0,-1 0 0,1 0 0,-1 1 0,1-1-1,0 0 1,-1 0 0,1 0 0,-1 0 0,1 0 0,-1 0-1,1 0 1,0 0 0,-1 0 0,1 0 0,-1 0 0,1 0-1,-1 0 1,1 0 0,0 0 0,-1 0 0,1 0 0,-1-1-1,1 1 1,0 0 0,-1 0 0,1 0 0,-1-1 0,1 1 0,0 0-1,-1-1 1,1 1 0,0 0 0,0-1 0,-1 1 0,1 0-1,0-1 1,0 1 0,-1 0 0,1-1 0,0 1 0,0-1-1,0 1 1,0-1 0,0 1 0,0 0 0,-1-1 0,1 0-1,3-1-10,-1-1-1,0 1 0,1 0 0,-1 0 0,1 0 0,-1 0 1,1 0-1,0 0 0,4-1 0,-2 1-72,131-75-453,141-89 962,-271 162-342,1-1 1,-1 0-1,0 0 0,-1 0 1,1-1-1,-1 0 0,0 0 1,0 0-1,-1 0 1,7-14-1,-11 18-68,1 0-1,-1 0 1,0 0 0,-1 0-1,1 0 1,0 0 0,0 0-1,-1 0 1,1 0-1,-1 0 1,0 1 0,1-1-1,-1 0 1,0 0 0,0 0-1,0 1 1,-2-3 0,2 2-23,1 2-5,0-1-1,-1 1 1,1-1-1,0 0 1,0 1-1,0-1 1,0 0 0,0 0-1,0 1 1,0-1-1,0 0 1,0 1-1,0-1 1,0 0-1,0 1 1,0-1 0,1 0-1,-1 1 1,0-1-1,0 1 1,1-1-1,-1 0 1,1 1-1,-1-1 1,0 1 0,1-1-1,-1 1 1,2-1-1,14-11-199,0 5 118,-8 3 29,0 0-1,1 0 1,13-3-1,-21 7 42,1-1 1,0 1-1,-1 0 0,1 0 0,0-1 0,-1 1 1,1 0-1,0 1 0,-1-1 0,1 0 0,0 0 1,-1 1-1,1-1 0,0 1 0,-1-1 0,1 1 1,-1 0-1,1-1 0,-1 1 0,1 0 0,-1 0 1,0 0-1,1 0 0,1 3 0,0-1 23,-1 1-1,0-1 1,0 1-1,0 0 1,-1 0-1,1 0 1,-1 0-1,0 0 1,1 6-1,2 41 116,-3-20-233,0-9 74,0-7 167,0 0 0,1 0 1,0 0-1,8 26 0,-1-26 118,-8-15-226,-1 0 0,0 1 0,1-1 0,-1 0 0,1 0-1,-1 1 1,0-1 0,1 0 0,-1 0 0,1 0 0,-1 0 0,1 1 0,-1-1 0,1 0 0,-1 0-1,1 0 1,-1 0 0,1 0 0,0 0 0,1-1 27,0 0 0,0 0 0,-1 0 0,1 0 0,0 0 0,0 0 0,-1-1-1,1 1 1,2-3 0,8-6 13,53-38-38,66-43-307,-117 83 223,6-4-86,36-16 0,-56 28 154,0 0-1,1 0 0,-1 0 0,0-1 1,0 1-1,1 0 0,-1 0 0,0 0 1,1 0-1,-1 0 0,0 0 0,0 0 1,1 0-1,-1 0 0,0 0 0,1 0 1,-1 0-1,0 0 0,0 0 0,1 0 1,-1 1-1,0-1 0,1 0 0,-1 0 1,0 0-1,0 0 0,1 0 0,-1 1 1,0-1-1,0 0 0,0 0 0,1 0 1,-1 1-1,2 11-38,-8 14 70,4-21-14,-26 79-138,25-73 110,0-1 0,1 1-1,1-1 1,0 1 0,0 0-1,2 13 1,-1-20 44,1-1 0,-1 1 0,1 0 0,0-1 0,0 1 0,0-1 0,1 1 0,-1-1 0,1 1 0,0-1 0,0 0 0,0 0 0,0 0 0,1 0 0,-1 0 0,1-1 0,0 1 0,-1-1 0,6 4 0,-4-4 9,-1-1 0,0 1 0,0-1 0,1 0 0,-1 0 1,0 0-1,1-1 0,-1 1 0,1-1 0,-1 0 0,1 0 1,-1 0-1,1 0 0,-1-1 0,1 1 0,-1-1 0,0 0 1,1 0-1,-1 0 0,6-4 0,-5 3-1,0 0 1,0-1-1,0 1 1,-1-1-1,1 0 1,-1 0-1,0 0 0,0-1 1,0 1-1,0-1 1,-1 0-1,1 0 1,-1 0-1,2-4 0,1-3 76,-1-1-1,-1 1 0,5-23 0,-6 21-57,0 1 1,-1-1 0,-1 0 0,-1-18 0,1 23-53,-2 0-1,1 1 1,-1-1 0,0 0 0,-1 1 0,0-1 0,0 1-1,-7-11 1,3 7-120,0 0 0,0 1 0,-2 0 0,1 1 0,-1 0 0,0 0 0,-1 0 0,0 1 0,-1 1 0,1 0 0,-1 1 0,-16-8 0,47 22-1032,3 2 1140,32 8 0,-31-12 76,1-2 0,-1 0 0,1-2 0,0-1 0,-1 0 0,1-2-1,0-1 1,0-1 0,37-10 0,160-35 149,-219 49 150,-8 3-184,-17 10-155,-1 1-97,12-6 22,1 0 0,1 1 0,-1 0 0,2 1 0,0 0 0,0 0-1,1 0 1,0 1 0,-6 15 0,3-3-59,1 1-1,1 1 0,-9 46 1,16-67 96,-2 10-11,1-1 1,0 28-1,2-37 42,0-1 0,1 0 1,0 0-1,-1 0 0,2 0 0,1 6 0,-2-8 4,0 0 1,-1-1-1,1 1 0,0-1 0,0 1 0,1-1 0,-1 1 1,0-1-1,0 0 0,1 0 0,-1 0 0,0 0 0,1 0 1,0 0-1,2 2 0,-2-3-10,-1 1-1,1-1 1,0 1-1,0-1 1,-1 0-1,1 1 1,0-1 0,0 0-1,0 0 1,-1-1-1,1 1 1,0 0-1,0 0 1,-1-1 0,1 1-1,0-1 1,-1 0-1,1 1 1,-1-1-1,1 0 1,2-1-1,0-2 32,0 1 0,1-1 0,-1 0-1,-1 0 1,6-6 0,9-17-37,-1 0 1,-2-1 0,-1-1-1,12-31 1,-14 30-193,9-20-86,-2-1 1,-3 0-1,-2-2 0,14-100 1,-20 86 59,-4 1 0,-2-1 1,-9-77-1,4 137-181,-1 11 117,-5 18 18,4 10 201,-3 50 0,6-53 49,-1 48 142,4 1 0,2-1-1,4 0 1,28 125 0,-28-167 78,-5-23-81,0 0-1,1 0 0,0 0 0,0 0 0,2-1 1,-1 1-1,2-1 0,9 16 0,-13-25-90,-1 0-1,0-1 0,1 1 0,0-1 0,-1 1 1,1-1-1,0 0 0,2 2 0,-3-3-22,0 1 0,-1-1 0,1 0-1,0 1 1,0-1 0,0 0 0,0 0 0,0 1 0,0-1-1,0 0 1,0 0 0,-1 0 0,1 0 0,0 0 0,0-1-1,0 1 1,0 0 0,0 0 0,0 0 0,0-1 0,0 1-1,-1-1 1,1 1 0,0-1 0,1 0 0,4-4 56,-1 0 1,1 0-1,-1-1 1,0 0 0,0 0-1,0-1 1,-1 1-1,4-9 1,4-9-44,8-28 0,2-5-7,36-72-87,-56 123 41,-2 5-14,0 1 0,0-1 1,1 0-1,-1 1 1,0-1-1,0 1 0,0-1 1,1 1-1,-1-1 1,0 1-1,0-1 0,1 1 1,-1-1-1,1 1 0,-1-1 1,0 1-1,1-1 1,-1 1-1,1 0 0,0-1 1,-3 11-726,1-7 628,-4 28 160,2 0 1,1 1-1,2-1 0,1 1 0,7 41 0,-5-41-1,-2-16 193,1-1 1,0 0-1,9 26 0,-11-40-195,0 0 0,1 0 1,-1 1-1,1-1 0,0 0 1,-1 0-1,1 0 0,0 1 0,0-1 1,0 0-1,0 0 0,0 0 1,0-1-1,1 2 0,-1-1-9,-1-1 0,0 0 0,1 0 0,-1 0 0,1 0 0,-1 0 0,1 0 0,-1 0 0,1 0 0,-1 0 0,1 0 1,-1 0-1,1 0 0,-1 0 0,1 0 0,-1 0 0,1 0 0,-1-1 0,1 1 0,-1 0 0,1 0 0,-1-1 0,1 1 0,-1 0 0,1-1 0,1-1 37,0 0 0,0-1 1,0 0-1,0 1 1,0-1-1,-1 0 0,1 0 1,-1 1-1,2-5 0,36-116 350,-15 44-246,-21 67-315,0 0 0,0-1 1,-1 1-1,-1-1 0,0-12 1,-6 48-588,-3 23 700,5-27 35,0 1 1,1 0-1,1 33 0,1-49-12,1 11 52,1-1 0,5 25 0,-6-36 4,-1 0-1,1-1 0,0 1 0,0-1 0,0 1 0,0-1 0,0 1 0,1-1 0,-1 1 0,1-1 1,0 0-1,-1 0 0,1 0 0,0 0 0,0 0 0,0 0 0,1-1 0,-1 1 0,0-1 0,1 1 1,4 1-1,-4-3-13,0 1 0,1-1 0,-1 0 1,1 0-1,-1 0 0,0 0 0,1-1 1,-1 0-1,0 1 0,1-1 1,-1-1-1,0 1 0,0 0 0,5-4 1,5-2 1,23-19 0,-32 23-24,292-223 36,-291 222-30,1-1-1,-1 0 1,7-8 0,-8 8-198,-7 7-105,-9 9-71,6-4 293,1 0-1,0 0 1,0 1-1,1-1 1,0 1-1,-3 9 1,-16 53 136,16-45-88,-1 1 25,-9 50 0,16-69 14,0 1 0,1 0-1,0-1 1,0 1-1,1 0 1,0-1-1,0 1 1,0-1 0,1 1-1,1-1 1,4 11-1,-6-15 18,1 0 0,0-1 0,0 1 0,0 0 0,0-1 0,1 0 0,-1 0 0,1 1-1,-1-1 1,1-1 0,0 1 0,-1 0 0,1-1 0,0 1 0,0-1 0,0 0 0,1 0 0,-1 0 0,0-1-1,0 1 1,0-1 0,1 1 0,-1-1 0,5-1 0,-1 1 4,0-1 1,0 1-1,-1-2 0,1 1 1,-1-1-1,1 0 0,-1 0 1,0-1-1,0 1 0,12-8 1,-12 5-15,0-1 0,0 1 0,0-1 0,-1-1 0,1 1 1,-1-1-1,7-13 0,22-53 69,-29 62-88,53-141 9,-56 143-89,1 0 0,1-13 0,-4 21 46,0-1-1,0 0 0,0 0 1,0 0-1,0 0 0,0 1 1,0-1-1,-1 0 0,1 0 1,-1 0-1,1 1 0,-1-1 1,0 0-1,0 1 0,1-1 1,-1 0-1,-2-1 0,3 3 8,-1-1-1,1 1 0,-1-1 0,1 1 1,-1-1-1,0 1 0,1-1 0,-1 1 1,0 0-1,1-1 0,-1 1 0,0 0 1,1 0-1,-1 0 0,0-1 0,0 1 1,1 0-1,-1 0 0,0 0 0,0 0 1,1 0-1,-1 0 0,0 1 0,0-1 1,1 0-1,-1 0 0,0 0 1,0 1-1,1-1 0,-1 0 0,0 1 1,1-1-1,-2 1 0,1 0-28,-1 0 1,0 1-1,1-1 0,-1 0 1,1 1-1,0 0 0,-1-1 1,1 1-1,-2 3 0,-3 12-16,1 1-1,0-1 1,2 1 0,-3 29-1,4-34 61,1 4 93,0 0 1,1 0-1,1 0 0,1 0 0,0-1 0,1 1 0,0-1 0,2 1 1,7 19-1,-11-33-37,1 0 1,-1 0-1,1 0 0,-1 0 1,1-1-1,0 1 1,0 0-1,0-1 0,1 1 1,-1-1-1,1 0 1,-1 1-1,1-1 1,0-1-1,0 1 0,0 0 1,0-1-1,0 1 1,0-1-1,0 0 1,0 0-1,0 0 0,1 0 1,-1-1-1,0 1 1,1-1-1,-1 0 1,7-1-1,-2 0 11,1-2-1,0 1 1,-1-1-1,1 0 1,-1-1 0,0 0-1,0 0 1,0-1 0,-1 0-1,1-1 1,-1 1-1,-1-1 1,10-10 0,6-10 109,-1 0 0,22-38 1,-29 42-172,97-141-116,-102 149-108,0 0 1,1 0 0,12-11-1,-22 25 216,1-1 1,-1 1-1,0 0 0,0 0 0,1-1 0,-1 1 0,0 0 0,0 0 0,1-1 1,-1 1-1,0 0 0,1 0 0,-1 0 0,0 0 0,1-1 0,-1 1 0,0 0 1,1 0-1,-1 0 0,0 0 0,1 0 0,-1 0 0,0 0 0,1 0 0,-1 0 1,0 0-1,1 0 0,-1 0 0,1 0 0,-1 1 0,1-1 0,-1 0 2,1 1 0,-1 0 0,1-1 0,0 1 0,-1 0 0,1-1 0,-1 1-1,0 0 1,1 0 0,-1 0 0,0-1 0,1 3 0,5 31-37,-5-27-21,5 42 113,-2 1 0,-2 0-1,-7 85 1,4-129-19,0 1-1,-1-1 1,1 0 0,-1 1 0,-1-1-1,-3 7 1,5-10 45,-1-1 0,1 1 0,-1-1 0,0 1 0,1-1 0,-1 0 0,-1 1-1,1-1 1,0 0 0,0 0 0,-1-1 0,1 1 0,-1 0 0,-4 1 0,6-2-50,0-1 0,0 0 0,0 0 0,0 0 0,0 0 0,0 0 0,0 0 0,0 0 0,0 0 0,0 0 0,0-1 0,0 1 0,0 0 0,0 0 0,0-1 0,0 1 0,0-1 0,0 1 0,0-1 0,1 1 0,-1-1 0,0 0 0,0 1 0,1-1 0,-1 0 0,0 0 0,1 1 0,-1-1 0,0 0 0,1 0 0,0 0 0,-1 0 0,0-1 0,1 0-26,-1 1-1,1 0 0,-1-1 0,1 1 1,-1 0-1,1-1 0,0 1 0,0 0 1,0-1-1,0 1 0,0-1 0,0 1 1,0 0-1,0-1 0,1 1 0,-1-1 1,0 1-1,1 0 0,-1-1 0,1 1 1,0 0-1,-1 0 0,1 0 0,0-1 1,0 1-1,1-1 0,5-4-9,1 0 0,0 0-1,0 1 1,1 0-1,0 1 1,-1 0 0,1 0-1,1 1 1,16-4 0,7 0 101,51-2 1,-35 4-246,-34 3-634,1 1-1,-1 0 1,0 1 0,0 1-1,0 1 1,0 0 0,22 6-1,-34-7 313,-1-1 0,1 1 0,-1 0 0,1 1 0,-1-1-1,0 0 1,1 1 0,-1-1 0,2 3 0,-1-1-72,-1 0 0,0 0 1,0 0-1,0 1 0,3 5 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7:40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15 2080,'-5'-3'5506,"-12"5"-4790,7-1 523,9-1-1182,1 0-28,0 0 1,0 0-1,0 0 1,-1 0-1,1 0 0,0 0 1,0 0-1,0 0 1,0 0-1,-1 0 1,1 0-1,0-1 1,0 1-1,0 0 0,0 0 1,-1 0-1,1 0 1,0 0-1,0 0 1,0 0-1,0 0 1,0 0-1,-1-1 0,1 1 1,0 0-1,0 0 1,0 0-1,0 0 1,0 0-1,0 0 1,0-1-1,0 1 0,0 0 1,-1 0-1,1 0 1,0 0-1,0-1 1,0 1-1,0 0 1,0 0-1,0 0-22,0 0 0,0 0 0,0 0 0,0 0 0,0 0 0,0 0 0,0 0 0,0 0 0,0 0 0,0 0 0,0 0 0,0 0 0,0 0 0,0 0 0,0 0 0,0 0 0,0 0 0,0 0 0,0 0 0,0 0 0,0 0 0,0 0 0,0 0 0,0 0 0,-1 0 0,1 0 0,0 0 0,0 0 0,0 0 0,0 0 0,0 0 0,0 0 0,0 0 0,0 0 0,0 0 0,0 0 0,0 0 0,0 0 0,0 0 0,0 0 0,0 0 0,0 0 0,0 0 0,0 0 0,0 0 0,0 0 0,0 0 0,0 0 0,-1 0 0,1 0 0,0 0 0,0 0 0,0 0 0,0 0 0,0 0 0,0 0 0,0 0 0,0 0 0,0 0 0,0-1 0,-2 2 46,-3-6 120,4 3-124,3 5-58,-1-2 335,-1-7-325,0 5-151,0 3-1248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8:05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7 2400,'0'0'39,"0"0"-1,0 0 1,0 0 0,0-1 0,0 1-1,0 0 1,0 0 0,0 0-1,0-1 1,0 1 0,0 0 0,0 0-1,0 0 1,0-1 0,0 1-1,0 0 1,0 0 0,0 0 0,0-1-1,0 1 1,0 0 0,0 0-1,0 0 1,0-1 0,-1 1 0,1 0-1,0 0 1,0 0 0,0 0 0,0 0-1,0-1 1,-1 1 0,1 0-1,0 0 1,0 0 0,0 0 0,0 0-1,-1 0 1,1 0 0,0 0-1,0-1 1,0 1 0,-1 0 0,1 0-1,0 0 1,0 0 0,0 0-1,-1 0 1,1 0 0,0 0 0,0 0-1,0 0 1,-1 1 0,1-1 0,0 0-1,0 0 1,0 0 0,-1 0-1,1 0 1,-13 11 3670,5-5-2019,-20 12 2801,22-14-4226,0 0 1,0 1-1,0-1 1,0 1-1,1 1 1,-1-1-1,-7 11 1,4-3 18,0 0 0,-12 24 0,-11 32 206,3 1 1,3 1 0,3 2-1,-24 130 1,43-172-281,-2 0 0,-12 36-1,17-64-171,1-2-28,0 0 0,-1 0 0,1-1 1,0 1-1,-1 0 0,1 0 1,-1 0-1,1-1 0,-1 1 1,1 0-1,-1 0 0,1-1 0,-2 2 1,1-2-683,3-4-257,-1 0-1,0 0 1,0-1 0,0 1 0,0 0 0,-1-1 0,0 1-1,0-5 1,3-23-2692,6 4-896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8:05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9 240 4736,'-2'-2'535,"1"1"-446,1 1-1,-1 0 1,1-1-1,-1 1 1,1-1-1,0 1 1,-1 0-1,1-1 1,0 1-1,-1-1 1,1 1-1,-1-5 4005,13 6-161,6 5-2257,-14-4-1565,1-1-1,0 1 1,-1-1-1,7 0 1,6-1 133,1 0 0,-1-2 0,0 0 0,22-6 0,-3 0 3,210-50 730,-218 49-1092,0 0 0,0-2 0,-1-1 0,-1-1-1,0-1 1,-1-1 0,0-2 0,22-19 0,-28 16-5617,-10 12 597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8:0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8 6304,'-1'-1'487,"-11"-4"753,11 5-1195,1-1 0,0 1 1,0 0-1,0 0 0,0 0 1,-1 0-1,1 0 0,0 0 0,0 0 1,0 0-1,-1 0 0,1 0 1,0 0-1,0 0 0,0 0 1,-1 0-1,1 0 0,0 0 0,0 0 1,0 0-1,-1 0 0,1 0 1,0 0-1,0 0 0,0 0 1,-1 0-1,1 0 0,0 0 0,0 0 1,0 0-1,0 1 0,-1-1 1,1 0-1,0 0 0,0 0 0,0 0 1,0 0-1,0 1 0,0-1 1,-1 0-1,1 0 0,0 0 1,0 0-1,0 1 0,0-1 0,0 0 1,0 0-1,0 1 0,-1 4 361,0 1-1,0 0 0,-1-1 0,0 0 1,0 1-1,0-1 0,0 0 0,-1 0 1,0 0-1,0 0 0,-5 5 0,-12 22 578,2 8-521,2 2 0,2 0 1,-10 52-1,11-42-232,-16 58 251,-50 199 430,25-98-660,42-164 48,-2 15-1,9-47 161,4-12-163,2-10-155,40-145-358,-33 128 136,2 1-1,0 1 1,1 0 0,20-28-1,-21 35-70,-5 7 42,0 0 1,1 1 0,0-1 0,0 1 0,1 1-1,7-7 1,-13 12 105,-1 1 1,1 0-1,-1-1 0,1 1 1,-1 0-1,1-1 0,-1 1 1,1 0-1,0-1 0,-1 1 0,1 0 1,-1 0-1,1 0 0,0 0 1,-1 0-1,1-1 0,-1 1 1,1 0-1,0 0 0,-1 1 1,1-1-1,0 0 0,-1 0 0,1 0 1,-1 0-1,1 0 0,0 1 1,-1-1-1,1 0 0,-1 1 1,1-1-1,-1 0 0,1 1 1,-1-1-1,1 0 0,-1 1 0,1-1 1,-1 1-1,0-1 0,1 1 1,-1-1-1,0 1 0,1-1 1,-1 1-1,0 0 0,0-1 1,1 1-1,-1-1 0,0 1 0,0 0 1,0 0-1,2 7 58,0 0-1,-1-1 0,1 13 1,-2-9-119,2-1 100,0 1 0,0 0 0,1 0 0,0-1 0,1 1 0,0-1 0,1 0 0,0-1 0,0 1 0,1-1 0,8 11 0,-9-15-13,-1 0 0,1-1 0,0 1-1,1-1 1,-1 0 0,0 0 0,1-1 0,0 1 0,0-1 0,0-1 0,0 1 0,1-1 0,-1 0 0,1-1 0,-1 1 0,1-1 0,-1-1 0,1 1 0,12-1 0,-8-2 47,0 1 0,0-1 1,0-1-1,-1 0 0,1-1 0,-1 0 0,0 0 0,17-11 1,3-4 125,37-31 0,-59 43-152,-1 0-1,0 0 0,0-1 1,-1 0-1,0 0 0,7-11 1,-11 16-9,-1 0-24,0 0 0,1 0-1,-1 0 1,0 0 0,-1-1 0,1 1-1,0 0 1,-1 0 0,0-1 0,0 1 0,0 0-1,0-1 1,0 1 0,-1 0 0,1-1-1,-1 1 1,-2-6 0,2 8-33,1 0-1,-1 1 1,1-1 0,0 0 0,-1 1-1,0-1 1,1 1 0,-1-1 0,1 1-1,-1-1 1,0 1 0,1-1 0,-1 1-1,0-1 1,1 1 0,-1 0 0,0-1-1,0 1 1,1 0 0,-1 0 0,0 0-1,0 0 1,0-1 0,1 1 0,-1 0-1,0 0 1,0 1 0,0-1 0,1 0-1,-1 0 1,0 0 0,0 0 0,1 1-1,-2-1 1,-2 1-50,1 0-1,-1 1 1,1-1-1,-1 1 1,1-1-1,-4 3 1,4-1 36,0-1 0,0 1-1,1-1 1,-1 1 0,1 0 0,-1 0 0,1 0-1,0 0 1,0 0 0,0 1 0,1-1-1,-1 1 1,1-1 0,0 1 0,0-1 0,-1 6-1,2-4-17,-1 0 0,1 1 0,1-1-1,-1 0 1,1 1 0,0-1-1,0 0 1,0 0 0,1 0 0,-1 0-1,5 8 1,-6-13 55,7 14 39,0 0 0,1 0 1,12 15-1,-18-26-5,0 0 0,0-1 0,0 1-1,1-1 1,-1 1 0,1-1 0,0 0 0,0 0 0,0 0-1,0 0 1,0-1 0,0 1 0,0-1 0,0 0 0,1 0-1,-1 0 1,0 0 0,1 0 0,-1-1 0,1 1 0,4-1-1,-6-1-4,1 1 0,-1-1 0,0 0 0,0 0 0,0 0 0,1 0 0,-1 0 0,0 0 0,0 0 0,0-1-1,-1 1 1,1-1 0,2-2 0,20-25 178,-21 24-189,10-13 15,-1-1-1,-1 0 1,-1 0 0,0-1 0,12-40 0,-22 58-80,1-1 0,0 1 1,-1-1-1,1 1 0,1 0 0,-1-1 1,0 1-1,0 0 0,1 0 0,-1-1 1,1 1-1,2-1 0,-3 2-204,3 10-53,-2-2 308,0 1 0,-1-1-1,0 1 1,-1 0 0,1-1 0,-1 1-1,-2 10 1,1 6 30,-2 71 548,2-88-454,1 0 1,-1-1 0,-1 9 0,-5 1 221,6-15-323,1-1 1,0 0-1,-1 1 0,1-1 0,0 0 1,-1 1-1,1-1 0,-1 0 0,1 1 1,-1-1-1,1 0 0,0 0 0,-1 1 1,1-1-1,-1 0 0,1 0 0,-1 0 1,1 0-1,-1 0 0,0 0 0,1 0 1,-1 0-1,1 0 0,-1 0 0,-1 0-7,1-1 0,0 0 0,0 1-1,-1-1 1,1 0 0,0 0 0,0 0 0,0 0-1,0 0 1,0 0 0,0 0 0,1 0-1,-1 0 1,0 0 0,0 0 0,1-1-1,-1 1 1,1 0 0,-1-2 0,-8-27-410,8 27 338,0-1 0,0 1 1,1-1-1,-1 1 0,1-1 1,0 0-1,0 1 0,0-1 0,0 0 1,1 1-1,-1-1 0,3-6 1,-2 4-190,-1 5 221,0 1 0,0-1 0,0 1 0,0 0-1,0-1 1,0 1 0,0 0 0,1-1 0,-1 1 0,0 0 0,0-1 0,0 1 0,0 0 0,1-1 0,-1 1 0,0 0-1,0-1 1,1 1 0,-1 0 0,0-1 0,1 1 0,0-1-257,7 5-91,1 3 329,-1 0 0,0 0 0,0 0 0,12 17 0,13 12 106,-30-34-50,-1 0 14,0 1 1,0-1-1,0 0 1,1 0-1,-1 0 1,1-1-1,-1 1 0,1 0 1,0-1-1,-1 0 1,1 0-1,0 0 1,0 0-1,0 0 0,0 0 1,0-1-1,0 1 1,0-1-1,0 0 1,4 0-1,-1-1 6,0 1 0,0-1 0,-1 0 0,1-1 0,0 1 0,-1-1 0,1 0 0,-1-1 0,1 1 0,5-5 0,8-5 146,24-21-1,-16 12-127,-11 7 59,0 0 0,-1-1 0,0-1 0,17-24 0,-32 39-99,1 0-1,0 0 1,0 0-1,0 0 1,-1 0-1,1 0 1,0-1-1,-1 1 1,1 0-1,-1 0 1,0-1-1,1 1 0,-1 0 1,0 0-1,0-1 1,0 1-1,0 0 1,0-1-1,0 1 1,0 0-1,0-1 1,0 1-1,-1 0 1,1 0-1,0-1 1,-2-1-1,1 2-35,0 0 0,0 0 0,0 0 0,0 0 1,0 0-1,-1 0 0,1 0 0,0 0 0,-1 0 0,1 0 0,0 1 0,-1-1 0,1 1 0,-1-1 0,1 1 0,-1-1 1,0 1-1,1 0 0,-1 0 0,1 0 0,-3 0 0,-2 0 7,0 1 0,0-1 0,1 1 0,-1 0-1,0 1 1,1-1 0,-1 1 0,1 0 0,-1 1 0,1-1 0,0 1 0,0 0 0,0 1 0,0-1-1,1 1 1,-1 0 0,1 0 0,0 0 0,0 0 0,1 1 0,-1 0 0,1 0 0,0 0-1,0 0 1,1 0 0,-1 1 0,1-1 0,0 1 0,1-1 0,-2 11 0,2-10 26,0 0 1,1-1 0,0 1-1,0 0 1,1-1-1,0 1 1,0 0 0,0-1-1,0 1 1,1-1 0,0 1-1,0-1 1,1 0-1,-1 0 1,1 0 0,0 0-1,1 0 1,-1-1 0,1 0-1,0 1 1,0-1-1,0 0 1,0-1 0,1 1-1,0-1 1,-1 0-1,1 0 1,0 0 0,8 2-1,0 0-194,1-1 1,0 0-1,0 0 0,1-2 0,25 2 0,74-6-7041,-73 1 258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8:09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0 901 2400,'0'1'315,"0"-1"-1,0 1 1,0-1-1,0 1 1,0-1 0,0 1-1,0 0 1,1-1-1,-1 1 1,0-1 0,0 1-1,0-1 1,1 1 0,-1-1-1,0 1 1,0-1-1,1 1 1,-1-1 0,1 1-1,-1-1 1,7 0 3567,-1-4-4761,2-5 1200,-1 0 0,0 0 0,-1-1-1,0 0 1,6-14 0,-3 8-155,36-65 335,-18 37-314,40-96 0,49-253 1327,-110 367-1210,-1 0 0,-1 0 0,0-41 0,-4 66-291,0 0-1,0 0 1,0 0-1,0 1 1,0-1 0,0 0-1,0 0 1,-1 0-1,1 0 1,0 0 0,0 0-1,-1 1 1,1-1-1,-1 0 1,1 0-1,-2-1 1,2 2-11,0 0-1,-1-1 1,1 1-1,0 0 1,-1 0-1,1 0 1,0 0-1,-1 0 1,1 0-1,-1 0 1,1 0-1,0 0 1,-1 0 0,1 0-1,-1 0 1,1 0-1,0 0 1,-1 0-1,1 0 1,-1 0-1,1 0 1,0 0-1,-1 1 1,1-1-1,0 0 1,-1 0-1,-1 2 1,-1 0 0,1 0-1,0 0 1,0 0 0,0 0-1,0 0 1,0 1 0,1-1-1,-3 5 1,-2 6 51,0 0 0,1 1 1,1 0-1,-3 15 0,-7 62 94,12-75-144,-34 278 200,19-141 197,20-106-91,-3-47-292,0 0 0,0 1 0,1-1 0,-1 0 0,0 0 0,0 0 0,0 0 1,1 0-1,-1 1 0,0-1 0,1 0 0,-1 0 0,0 0 0,0 0 0,1 0 0,-1 0 0,0 0 0,0 0 0,1 0 0,-1 0 0,0 0 0,1 0 0,-1 0 0,0 0 1,0 0-1,1-1 0,-1 1 0,0 0 0,0 0 0,1 0 0,-1 0 0,0-1 0,10-2 204,0-3-163,-1 0-1,1-1 1,-2 0-1,1 0 1,-1-1-1,11-12 1,8-7 104,-19 18-180,3-1-162,19-14 0,-30 23 94,0 10 193,-10 67-54,10-67-33,0-1-1,1 1 0,0 0 1,0 0-1,1 0 0,0 0 1,5 11-1,-7-19-5,0 0 0,1-1 0,-1 1 0,0 0-1,0-1 1,1 1 0,-1-1 0,0 1 0,1-1 0,-1 1 0,0-1 0,1 1-1,-1-1 1,1 1 0,-1-1 0,1 1 0,-1-1 0,1 0 0,0 1 0,-1-1 0,1 0-1,-1 1 1,1-1 0,0 0 0,-1 0 0,1 0 0,-1 0 0,1 1 0,0-1-1,-1 0 1,1 0 0,0 0 0,-1 0 0,1 0 0,0-1 0,-1 1 0,2 0 0,1-2 72,1 1 0,-1-1 1,0 0-1,-1 0 0,6-5 1,0 1-2,70-56 490,13-9-846,-69 56 159,-22 14 21,0 18-5,0-4 141,-1-9-41,1-1 1,0 1-1,0 0 0,0 0 0,0 0 1,1 0-1,-1 0 0,1 0 0,0 0 1,0-1-1,2 5 0,5 7-142,-6-9 140,0-1-1,1 0 0,6 9 0,-9-13 9,1-1 1,0 1 0,-1 0-1,1 0 1,0 0 0,0-1-1,0 1 1,0 0 0,0-1-1,-1 1 1,1-1 0,0 1-1,0-1 1,1 1 0,-1-1-1,0 0 1,0 1 0,0-1-1,0 0 1,0 0 0,0 0-1,0 0 1,0 0 0,0 0-1,2 0 1,2-2 39,1 0 1,0 0-1,-1-1 1,0 0-1,0 0 0,0 0 1,0-1-1,0 1 0,0-1 1,-1 0-1,0-1 1,6-6-1,2-4 41,-1-1 0,16-28 0,-24 38-105,0 0 0,0 0 0,-1 0 0,1 0 0,-1 0 0,0-1 0,-1 1-1,0-1 1,0 1 0,0-8 0,-1 14 1,0 0 0,0-1 0,0 1 0,0 0 0,0-1 0,0 1-1,0 0 1,0-1 0,0 1 0,0 0 0,0-1 0,0 1 0,0-1 0,0 1 0,0 0-1,0-1 1,0 1 0,1 0 0,-1-1 0,0 1 0,0 0 0,0 0 0,1-1 0,-1 1-1,0 0 1,0-1 0,1 1 0,-1 0 0,8 6 2,8 21 82,-14-23-236,0-1 156,0 1-1,1-1 1,-1 0 0,1 0-1,0 0 1,0 0 0,0 0-1,0-1 1,1 1 0,-1-1-1,1 0 1,-1 0 0,1-1-1,0 1 1,0 0 0,0-1-1,0 0 1,0 0 0,4 0-1,0 0 32,-1 0 0,1-1 0,0 0 0,0-1 0,-1 0 0,1 0-1,0 0 1,-1-1 0,9-3 0,-1-1 134,-14 6-144,-1 0 0,0 0 0,1 0 0,-1-1 0,0 1 0,1 0 0,-1 0 0,0 0 0,1 0-1,-1 0 1,0-1 0,0 1 0,1 0 0,-1 0 0,0 0 0,1-1 0,-1 1 0,0 0 0,0-1 0,0 1 0,1 0 0,-1 0 0,0-1 0,0 1 0,0 0 0,0-1 0,1 1 0,-1 0 0,0-1 0,0 1 0,0 0 0,0-1 0,0 1 0,0 0 0,0-1 0,-4 1-57,1 1 0,-1 0 1,1 0-1,-1 0 0,1 1 1,0-1-1,-5 3 0,3 0 35,0-1 0,0 1 0,1 0 0,-1 0 0,1 0 0,0 0 0,0 1 0,0 0-1,1 0 1,-1 0 0,1 0 0,0 1 0,1-1 0,-4 11 0,4-12 10,1 0-1,0 0 1,0 0-1,1 0 1,-1 0 0,1 0-1,0 0 1,0 0 0,0 0-1,0 0 1,1 0 0,-1 0-1,1 0 1,0 0 0,0-1-1,1 1 1,-1 0-1,1 0 1,0-1 0,0 1-1,0-1 1,0 0 0,5 5-1,-6-7 3,0 0-1,0 0 0,0 0 0,0-1 1,1 1-1,-1 0 0,0-1 1,0 1-1,1-1 0,-1 1 0,0-1 1,1 1-1,-1-1 0,1 0 1,-1 0-1,0 0 0,1 0 0,-1 0 1,1 0-1,-1 0 0,0 0 1,1-1-1,-1 1 0,0 0 0,1-1 1,-1 1-1,0-1 0,1 0 1,-1 1-1,0-1 0,0 0 0,0 0 1,0 0-1,2-1 0,4-4 109,0 0 0,-1-1 0,12-15 0,-14 16-67,0 1-14,0-1 0,-1 1-1,1-1 1,-1 0 0,-1 0 0,1-1-1,-1 1 1,0-1 0,-1 1 0,1-1-1,0-9 1,-2 11-22,0 0 0,0 0 0,0 1 0,0-1 0,-1 0 0,0 0 0,0 1 0,0-1 0,-1 0 0,1 1 0,-1-1 0,0 1 0,-1 0 0,1 0 0,-1 0 0,-4-6 0,5 8-32,0 0 0,0 0 0,0 0 0,0 1 0,0-1 0,0 1 0,0-1 0,0 1 0,-4-1 0,5 1 13,0 1 0,-1 0-1,1-1 1,0 1 0,0 0-1,0 0 1,-1 0 0,1 0 0,0 0-1,0 0 1,0 1 0,0-1-1,-1 0 1,1 1 0,0-1-1,0 1 1,0-1 0,0 1 0,-2 0-1,12 19-168,-8-19 211,1 1 0,0-1 1,0 0-1,-1 0 0,1 0 0,0 0 1,0 0-1,0 0 0,0-1 0,5 2 1,22 3-44,-6-4 7,1-1-1,0 0 1,35-6 0,-11 0-508,3 6-3916,-31 0-526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8:10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28 5632,'-30'0'2560,"30"4"64,8-4-1664,5 0 864,6 5-1056,7-5 160,6 0-576,13-5-128,5 1-128,13 1 0,3-2-64,2-3 415,0 4-255,-6 1-3039,1 3 1535,-13-5-5760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8:12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221 128 2656,'-37'-45'2501,"34"42"-1906,-1 0 1,0 1-1,0-1 0,0 1 0,-1 0 1,1 0-1,-8-3 0,7 4-27,1-1 0,0 0 0,-1 0 0,1 0 0,0 0 0,0-1 0,-6-4 1,10 6-465,-1 1 0,0-1 0,0 1 0,1-1 0,-1 1 0,0-1 0,0 1 0,0 0 0,0-1 0,1 1 1,-1 0-1,0 0 0,0 0 0,0 0 0,0 0 0,0 0 0,-1 0 0,0 0 1164,3 3-1167,0 0 0,0 0 0,1 1 1,-1-1-1,1 0 0,-1 0 0,4 4 0,0 0 60,-5-6-150,10 15 195,0 1 0,-2 0 0,0 1 0,9 31-1,45 228 697,-59-258-833,0-1-1,-1 0 1,-1 1 0,-1 25 0,-1-36-13,0 1 0,-1 0-1,0-1 1,0 1 0,0-1 0,-1 0-1,-1 0 1,1 0 0,-1 0 0,-1 0-1,-5 7 1,6-11-3,0 0 0,0 0 0,0-1 0,0 0-1,0 0 1,-1 0 0,0 0 0,0-1 0,1 1 0,-1-1 0,-1-1 0,1 1-1,0-1 1,0 1 0,-1-2 0,1 1 0,0 0 0,-1-1 0,1 0 0,-6-1-1,7 0-20,-1 1 0,1-1-1,-1 0 1,1 0 0,-1-1-1,1 1 1,0-1 0,0 0-1,0 0 1,-7-5 0,9 6-17,-1-2 1,1 1-1,0 0 1,0 0-1,0-1 1,0 1-1,0-1 1,0 0-1,1 1 1,-1-1-1,1 0 1,0 0 0,0 0-1,0 0 1,0 0-1,0-4 1,0 2-32,1 0 0,0 0 0,1 1 0,-1-1 0,1 0 0,0 0 0,0 1 0,0-1 0,1 1 0,0-1 0,0 1 0,0-1 0,4-4 0,4-8-4,25-27 0,-31 38-20,116-154 306,-70 90-474,-14 17 123,-22 31 183,1 1 1,1 0 0,21-21 0,-26 30-31,0 1-64,-1 1-1,2 0 1,-1 0-1,1 1 0,1 1 1,-1 0-1,17-8 1,7-2-359,-31 15-548,1-1 0,0 1 1,1 0-1,-1 1 0,0-1 0,1 1 0,-1 0 1,8 0-1,3 1-5134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1:26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73 6400,'-7'-4'979,"4"2"-418,0 0-1,0 0 0,-1 0 0,1 1 0,0-1 1,-1 1-1,-5 0 6942,19 6-5491,17 3-847,11-1-674,1-2-1,1-1 1,-1-2-1,0-2 1,48-6 0,192-41-2557,-247 41 1457,28-8-3187,-10 0 1099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8:13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0 2400,'6'1'10947,"-13"1"-11788,0-1 1380,0 1 0,-1 1-1,-9 4 1,-12 4 330,-86 25 896,92-27-1689,17-7-126,1 0 0,0 0 0,-1-1 0,1 1 0,-12 0 0,15-2-110,5 1 48,61 9-397,-28-5 240,-9 0 303,-7-3 303,-1 2 0,0 0-1,21 8 1,-40-12-299,1 0 0,-1 0 0,0 1 1,0-1-1,0 0 0,0 0 0,1 0 0,-1 1 0,0-1 0,0 0 0,0 0 0,0 1 0,0-1 0,0 0 0,0 1 1,0-1-1,0 0 0,0 0 0,0 1 0,0-1 0,0 0 0,0 0 0,0 1 0,0-1 0,0 0 0,0 0 1,0 1-1,0-1 0,0 0 0,0 1 0,-1-1 0,1 0 0,0 1 0,-5 7 486,2-5-399,0 0 0,0-1 0,0 1 0,0-1 0,0 0 0,-1 0 1,1 0-1,-5 2 0,-33 11 5,26-9-117,-33 8 3,29-9-975,-23 9 0,36-12 337,1 1 0,-1 0 0,1 0 1,0 0-1,0 1 0,0-1 0,0 1 0,-5 6 1,2 0-2480,0 0 1,-7 13 0,6-5 625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8:16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80 2720,'-1'-20'5488,"-2"16"-4990,-1-1 1,1 1-1,-1 0 1,0 0-1,0 1 0,0-1 1,-1 1-1,1 0 1,-1 0-1,1 0 1,-1 0-1,-9-2 1,8 2-375,-1 1 1,1 0-1,-1 1 1,1 0 0,-1 0-1,0 0 1,1 0-1,-1 1 1,0 1 0,-8 0-1,-2 3 37,-1 1 1,0 1-1,1 0 0,0 1 1,1 1-1,0 1 0,-19 13 1,9-4-89,1 2 0,1 1 1,-29 31-1,48-47-44,0 1 0,0 0 1,1 1-1,0-1 0,0 1 0,0 0 0,1 0 0,0 0 0,-3 10 1,5-12-20,0-1 0,0 1 0,1 0 0,0 0 0,0-1 1,0 1-1,0 0 0,0 0 0,1-1 0,0 1 0,0 0 0,1-1 1,-1 1-1,1-1 0,0 0 0,3 6 0,-3-7 24,1 0-1,-1 0 1,1 0-1,-1 0 1,1 0-1,0-1 1,0 1-1,1-1 1,-1 0-1,0 0 0,1 0 1,-1 0-1,1-1 1,0 1-1,-1-1 1,1 0-1,0 0 1,0 0-1,0-1 1,0 0-1,0 1 1,5-2-1,7 1 40,-1-2 1,0 0-1,1-1 0,19-6 0,-6 0 28,0-1 0,-1-2 0,0 0 1,32-22-1,-18 7-63,70-60-1,-101 79-88,0 0-1,1 0 0,0 1 0,0 1 0,0 0 0,20-6 0,-13 5-18,0 2-1,1 1 1,36-4-1,-42 7 44,-1 2 0,1 0-1,0 0 1,-1 1 0,1 1 0,-1 0-1,0 1 1,21 9 0,-33-13 144,6 1 394,-10-2 72,-14-2-168,-1-3-379,-1 0 0,0 2 0,-33-4 0,39 7-136,0 1 0,0 0-1,0 1 1,0 0-1,-23 6 1,28-4 26,0 0 1,0 0-1,0 1 0,0-1 1,1 2-1,-1-1 1,1 1-1,0 0 0,-11 12 1,13-12 11,0 0 1,1 1 0,-1 0-1,1 0 1,0 0 0,1 0-1,0 1 1,0-1 0,0 1-1,1 0 1,0 0 0,0 0-1,-1 8 1,3-11 76,-1-1 0,1 1 0,0 0-1,1 0 1,-1-1 0,0 1 0,1 0 0,0-1 0,0 1 0,0 0 0,1-1-1,-1 1 1,1-1 0,0 0 0,-1 0 0,2 1 0,-1-1 0,0 0-1,1-1 1,-1 1 0,1 0 0,0-1 0,0 1 0,0-1 0,0 0-1,0 0 1,4 2 0,-4-3 29,1 0 0,-1 0 0,1 0 0,0 0 0,-1 0 0,1-1 1,0 1-1,0-1 0,-1 0 0,1 0 0,0 0 0,0-1 0,-1 0 0,1 1 0,4-3 0,6-1 215,-1-1 1,21-11-1,-25 11-224,-1 1 0,0-2 1,-1 1-1,1-1 0,-1 0 1,0 0-1,0-1 0,-1 0 1,0 0-1,0 0 0,-1-1 1,1 0-1,-2 0 0,1 0 1,-1-1-1,-1 0 0,1 0 1,-2 0-1,1 0 0,-1 0 1,0 0-1,-1-1 0,0-11 1,-1 17-93,-1-22-38,-3 15-150,4 11 226,0 0 0,0-1-1,0 1 1,-1 0-1,1 0 1,0 0 0,0-1-1,-1 1 1,1 0-1,0 0 1,0 0 0,-1 0-1,1 0 1,0 0 0,0 0-1,-1-1 1,1 1-1,0 0 1,0 0 0,-1 0-1,1 0 1,0 0-1,0 0 1,-1 0 0,1 0-1,0 0 1,-1 1 0,1-1-1,0 0 1,-1 0-1,0 1 3,0-1 0,1 1 0,-1-1 0,0 1 0,0 0 0,1-1 0,-1 1 0,0 0 0,1 0 0,-1 0 0,1 0 0,-1 0 0,1-1-1,-1 1 1,1 0 0,0 0 0,-1 0 0,1 0 0,0 2 0,-2 18-372,2-14 393,0-1 1,1 0 0,-1 1 0,2-1-1,-1 0 1,1 0 0,0 1 0,0-1-1,0-1 1,1 1 0,0 0 0,0-1-1,1 1 1,-1-1 0,1 0 0,1 0-1,7 7 1,-6-5 79,2-1-1,-1 0 1,1 0-1,0 0 1,0-1-1,14 7 1,-17-10-32,0 0 1,0-1-1,0 1 0,1-1 1,-1 0-1,0 0 0,0-1 0,1 1 1,-1-1-1,0 0 0,1-1 1,-1 1-1,7-3 0,-5 1-6,0 0-1,0-1 1,0 0-1,-1 0 1,1-1-1,-1 0 1,0 0-1,0 0 1,0-1-1,-1 0 1,1 0-1,5-7 1,3-7 4,-1 0 0,17-30 0,-15 22-205,-3 3 69,-10 19 26,0 1 1,0-1 0,0 1 0,0 0 0,1 0 0,0 0 0,0 0 0,5-5-1,-8 9 55,0 0 0,1 0-1,-1 0 1,0 0-1,1 1 1,-1-1 0,0 0-1,0 0 1,1 0 0,-1 1-1,0-1 1,0 0-1,1 0 1,-1 0 0,0 1-1,0-1 1,1 0-1,-1 1 1,0-1 0,0 0-1,0 0 1,0 1 0,0-1-1,1 0 1,-1 1-1,0 0-3,3 7 27,0 1 1,-1 0-1,0 1 0,0-1 1,-1 0-1,0 1 0,-1 13 0,1-8 5,3 26 0,-1-26 180,-3-13 165,11-2-240,-8-1-116,-1 1 0,1-1 1,0 1-1,-1-1 1,1 0-1,-1 0 0,1 0 1,-1-1-1,1 1 1,-1-1-1,3-1 0,25-22 78,-23 19-8,5-5-29,-1 1 0,-1-2 1,12-14-1,-20 23-48,-1-1 0,1 1 0,0-1 0,-1 0 0,0 1 0,2-6 0,-3 7-12,0-1-1,1 1 1,0-1-1,0 1 1,-1-1 0,1 1-1,1 0 1,-1 0-1,0-1 1,0 1 0,1 0-1,0 0 1,-1 0 0,1 1-1,0-1 1,2-2-1,-3 4-5,0-1-1,0 1 1,0-1-1,0 1 1,0 0-1,0 0 1,0-1-1,0 1 1,1 0-1,-1 0 0,0 0 1,0 0-1,0 0 1,0 0-1,0 1 1,0-1-1,0 0 1,0 1-1,0-1 1,2 1-1,20 13-25,-14-8-22,-1 1 48,1 0 0,-1 0 0,0 1 0,-1 0-1,11 15 1,-8-11 5,19 20-1,-11-16 314,33 28-76,-46-41-198,0 1 0,0-1 1,0 0-1,1 0 1,0-1-1,-1 0 0,1 0 1,0 0-1,0-1 1,0 0-1,0 0 0,0 0 1,0-1-1,0 0 1,1 0-1,-1 0 0,0-1 1,0 0-1,7-2 1,-8 1-384,0 1 1,0-1 0,-1-1 0,1 1-1,0-1 1,-1 0 0,0 0 0,7-5-1,15-16-4693,-12 12-229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8:17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1 271 3648,'0'-2'646,"0"0"-1,0-1 1,0 1 0,0-1-1,1 1 1,-1-1 0,1 1 0,-1 0-1,1-1 1,0 1 0,1-3 0,0 3-484,-1 1 0,1-1 1,-1 1-1,1 0 0,-1-1 1,1 1-1,0 0 0,-1 0 1,1 0-1,0 1 0,0-1 1,0 0-1,0 1 1,0-1-1,3 0 0,52-13 1204,89-36-1,-76 25-865,108-25 1,78 2 567,-144 32-708,167-3 0,-273 18-340,1 1-51,-1 0 1,1 1-1,7 1 1,-13-2-33,0 0-1,0 0 1,0 0 0,-1 0-1,1 1 1,0-1 0,0 0-1,0 0 1,-1 1 0,1-1 0,0 1-1,-1-1 1,1 1 0,0-1-1,-1 1 1,1-1 0,0 1-1,-1 0 1,1-1 0,-1 1 0,1 0-1,-1-1 1,0 1 0,1 0-1,-1 0 1,0 0 0,1-1-1,-1 1 1,0 0 0,0 0-1,0 1 1,-4 27-4973,1-19 3528,-2 14-4342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8:18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21 4064,'-2'-6'547,"-1"-8"5359,3 26-4045,-14 504 3046,12-455-4684,1-26 113,-5 36 1,4-55 428,0 27 0,2-41-407,1-9 298,2-2-695,0 0 1,1 0-1,0 0 1,10-14 0,-8 12-26,1 1-34,0 0 1,0 0-1,1 1 1,0 0-1,1 1 0,-1 0 1,2 0-1,-1 1 1,1 0-1,0 0 1,16-6-1,-19 9 35,1 0-1,0 1 1,0 0-1,0 1 1,0 0-1,0 0 0,1 1 1,-1 0-1,1 0 1,-1 1-1,0 0 1,1 0-1,-1 1 1,1 0-1,-1 1 1,16 4-1,-20-4 81,0 0 0,0 0-1,0 0 1,0 0 0,-1 1-1,1 0 1,-1 0 0,1 0 0,-1 0-1,0 0 1,0 1 0,4 6-1,-6-8 10,0 0 0,0 0 0,0 0 0,0 0 0,-1 0 0,1 0 0,-1 0 0,1 0 0,-1 0 0,0 1 0,1-1 0,-1 0 0,-1 0 0,1 0 0,0 0 0,0 1 0,-1-1 0,1 0 0,-1 0-1,0 0 1,1 0 0,-1 0 0,0 0 0,0 0 0,-1 0 0,1 0 0,-3 3 0,-2 1 90,-1 1-1,0-1 1,0 0 0,-1-1-1,1 0 1,-1 0 0,0 0-1,-11 3 1,-10 4 180,-33 7-1,45-14-10,-32 5 0,42-10-265,1 1 0,-1-1 0,0 0 0,1-1 0,-1 1 0,1-1 1,-14-4-1,12 0-593,8 5 565,0-1 0,0 1 0,0 0 0,0 0 0,0 0 0,0-1 0,0 1-1,0 0 1,-1 0 0,1 0 0,0-1 0,0 1 0,0 0 0,0 0 0,0 0-1,0-1 1,0 1 0,0 0 0,0 0 0,1 0 0,-1-1 0,0 1 0,0 0-1,0 0 1,0 0 0,0-1 0,0 1 0,0 0 0,0 0 0,1 0 0,-1 0-1,0-1 1,0 1 0,0 0 0,0 0 0,0 0 0,1 0 0,-1 0 0,0 0-1,0 0 1,0-1 0,1 1 0,-1 0 0,0 0 0,0 0 0,0 0 0,1 0-1,-1 0 1,0 0 0,1 0 0,9-3-79,0 1-1,1 0 1,-1 0 0,20 1 0,-11-1 54,84-1-121,21-2 441,-99 3-220,4 0-18,47-10 0,-68 10 15,0 0 0,-1 0 0,1-1 0,-1 0 0,0 0 0,0-1 0,0 0 0,-1 0 0,1-1 0,-1 1 0,7-8 0,-11 10-31,0-1-1,0 1 0,-1-1 1,1 0-1,0 1 0,-1-1 1,0 0-1,1 0 0,-1 0 1,0 0-1,-1-1 0,1 1 1,-1 0-1,1 0 0,-1-4 0,0 5-50,0 0 0,0-1-1,0 1 1,-1 0-1,1 0 1,-1-1 0,1 1-1,-1 0 1,0 0-1,0 0 1,0 0 0,0 0-1,0 0 1,-1 0-1,1 0 1,0 0-1,-1 1 1,0-1 0,1 0-1,-1 1 1,-2-2-1,3 2 2,0 1-1,-1-1 0,1 1 1,0-1-1,0 1 0,0 0 0,0 0 1,0-1-1,-1 1 0,1 0 1,0 0-1,0 0 0,0 0 1,-1 1-1,1-1 0,0 0 0,0 0 1,0 1-1,0-1 0,0 1 1,0-1-1,-1 1 0,1-1 0,0 1 1,-1 1-1,-3 1-48,0 2 0,0-1 0,-6 7-1,9-9 40,-2 2 64,0 1 0,0 0-1,0 0 1,1 1-1,0-1 1,0 0 0,0 1-1,1 0 1,-4 12-1,5-15-7,0 1 0,1-1 0,0 1 0,0-1 0,-1 1 0,2-1 0,-1 1 0,0-1 0,1 1-1,0-1 1,0 1 0,0-1 0,0 0 0,0 1 0,1-1 0,-1 0 0,1 0 0,0 0-1,3 3 1,0 1-67,0-1-1,1 0 0,0 0 0,0-1 0,0 1 0,1-1 1,0-1-1,0 1 0,0-1 0,0-1 0,1 1 0,0-1 1,-1 0-1,1-1 0,0 0 0,0 0 0,1-1 1,-1 0-1,0 0 0,0-1 0,1 0 0,-1-1 0,0 0 1,11-2-1,24-4-2730,-14 3-1828,31-9 0,-55 11 4130,-1 1-1,1-1 1,-1 0-1,0 0 1,0 0-1,0-1 1,0 1-1,7-7 1,-1-2-496,0 0 0,12-20 0,-22 31 961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8:31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355 701 2976,'0'-1'498,"1"0"1,-1 0-1,1 0 1,-1 1-1,0-1 0,1 0 1,-1 0-1,0 0 1,0 0-1,1-2 0,-2 1-291,-1 1-1,1-1 0,-1 1 0,1 0 0,-1-1 1,1 1-1,-1 0 0,0 0 0,1 0 1,-1 0-1,0 0 0,0 0 0,0 0 0,0 1 1,0-1-1,0 1 0,0 0 0,0-1 1,0 1-1,0 0 0,0 0 0,0 0 0,-2 1 1,-35 13 357,0 3 0,1 1 0,1 1 1,-65 47-1,98-62-533,-1 0 0,1-1 0,-1 2 1,1-1-1,0 0 0,0 1 0,1 0 0,0 0 0,-1 0 1,2 0-1,-1 0 0,1 0 0,-1 1 0,1 0 1,1-1-1,-1 1 0,1 0 0,0 0 0,0 0 0,1 0 1,0-1-1,0 1 0,0 0 0,1 0 0,1 8 0,-1-12 14,-1 1-1,1-1 0,-1 0 0,1 1 1,0-1-1,0 0 0,0 0 1,0 1-1,0-1 0,0 0 0,0 0 1,1 0-1,-1 0 0,1-1 0,0 1 1,0 0-1,-1-1 0,1 1 0,0-1 1,0 1-1,0-1 0,1 0 0,-1 0 1,0 0-1,5 1 0,-3-1 29,0-1-1,1 1 1,-1-1 0,0-1-1,0 1 1,1 0-1,-1-1 1,0 0 0,0 0-1,0 0 1,0-1 0,0 1-1,0-1 1,5-3-1,12-7 152,0-1-1,21-17 0,-32 22-194,0-1 0,-1 0 0,0 0-1,0-1 1,12-19 0,-5 7 76,-13 17-144,1 0 1,0 0 0,5-11 0,-9 27-1619,0-2 1705,0 0-1,0 0 1,1 0 0,0 0 0,3 11-1,17 23 112,-18-39-45,-1 0 1,1 0 0,0 0-1,0-1 1,0 1-1,0-1 1,1 0-1,4 4 1,-6-6-91,0-1 1,0 1-1,0 0 0,0-1 1,-1 0-1,1 1 1,0-1-1,0 0 1,0 0-1,0 0 1,0 0-1,0 0 0,0-1 1,0 1-1,-1 0 1,1-1-1,0 0 1,0 1-1,0-1 1,-1 0-1,3-1 0,3-2 64,-1 0 0,-1 0-1,1 0 1,9-9 0,11-13 140,-9 11-86,-1-1-1,-1-1 1,22-30-1,-18 14-88,-1-1 0,-2-1-1,-1 0 1,11-42 0,28-153 131,-54 229-185,7-35-94,-1 0-1,0-44 0,-6 75-60,-1 1-1,1-1 1,-1 0-1,-3-7 1,4 11 111,0 0 1,-1 0-1,1 0 1,-1 0-1,1 1 1,-1-1-1,1 0 1,-1 0-1,1 1 1,-1-1 0,1 0-1,-1 1 1,0-1-1,0 0 1,0 1 28,1-1 0,-1 1 1,1 0-1,-1 0 0,1 0 1,-1 0-1,1 0 0,-1 0 1,1 0-1,-1 0 0,1 1 1,-1-1-1,1 0 0,-1 0 1,1 0-1,-1 0 0,1 1 1,-1-1-1,1 0 0,-1 0 1,1 1-1,0-1 0,-1 0 1,1 1-1,0-1 0,-1 0 1,1 1-1,-1 0 0,-1 3-25,0-1 0,0 1-1,0 0 1,0 0 0,0 0-1,1 0 1,0 0-1,-1 6 1,1-7 35,-9 42 39,2 0 0,-2 55 1,7 94 223,4-166-232,2-1 0,6 35-1,-6-50 33,0 0 0,1 0 0,0 0-1,1 0 1,0-1 0,1 0-1,9 14 1,-13-23-8,0 1 1,0 0-1,0-1 1,0 0-1,1 1 0,-1-1 1,1 0-1,0 0 1,0-1-1,-1 1 0,1 0 1,0-1-1,0 0 1,1 0-1,-1 0 0,5 1 1,-3-1 4,0-1 1,0 0-1,-1 0 1,1 0-1,0-1 1,0 0-1,0 0 1,-1 0-1,1 0 1,5-3-1,4-3 11,-1 0 0,0 0 0,-1-1 0,0-1 0,0 0-1,14-14 1,-16 12-78,-1 0 1,16-24-1,-6 8-258,-12 15 33,-4 7-168,1 13 122,22 68-169,-20-58 494,-5-15-11,-1 0 0,1 0 1,0 0-1,0 0 0,1 0 0,-1 0 0,4 5 0,-4-7-46,1 0 74,-1-1-1,1 0 1,-1 0-1,1 0 0,0 1 1,-1-2-1,1 1 0,-1 0 1,1 0-1,2-1 1,-3 0-20,0 0 0,0 0 0,0 0 0,0 0 0,0 0 0,0 0 0,0 0 0,0-1 0,0 1 0,-1 0 0,1 0 0,0-3 0,5-10 15,-1 0 0,-1 0 1,0 0-1,-1-1 0,2-16 1,-1 3 42,0 5-147,-1 5 13,0 0 0,8-23-1,4-12-110,-14 34-96,-1 11-17,8 16 38,-3 3 180,1 1 0,-1 0 0,-1 0-1,0 0 1,-1 0 0,3 19 0,0-1 129,0-2-69,-2 0 0,-1 1 0,-2 36 0,-1-63 12,0-1-1,0 0 0,0 0 1,0 1-1,0-1 0,0 0 0,0 1 1,-1-1-1,1 0 0,-1 0 1,1 0-1,-1 1 0,1-1 1,-1 0-1,0 0 0,1 0 0,-1 0 1,0 0-1,0 0 0,0 0 1,0 0-1,0 0 0,-1 0 1,1 0-6,0-1 0,0 0 1,0 0-1,0 0 0,0 1 1,0-1-1,0 0 0,0 0 1,0-1-1,1 1 0,-1 0 1,0 0-1,0 0 1,0-1-1,0 1 0,0 0 1,0-1-1,0 1 0,1 0 1,-1-1-1,0 0 0,0 1 1,1-1-1,-1 1 0,0-1 1,1 0-1,-1 1 1,0-1-1,1 0 0,-1 0 1,0-1-1,-7-11-25,0 0 1,0-1-1,-8-21 0,14 30 43,-3-7-568,5 12 524,0 0-1,0-1 1,0 1 0,0 0 0,0 0 0,0-1 0,0 1-1,0 0 1,0 0 0,0 0 0,0-1 0,0 1 0,1 0-1,-1 0 1,0 0 0,0 0 0,0-1 0,0 1 0,0 0-1,1 0 1,-1 0 0,0 0 0,0 0 0,0 0 0,1 0-1,-1-1 1,0 1 0,0 0 0,0 0 0,1 0 0,-1 0-1,0 0 1,0 0 0,0 0 0,1 0 0,-1 0 0,0 0-1,0 0 1,0 0 0,1 0 0,-1 0 0,0 0 0,0 0-1,1 1 1,-1-1 0,0 0 0,0 0 0,0 0 0,0 0-1,1 0 1,-1 0 0,0 1 0,22 3-32,0-2 0,0 0 1,27-1-1,-7 0-29,13 0 237,1-3 1,109-17-1,-164 19-165,0 0 0,-1 0 0,1-1-1,-1 1 1,1 0 0,-1 0-1,1-1 1,-1 1 0,1 0 0,-1-1-1,1 1 1,-1-1 0,1 1 0,-1-1-1,1 1 1,-1-1 0,0 1-1,1-1 1,-1 1 0,0-1 0,1 0-175,-2 2 132,0 0 0,0 0-1,0 0 1,0 0 0,0 0 0,-1 0 0,1-1 0,0 1 0,-1 0 0,1 0 0,-3 0 0,-10 7-49,12-7 99,-37 32-39,36-31 15,0 1 0,1 0 0,-1 0 0,1 0 0,0 0-1,0 1 1,0-1 0,0 1 0,1-1 0,-3 8 0,4-10 20,0 1 1,0 0-1,0 0 1,0-1-1,0 1 1,0 0-1,1 0 1,-1 0-1,0-1 1,1 1-1,0 0 1,-1-1-1,1 1 1,0-1-1,0 1 1,0-1-1,0 1 1,0-1 0,0 1-1,1-1 1,-1 0-1,2 2 1,-1-2 12,0 1 1,0 0 0,0-1 0,0 1 0,1-1 0,-1 0 0,1 0-1,-1 0 1,1 0 0,-1 0 0,1 0 0,0-1 0,4 1 0,-3-1 18,1 0 1,0 0-1,0 0 1,-1-1 0,1 0-1,0 0 1,-1 0-1,1-1 1,-1 1 0,0-1-1,1 0 1,3-3-1,-6 3-27,1 0 0,-1 0 0,0 0-1,0 0 1,0 0 0,-1-1 0,1 1 0,0-1-1,-1 1 1,0-1 0,1 0 0,-1 1-1,0-1 1,-1 0 0,1 0 0,0 0 0,-1 1-1,1-1 1,-1 0 0,0-6 0,-1 5-24,1 0-1,-1 0 1,0 0 0,0 0 0,0 0 0,0 0 0,-1 0 0,1 0 0,-1 0-1,0 0 1,-1 1 0,1-1 0,-6-5 0,2 2-45,0 1-1,-1-1 1,0 1 0,0 1 0,-11-7-1,12 7-87,11 5 141,9 0 38,45-20 91,-35 11-85,26-14 1,-34 15-51,0 1 0,0 0 0,0 1 1,29-6-1,-42 12 11,-1 0 0,0 0 0,1 0 0,-1 0 1,1 1-1,-1-1 0,0 1 0,1-1 0,-1 1 0,0 0 0,1 0 0,-1 0 1,0 0-1,0 0 0,0 1 0,0-1 0,0 0 0,0 1 0,2 2 0,4 5 41,-1-1-1,0 1 1,6 9-1,-4-4 107,-3-5-114,-1 0 1,0 0 0,6 19 0,-5-15 35,-3-9-62,0 1 1,0-1 0,0 1 0,1-1-1,0 0 1,0 0 0,0-1-1,0 1 1,9 5 0,10-4 175,-21-4-81,-1-1-148,34 12 10,-30-11 57,-1 0 0,0-1 0,0 1 0,1-1 0,-1 0 1,0-1-1,1 1 0,-1-1 0,0 1 0,1-1 0,-1-1 0,0 1 1,0 0-1,5-4 0,-1 1 31,1 0 0,-1-1 1,-1 0-1,1-1 0,10-10 0,-7 4-17,-1-1 0,0 0-1,-1-1 1,-1 0 0,0 0 0,9-26-1,-15 36-31,20-54 63,27-112 0,-35 116-56,-8 33-60,-2-1 1,0 0-1,-1-1 0,-1-24 0,0 35-40,-1 11 76,-1-1 0,1 1 0,-1 0-1,1-1 1,-1 1 0,0 0-1,0-1 1,0 1 0,0 0 0,0-1-1,0 1 1,0 0 0,-1-3 0,1 4-11,-1 0 1,1 0 0,-1 0 0,1 0 0,-1 1 0,1-1-1,0 0 1,-1 0 0,1 0 0,-1 1 0,1-1 0,0 0-1,-1 0 1,1 1 0,0-1 0,-1 0 0,1 1 0,0-1-1,-1 0 1,1 1 0,0-1 0,0 0 0,-1 1 0,1-1 0,0 1-1,0-1 1,0 1 0,0-1 0,-1 0 0,1 1 0,0 0-1,-7 17-128,1 4 100,1 0 0,1 1 0,1-1 0,0 34 0,1-23 81,-16 288 282,18-317-313,-1 7 25,0 0 0,0 0-1,2 0 1,-1 0 0,1 0 0,4 15 0,0-7 160,-5-17-84,2-3 47,2-2-112,-1 0 0,1-1 0,0 1 0,-1-1 0,0 0 0,0 0 0,0 0 1,0 0-1,-1 0 0,1-1 0,1-5 0,3-7-6,8-29 0,20-90-10,-27 118-85,-7 16 21,0-1 1,0 1-1,0-1 0,0 1 1,0-1-1,0-4 0,0 10-6,-1 0-1,1 0 0,-1-1 1,1 1-1,0 0 1,2 3-1,3 11 8,1 8 1,1 0 1,1 0-1,1-1 1,14 24-1,-22-43 85,1 0 0,0 0 0,1 0 0,-1 0 0,7 6 0,-8-9-24,0 0 0,1 0 0,-1 0 0,0 0 0,1-1 0,-1 1 0,1-1 0,0 0 0,-1 0 0,1 0 0,0 0 0,0 0 0,4 0 0,6-1 6,-1 1 1,1-2-1,-1 0 0,1 0 0,-1-1 0,1-1 0,-1 0 0,0-1 0,22-10 1,-28 11-4,0-1 1,0 1-1,-1-1 1,1-1-1,-1 1 1,0-1-1,0 0 1,-1 0-1,0-1 1,1 1-1,-2-1 1,1 0-1,-1 0 1,0 0-1,0-1 1,0 1 0,2-11-1,-3 6-27,1 1 1,-1-1-1,-1 1 1,0-1-1,-1 0 1,0 1-1,0-1 0,-1 0 1,-1 1-1,-4-19 1,5 27-14,1 0 1,-1-1 0,0 1-1,0 0 1,0 0 0,0 1 0,0-1-1,0 0 1,0 0 0,-1 0-1,1 1 1,-1-1 0,1 1 0,-1-1-1,0 1 1,1 0 0,-1-1-1,0 1 1,0 0 0,0 0 0,0 0-1,0 1 1,0-1 0,0 0-1,-3 0 1,3 1 11,-1 0 1,0 0-1,1 0 0,-1 1 1,0-1-1,0 1 0,1-1 0,-1 1 1,1 0-1,-1 0 0,1 0 0,-1 0 1,1 1-1,0-1 0,-1 1 1,1-1-1,0 1 0,0 0 0,0 0 1,-2 2-1,-3 4 1,0 2 0,0-1 0,1 1 0,0-1 0,1 2 0,0-1 0,-5 17 0,4-6-1,0 1-1,2-1 1,-2 24 0,5-43 14,1 1 0,0 0 0,0 0 0,0 0 0,0-1 1,0 1-1,1 0 0,0 0 0,-1-1 0,1 1 0,0 0 1,0-1-1,0 1 0,0-1 0,1 1 0,-1-1 0,1 1 1,0-1-1,-1 0 0,1 0 0,0 0 0,0 0 0,0 0 1,1 0-1,-1-1 0,0 1 0,1-1 0,-1 1 1,1-1-1,-1 0 0,1 0 0,4 1 0,5 1 40,1-1 0,-1 1 1,1-2-1,0 0 0,23-2 0,-5 0-50,0-2 0,33-8 0,-45 7 26,-1-1 0,0 0 1,-1-2-1,31-15 0,-39 17-5,23-13-29,0-2 1,48-37-1,-120 116-487,29-42 515,3-7-6,1 1 1,0-1-1,1 1 0,0 1 1,1-1-1,-7 24 0,11-33-17,1 0 0,-1 1 0,1-1-1,0 1 1,-1-1 0,1 0 0,1 1 0,-1-1-1,0 1 1,0-1 0,1 1 0,-1-1-1,1 0 1,0 1 0,0-1 0,0 0 0,0 0-1,0 1 1,0-1 0,1 0 0,-1 0-1,1 0 1,-1-1 0,1 1 0,0 0 0,0-1-1,3 3 1,-2-2 14,1 0-1,-1-1 1,0 0-1,1 0 1,-1 0 0,0 0-1,1-1 1,-1 1-1,1-1 1,0 0 0,-1 0-1,1 0 1,-1 0-1,1 0 1,-1-1-1,1 0 1,-1 0 0,6-2-1,-4 1 4,-1-1 0,0 1 1,0-1-1,-1 1 0,1-1 0,0 0 0,-1-1 0,0 1 0,0-1 0,0 1 1,0-1-1,0 0 0,-1 0 0,0 0 0,1 0 0,-2-1 0,3-4 0,0-4-4,0 0 0,-1 1-1,-1-1 1,0 0 0,0-14-1,1-132-50,-18-168-1,11 290 48,-2-40-5,3 50-52,2 23-84,0 0 0,1 0-1,-1 0 1,1 0 0,0-4 0,-10 75 191,3 1-1,2 0 1,6 81 0,-1-91 166,0-22-89,9 65 0,-2-55-100,4 27 95,-9-64-120,1-1 0,0 1 1,0 0-1,1-1 0,8 15 1,-11-21-257,1 0 1,0 0-1,0 0 1,-1 0-1,1 0 1,0 0-1,1-1 1,-1 1-1,0-1 1,0 1-1,3 0 1,29 8-7245,-13-6 4075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8:42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55 2720,'0'-1'83,"0"0"0,0-1 1,0 1-1,0 0 0,0 0 0,0 0 1,0 0-1,0 0 0,0 0 0,0 0 1,1 0-1,-1 0 0,0 0 0,1 0 0,-1 0 1,2-1-1,-1 0 410,0 0 0,0 0 0,-1 1 1,1-1-1,-1 0 0,1 0 0,-1 1 0,1-1 0,-1-3 0,2-6 2905,-1 7-1442,-4 8-2019,-1 3 167,1 1 1,0-1 0,0 1-1,1 0 1,0 0-1,-1 13 1,0-5-26,-10 53 311,-88 385 1038,41-195-575,49-208-175,5-27 97,5-23-381,3-6-23,-1 1-253,12-37 733,-7 20-665,0 0-1,19-38 1,-19 49-179,22-44-267,4 1 0,46-61 0,-73 108 134,0 0-1,0 1 1,1-1-1,0 1 1,0 0-1,11-5 1,-17 9 105,1 1-1,0-1 1,0 1 0,-1 0 0,1-1 0,0 1 0,0 0 0,0 0 0,0 0 0,-1 0-1,1 0 1,0 0 0,0 0 0,0 0 0,0 0 0,-1 0 0,1 0 0,0 0 0,0 1-1,0-1 1,0 0 0,-1 1 0,2 0 0,0 0 0,0 1 1,0-1-1,0 1 0,-1 0 0,1-1 1,0 1-1,-1 0 0,2 3 1,2 3 26,-1 0 1,-1 0-1,5 13 1,-6-14 18,0 0 1,-1 0-1,0 1 0,0-1 1,-1 1-1,0-1 0,0 1 1,-1 7-1,-3 6 146,-10 30 0,13-47-170,0-1 31,0-1 1,0 1-1,0-1 1,-1 0 0,1 0-1,-1 0 1,0 0-1,0 0 1,1 0-1,-1 0 1,0 0 0,0-1-1,-1 1 1,1-1-1,0 1 1,-1-1-1,1 0 1,0 0-1,-1 0 1,-4 1 0,-6 1 47,0 0 1,-24 2 0,26-4-127,2 0 0,1 0 1,0 0 0,-1 1-1,1 1 1,-12 4 0,17-6 7,3-1 15,0 1-1,-1-1 0,1 1 0,0-1 0,0 1 0,0 0 0,0-1 1,0 1-1,0-1 0,0 1 0,0-1 0,0 1 0,0 0 0,0-1 1,0 1-1,0-1 0,0 1 0,1 0 0,-1 0 29,1 1 0,-1-1 0,1 0 0,0 0-1,0 0 1,-1 0 0,1 0 0,0 0 0,0 0 0,0-1 0,0 1 0,0 0 0,0 0-1,0-1 1,1 1 0,-1 0 0,0-1 0,0 0 0,0 1 0,1-1 0,-1 0 0,0 1-1,0-1 1,2 0 0,34 2 411,-34-2-383,7 0-10,0-1 0,1 0 1,-1-1-1,0 0 1,14-5-1,47-22 174,-19 6-33,91-31-4,-13 1-43,-116 45-149,-13 7-96,-7 7-309,-3 2 455,1 1 1,0 0-1,0 1 1,0 0-1,1 0 0,1 0 1,0 1-1,0 0 0,1 0 1,1 1-1,0-1 0,0 1 1,1 0-1,0 0 1,1 0-1,1 0 0,0 16 1,0-26 33,1 0 1,0 0-1,1 0 0,-1 0 1,0 0-1,1 0 1,-1 0-1,1 0 0,-1 0 1,3 4-1,-3-6-38,0 0-1,1 1 0,-1-1 1,0 0-1,1 1 0,-1-1 1,0 0-1,1 0 1,-1 0-1,0 1 0,1-1 1,-1 0-1,0 0 1,1 0-1,-1 1 0,1-1 1,-1 0-1,1 0 0,-1 0 1,0 0-1,1 0 1,1 0 3,-1-1 1,0 1 0,0 0 0,0-1 0,1 1-1,-1 0 1,0-1 0,0 0 0,0 1 0,2-2-1,12-10 203,0-1-1,18-19 1,15-14-105,95-65 109,-113 86-603,-29 26 342,-1 0-1,1 0 1,0 0 0,-1-1-1,1 1 1,-1 0 0,0 0-1,1 0 1,-1 0 0,0 0-1,0 0 1,1 2 0,-1 2-15,0 0 0,0 0 0,0 0 0,-2 9 0,0 2 24,-7 85 59,-10 67-9,18-161-30,-7 45-66,-26 89 0,29-126 118,0-1 0,-1 0 1,0-1-1,-1 0 0,-1 0 0,0 0 1,0-1-1,-2 0 0,1-1 0,-23 21 1,28-28-14,-1-1 0,1 0 1,-1 0-1,0 0 0,0-1 1,0 1-1,0-1 0,0 0 1,-1-1-1,1 1 1,0-1-1,-1 0 0,1-1 1,-1 1-1,0-1 0,1 0 1,-1 0-1,1-1 0,-1 1 1,1-1-1,-1-1 0,1 1 1,0-1-1,0 0 0,-1 0 1,1 0-1,0-1 1,1 0-1,-1 0 0,0 0 1,1 0-1,-7-8 0,6 7-53,1-1-1,-1 0 0,1-1 1,0 1-1,1-1 0,-1 0 1,1 0-1,-3-8 0,5 11 10,0 0 0,0 0 0,1 0 0,-1-1 0,1 1 0,0 0 0,-1 0 0,1 0 0,1-1 0,-1 1 0,0 0 0,1 0 0,0 0 0,0 0 0,-1 0 0,2 0 0,-1 0 0,0 0 0,3-3 0,0-1 6,1 0 1,1 1-1,-1 0 0,1 0 0,0 1 0,0-1 0,1 1 1,0 1-1,0-1 0,0 1 0,0 0 0,0 1 0,1-1 1,0 2-1,0-1 0,15-2 0,-8 2 19,-1 2 0,1 0-1,0 1 1,0 0 0,-1 1-1,1 0 1,0 2 0,22 5 0,67 26-413,-60-19-6969,-44-14 6952,1-1-1,0 0 0,0 1 1,0-1-1,0 0 0,0 0 1,0 0-1,-1 1 0,1-1 1,0 0-1,0 0 0,0 0 1,0 0-1,0-1 0,0 1 1,0 0-1,0 0 0,1-1 1,13-15-2955,11-18 674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8:46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256 707 1728,'0'-1'30,"0"1"1,0-1-1,0 1 1,0 0-1,0-1 1,1 1-1,-1-1 1,0 1-1,0 0 1,1-1-1,-1 1 1,0-1-1,1 1 1,-1 0-1,0 0 1,1-1-1,-1 1 1,0 0-1,1 0 0,-1-1 1,1 1-1,-1 0 1,0 0-1,1 0 1,-1-1-1,1 1 1,-1 0-1,1 0 1,-1 0-1,1 0 1,-1 0-1,0 0 1,1 0-1,1 0 843,11-5 1783,-12 5-2544,0 0 0,-1-1 0,1 1 0,0 0 0,-1 0 0,1-1 0,-1 1 0,1 0 0,0-1 0,-1 1 0,1-1 0,-1 1 0,1 0 0,-1-1 0,1 1 0,-1-1 0,1 0 0,-1 1 0,0-1 0,1 1 0,-1-1 0,0 0 0,1 1 0,-1-1 0,0 0 0,0 1 0,0-1 0,0 0 0,1 1 0,-1-1 0,0 0 0,0 1 0,0-1 0,-1 0 0,1 1 0,0-1 0,0 0 0,0 0 0,0 1 0,-1-1 0,1 1 0,0-1 0,0 0 0,-1 1 0,1-1 0,-1 1 0,1-1 0,0 0 0,-1 1 0,1-1 0,-1 1 0,1 0 0,-1-1 0,0 1 0,1-1 0,-1 1 0,1 0 0,-1-1 0,0 1 0,1 0 0,-1 0 0,0 0 0,0-1 0,-14-2 785,11 2-737,-1 0 0,1 0 0,0 0-1,-1 1 1,1 0 0,-1-1 0,-8 2 0,5 1-53,0 0 0,-1 0 1,1 0-1,0 1 0,1 1 0,-1-1 0,0 1 1,-12 9-1,10-5 51,1 0 0,-1 0 1,2 1-1,-1 1 0,-9 13 0,5-5-12,6-10-78,1 0 0,0 0 0,0 0 0,1 1 0,0 0 1,1 0-1,0 1 0,0-1 0,-3 19 0,4-18-32,2 1 0,-1 0-1,1-1 1,1 1 0,0 0-1,0 0 1,1 0 0,1 0 0,2 10-1,0-7 95,-2-5 2,0 0-1,1-1 0,1 0 1,-1 0-1,6 10 1,-8-16-111,0-1 1,1 1 0,-1-1-1,0 1 1,0-1-1,1 0 1,-1 0 0,1 1-1,-1-1 1,1 0 0,-1 0-1,1 0 1,0-1 0,-1 1-1,1 0 1,0-1-1,0 1 1,-1-1 0,1 1-1,0-1 1,0 0 0,0 0-1,0 0 1,-1 0 0,1 0-1,0 0 1,0-1-1,0 1 1,0 0 0,-1-1-1,3 0 1,16-7 165,0 0 1,-1-1-1,19-13 1,55-40 121,-40 25-88,-28 21-170,11-8 84,45-38-1,-72 53-103,-1 0 0,0-1 0,0 0 0,-1 0 1,8-16-1,-15 24-42,1 0 1,0 1-1,-1-1 1,1 0-1,-1 1 1,1-1-1,-1 0 1,0 1-1,0-1 1,0 0-1,0 0 1,0 1-1,0-1 1,0 0-1,0 0 1,-1 1-1,1-1 1,-1 0 0,1 1-1,-1-1 1,0 1-1,0-1 1,0 1-1,0-1 1,0 1-1,0-1 1,0 1-1,-1-2 1,-1-4-111,7 4-6,14 4-59,-11 0 172,-3-1 9,0 1 1,1-1-1,-1 1 1,0 0-1,0 0 1,1 0-1,-1 0 1,0 1-1,0 0 1,0 0-1,-1 0 1,5 3-1,-5-3 11,-1 0-1,0 0 0,0 0 1,0 0-1,0 0 0,0 0 0,0 0 1,-1 0-1,1 1 0,-1-1 1,0 1-1,1-1 0,-1 1 1,0 0-1,-1 0 0,1-1 1,0 1-1,-1 0 0,1 5 1,7 64-65,-3-28 219,-5-43-145,0 0 0,0 0 0,0 0 1,0 0-1,0 1 0,0-1 0,0 0 0,1 0 0,-1 0 0,0 0 1,1 0-1,-1 0 0,1 0 0,-1 0 0,1 0 0,0 0 0,-1 0 1,1 0-1,0 0 0,0 0 0,-1 0 0,1-1 0,0 1 0,0 0 1,0-1-1,0 1 0,0-1 0,0 1 0,0-1 0,0 1 0,0-1 0,0 1 1,0-1-1,2 0 0,0 0 10,-1 0-1,1 0 1,-1 0 0,0 0-1,1-1 1,-1 1 0,0-1-1,1 1 1,-1-1 0,0 0-1,0 0 1,0 0 0,1 0-1,-1-1 1,0 1 0,2-2-1,7-8 8,16-18 0,-17 17 91,22-20 0,3-3-401,-36 38 220,0-1-1,1 1 0,-1-1 0,1 1 1,0-1-1,0 1 0,0-1 1,0 5-1,0-1 113,0 15 2,-1-5 38,1 1 0,4 28 0,-3-42-67,-1 1 0,1 0-1,0-1 1,0 1 0,1 0 0,-1-1 0,1 1 0,0-1-1,0 0 1,0 0 0,0 1 0,0-1 0,1 0 0,-1-1-1,1 1 1,0 0 0,4 2 0,-5-4 0,-1 0-1,1 0 1,0-1-1,0 1 1,-1-1-1,1 1 1,0-1 0,0 0-1,0 1 1,0-1-1,0 0 1,-1 0 0,1 0-1,0-1 1,0 1-1,0 0 1,0-1-1,-1 1 1,4-2 0,3-1 10,-1-1 1,-1 0-1,10-6 1,-15 9-32,102-77 346,-68 49-255,0-1 1,-3-1-1,41-50 0,-43 45-507,-34 43 244,1 1 0,-1 0 1,-2 10-1,-6 13 178,-77 208-116,37-89 208,42-124-14,-1-1 0,-1 1 0,-1-2 0,-1 0-1,-1-1 1,-35 42 0,44-59-76,0-1-1,-1 1 1,1-1-1,-1 0 0,0 0 1,0-1-1,-16 8 1,20-11 10,-1 0 0,0 0 0,1 0 0,-1 0-1,0-1 1,1 1 0,-1-1 0,0 0 0,0 0 0,0 0 0,1-1 0,-1 1 0,0-1 0,1 0 0,-1 0 0,0 0 0,1 0 0,-1-1 0,-5-3 0,3 1-35,0 0 1,1 0-1,0-1 0,0 0 1,0 1-1,0-2 0,1 1 1,-1-1-1,-4-8 0,9 13-1,-1-1 0,0 1 0,1-1 0,-1 1 0,1-1 0,-1 1 0,1-1 0,0 1 0,0-1 0,0 0-1,0 1 1,0-1 0,0 0 0,0 1 0,0-1 0,1 1 0,-1-1 0,1-1 0,0 0-4,1 1 0,-1 0 0,0-1 0,1 1 0,0 0 0,-1 0-1,1 0 1,0 0 0,0 1 0,3-3 0,5-3-14,0 1 0,0 1 0,23-9 0,-24 10 50,76-30-55,68-29 162,-127 50-70,-1-1 0,0-1 0,38-29 0,-35 19 67,0-1 0,28-34 1,-37 38-152,-4 5-21,-1 0 0,14-23 0,22-39 267,-46 72-245,1 2 1,-1-1-1,1 0 1,8-7-1,-5 6-171,-7 6 182,-1 1 1,1 0 0,-1 0 0,1 0-1,-1 0 1,0 0 0,1 0 0,-1 0 0,1 0-1,-1 0 1,0 0 0,1 1 0,-1-1-1,1 0 1,-1 0 0,0 0 0,1 0 0,-1 1-1,0-1 1,1 0 0,-1 0 0,0 1-1,1-1 1,-1 0 0,1 1 0,8 7-118,-6-4 119,0 0 0,-1 0 0,1 0 1,-1 0-1,0 0 0,0 1 0,0-1 0,0 1 0,-1-1 0,1 1 0,-1 0 0,-1-1 0,1 1 0,-1 0 0,1 5 0,-2 8 47,-1 0 0,-6 31 0,1-11-19,5-23 85,-7 22 0,8-32-91,-1 0-1,0-1 1,1 0 0,-2 1 0,1-1-1,0 0 1,-1 0 0,0 0 0,-3 4 0,5-8-7,1 0 1,-1 1 0,1-1 0,-1 0-1,1 1 1,-1-1 0,0 0-1,1 1 1,-1-1 0,1 0 0,-1 0-1,0 0 1,1 1 0,-1-1-1,0 0 1,1 0 0,-1 0 0,0 0-1,1 0 1,-1 0 0,1-1 0,-1 1-1,0 0 1,1 0 0,-1 0-1,0-1 1,1 1 0,-1 0 0,1 0-1,-1-1 1,1 1 0,-1-1 0,1 1-1,-1 0 1,1-1 0,-1 1-1,1-1 1,-1 0 0,-16-23 257,16 23-253,-5-10 27,1 0 0,-4-14 0,4 11-240,-10-20 1,10 25 135,6 6-68,11 9-123,-2 0 282,4 1-4,1-2 1,-1 0-1,1 0 0,0-2 1,0 0-1,0 0 1,0-1-1,1-1 1,16-1-1,-7-2 70,1-1-1,0-1 1,-1-2 0,40-13 0,-42 12-9,-1-2 0,0 0 0,0-2 0,24-15 0,-37 20-67,1-1 0,-1-1 0,0 0 0,-1 0 0,0 0 0,0-1 0,-1-1 0,0 1 0,0-1 1,9-20-1,3-16 32,21-75 1,3-53 3,-33 127-48,5-24-52,10-124-1,-19 114-223,-6 80 258,0 1 0,0-1 0,0 1 0,0-1 0,0 0 0,0 1 0,0-1 0,0 1 0,0-1 0,0 0 1,0 1-1,-1-1 0,1 1 0,0-1 0,0 1 0,-1-1 0,1 0 0,-6 5-269,-4 20 64,8-18 192,-10 30-50,1 0 0,-9 67 0,10-18 84,-17 172 18,19-186 80,-3 45 127,10-93-98,2-1 0,0 1 0,4 23-1,-4-39-120,1 1-1,-1-1 0,1 0 1,1 0-1,5 12 0,-7-17 7,-1-1-1,1 0 0,0 0 1,0 0-1,0 0 1,-1 0-1,1 0 0,0 0 1,0 0-1,0 0 0,1 0 1,-1 0-1,0-1 0,0 1 1,0 0-1,0-1 1,1 1-1,-1-1 0,0 1 1,1-1-1,-1 0 0,0 0 1,1 1-1,-1-1 0,0 0 1,1 0-1,-1 0 1,1 0-1,-1-1 0,0 1 1,1 0-1,-1-1 0,0 1 1,1-1-1,-1 1 1,0-1-1,0 1 0,2-2 1,57-32-15,-29 16 20,57-25 0,76-25-62,-147 62 38,22-11 0,-102 41-491,50-17 497,-16 8 27,-45 31 1,66-39-25,0 0 1,0 0 0,0 0 0,1 1 0,0 0 0,1 0 0,-1 1 0,2 0-1,-7 12 1,4-5 27,1 1 0,1 0 0,0 0 0,-3 19 0,9-35-27,-1 0 1,1-1-1,0 1 0,0 0 0,0 0 0,0 0 0,0 0 0,0 0 1,0-1-1,0 1 0,0 0 0,0 0 0,0 0 0,0 0 0,1-1 1,-1 1-1,1 2 0,-1-3 3,1 0 0,-1 0 1,1 0-1,-1 0 0,0-1 0,1 1 1,-1 0-1,1 0 0,-1 0 0,0 0 1,1 0-1,-1 0 0,0-1 0,1 1 1,-1 0-1,0 0 0,1 0 0,-1-1 1,0 1-1,1 0 0,-1-1 0,0 1 1,0 0-1,1-1 0,20-28 253,1-4-109,-9 11-112,1 0 0,2 1 0,0 0 0,24-22 0,-32 36-490,-7 12 216,-1 14 204,1-13 44,1 1 0,0 0 0,0-1 0,1 1 0,0-1 0,0 0 0,0 0 0,1 0 0,-1 0 0,1-1 0,1 0 0,-1 1 0,1-2 0,0 1 0,0 0 1,1-1-1,-1 0 0,1 0 0,0-1 0,0 1 0,0-1 0,11 3 0,-9-3 12,0-1 0,0 0 0,0 0 0,0-1 0,0 0 0,0-1-1,0 0 1,0 0 0,1-1 0,-1 0 0,0 0 0,0 0 0,0-1 0,0-1 0,-1 1 0,1-2 0,-1 1 0,14-8 0,-9 3 23,0 0 0,-1-1 1,0-1-1,0 0 0,-1 0 1,0-1-1,-1 0 0,0 0 1,-1-1-1,-1 0 0,13-26 1,11-45 15,32-127 0,-59 192-62,14-49-187,14-111 0,-31 174 106,-1 0 1,0 0-1,0 1 1,0-1-1,-2-7 1,2 10 70,0 1 0,0-1 0,-1 1 0,1-1 0,0 1 0,0-1 0,0 1 0,0-1 0,-1 1 0,1-1 0,0 1 0,-1 0 0,1-1 0,0 1 0,-1 0 0,1-1 0,0 1 0,-1 0 0,1-1 0,0 1 0,-1 0 0,1-1 0,-1 1 1,1 0-1,-1 0 0,1 0 0,-1 0 0,1-1 0,-1 1 0,1 0 0,-1 0 0,1 0 0,-1 0 0,1 0 0,-1 0 0,1 0 0,-1 0 0,1 1 0,-1-1 0,1 0 0,-1 0 0,1 0 0,0 0 0,-1 1 0,1-1 0,-1 0 1,1 0-1,-1 1 0,1-1 0,0 0 0,-1 1 0,1-1 0,0 0 0,-1 1 0,-2 2-6,1-1 1,-1 1-1,1-1 1,0 1-1,0 0 1,0 0-1,0 0 0,1 0 1,-1 0-1,1 0 1,-2 4-1,-9 41-81,9-34 99,-9 50 52,3 0 1,2 0-1,4 115 0,3-167-9,1-1-1,0 0 1,1 1-1,0-1 1,1 0 0,0 0-1,0 0 1,9 15-1,-9-20-11,0-1-1,0 0 1,1 0-1,0 0 1,0-1-1,1 1 1,-1-1-1,1 0 1,0 0-1,0-1 0,0 1 1,0-1-1,1 0 1,-1-1-1,1 1 1,0-1-1,6 1 1,3 1-16,0-2 0,1 0 0,-1 0 0,0-1 1,22-2-1,78-13-970,-93 11 568,-1 0-941,-1-1-1,33-10 1,-47 12 606,0-1 1,0 1-1,0-1 1,0 0-1,-1-1 1,1 1-1,-1-1 1,0 0-1,0 0 1,-1-1-1,1 1 1,6-9-1,-10 11 446,0 1-1,-1 0 1,1-1-1,0 1 1,0-1-1,-1 1 0,1-1 1,-1 0-1,1 1 1,-1-1-1,0-3 1,0 2-500,-1-1 0,1 0 1,-1 0-1,0 1 1,-2-5-1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8:46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6048,'0'-15'2240,"5"10"-1728,13 5-160,1 0 2080,12-3-1408,14-2 1568,8-2-1504,10-1-65,-4-4-607,9-1-288,8-2-64,14 2-2527,-1 9 1343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8:53.8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422 41 2240,'-1'-1'73,"1"1"-44,0 0 0,0-1 0,-1 1 0,1 0 0,0 0 0,0 0 0,0-1 1,0 1-1,-1 0 0,1 0 0,0-1 0,0 1 0,0 0 0,0 0 0,0-1 1,0 1-1,0 0 0,0 0 0,0-1 0,0 1 0,0 0 0,0 0 0,0-1 1,0 1-1,0 0 0,0 0 0,0-1 0,0 1 0,0 0 0,0-1 0,0 1 1,0 0-1,0 0 0,0 0 0,1-1 0,-1 1 0,0 0 0,0 0 1,0-1-1,0 1 0,1 0 0,-1-1 87,0 1 1,1 0-1,-1-1 1,0 1 0,0-1-1,0 1 1,0-1-1,0 1 1,0 0-1,0-1 1,0 1-1,0-1 1,0 1-1,0-1 1,0 1-1,-1 0 1,1-1-1,0 1 1,0-1-1,0 1 1,0 0-1,-1-1 1,1 1-1,0 0 1,-1-1 0,-1-5 1141,2 2 112,0 4-1331,0-1-1,0 1 0,1 0 1,-1 0-1,0 0 1,0-1-1,0 1 1,0 0-1,0 0 1,0-1-1,0 1 0,0 0 1,0 0-1,0-1 1,0 1-1,0 0 1,0 0-1,0 0 0,-1-1 1,1 1-1,0 0 1,0 0-1,0-1 1,0 1-1,0 0 0,0 0 1,0 0-1,-1-1 1,1 1-1,0 0 1,0 0-1,0 0 0,-1 0 1,1 0-1,0-1 1,0 1-1,0 0 1,-1 0-1,0 16-86,-16 32 327,11-32-88,-7 26 0,-5 34 275,-28 77 1,34-120-211,-2-1 0,-1-1 0,-1 0 0,-39 54 1,14-34 324,-53 49 0,42-56 1227,43-39-1676,5-9-1862,4 3 1408,0 0 0,-1 0 1,1 0-1,0 0 0,0 0 1,1 0-1,-1 0 0,0 0 1,0 1-1,0-1 1,1 0-1,-1 0 0,0 0 1,1 0-1,-1 0 0,1-1 1,9-9-2138,2-1-1338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8:54.3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14 2560,'-13'0'8096,"15"0"-7696,97-7 1970,-15 0-1919,96 7 382,-142 3-553,0 1 1,64 15 0,-92-15-261,-8-3-259,1-1 1,-1 1 0,1 0-1,-1-1 1,1 1 0,4-1 0,-3 11-6296,-1 8 3687,8 8 148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0:40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265 501 4064,'-3'-6'3236,"0"8"-1604,-3 15-1111,-2 6 143,2-16-397,0-1-1,0 1 1,0-1 0,-1 0-1,0 0 1,-1-1 0,1 0-1,-1-1 1,0 1 0,0-2-1,0 1 1,-1-1 0,1 0-1,-1-1 1,0 0 0,0 0-1,-14 1 1,20-3-200,0 0 1,0-1-1,0 1 1,0-1-1,-1 1 1,1-1-1,0 0 1,1 0-1,-1-1 1,0 1-1,0 0 1,0-1-1,1 0 1,-1 1-1,1-1 1,-4-4-1,2 2-62,1 0 0,-1 0 0,1-1 1,0 1-1,1-1 0,-1 0 0,1 0 0,0 0 0,-2-5 0,1-2-67,1 1-1,0 0 0,0-1 1,1 1-1,1-1 0,0 1 1,0-1-1,4-19 1,-2 20 73,1 1 1,1 0 0,-1 0 0,1 0 0,1 0 0,0 1-1,7-11 1,-9 16-6,1-1-1,-1 1 1,1-1-1,0 1 0,0 1 1,0-1-1,1 0 1,-1 1-1,1 0 0,0 0 1,0 0-1,0 1 1,0 0-1,0-1 0,9-1 1,-5 3 23,-1 0 1,1 0-1,0 1 0,-1 0 1,1 1-1,-1 0 0,1 0 1,-1 1-1,0 0 1,1 0-1,-1 1 0,0 0 1,0 0-1,-1 1 0,11 6 1,-8-3 8,-1 0-1,1 0 1,-1 1 0,0 1 0,-1-1-1,0 1 1,-1 1 0,1 0 0,-2 0-1,9 15 1,-11-16 19,0 1 0,-1 0-1,0-1 1,-1 1 0,0 0 0,0 0-1,-1 1 1,0-1 0,-1 0-1,0 0 1,-1 1 0,-3 13 0,-3 10 52,-1 0 0,-18 42 1,7-20-19,-54 149 425,57-167-312,-1-1 1,-3-1-1,-30 43 1,48-77-140,0 0 0,0 1 0,0-1 0,0 0 0,0 0 0,0-1 0,-1 1 0,1 0 0,-5 1 0,6-3-38,1 1-1,-1-1 0,0 0 1,0 0-1,1 1 1,-1-1-1,0 0 1,1 0-1,-1 0 0,0 0 1,0 0-1,1 0 1,-1 0-1,0 0 1,0 0-1,1-1 1,-1 1-1,0 0 0,0 0 1,1-1-1,-1 1 1,0 0-1,1-1 1,-1 1-1,1-1 0,-1 1 1,0-1-1,1 1 1,-1-1-1,1 1 1,-1-1-1,1 0 0,0 1 1,-1-1-1,1 1 1,-1-1-1,1 0 1,0 0-1,0 1 1,-1-1-1,1 0 0,0 1 1,0-1-1,0-1 1,-2-6 8,1 1-1,0-1 1,0 0 0,1 0 0,0 1 0,1-1-1,1-9 1,1-3-22,12-34 0,-4 22 0,2 0 1,2 1 0,0 1-1,2 1 1,2 0-1,0 1 1,2 1 0,40-41-1,195-196-471,-247 254 396,23-21-160,-30 29 184,0 1 0,0-1 0,0 1 0,0-1 0,1 1 0,-1 0 0,1 0 0,-1 0 0,1 0 0,-1 0 0,1 1 0,-1-1 0,4 0 0,-5 2 24,1-1-1,-1 0 1,1 0 0,-1 1 0,1-1 0,-1 1 0,0-1 0,1 1 0,-1 0-1,0 0 1,1-1 0,-1 1 0,0 0 0,0 0 0,0 0 0,0 0-1,0 1 1,0-1 0,0 0 0,0 0 0,0 1 0,0-1 0,-1 0-1,1 1 1,-1-1 0,1 0 0,0 3 0,1 3-6,0-1 0,-1 1 0,0 0 0,1 10 0,-1 7 83,-2 0 0,0 0 0,-2 0 0,0 0 0,-12 41 0,-42 171 77,42-161 86,-6 90 0,20-155-208,0 1 0,1-1 0,1 0-1,-1 0 1,2 0 0,-1 0 0,1 0 0,1 0-1,0 0 1,0-1 0,7 14 0,-9-21 10,0-1 0,0 1 0,0 0 0,0-1 1,0 0-1,0 1 0,0-1 0,0 0 0,1 1 1,-1-1-1,0 0 0,1 0 0,-1 0 0,1 0 1,0-1-1,-1 1 0,1 0 0,0-1 0,-1 1 0,1-1 1,0 1-1,0-1 0,-1 0 0,1 0 0,0 0 1,0 0-1,3 0 0,-1-1 23,0 0-1,0 0 1,0 0 0,0-1-1,0 0 1,-1 0 0,1 0-1,0 0 1,-1 0 0,1-1-1,4-4 1,6-5 55,21-21 65,-6-1-33,35-56 0,18-44-55,-16 24-42,-49 82-337,18-40 0,-34 67-2,-1 5 103,-3 11 13,2-11 164,-20 92-58,3-22 61,6-23-56,-8 51 81,18-89 23,1 0-1,0 1 1,1-1-1,1 0 0,3 22 1,-3-30 6,0 0 1,1-1 0,-1 1 0,1 0-1,3 4 1,-5-8-26,0 0 1,1 0-1,-1-1 0,1 1 1,0 0-1,-1 0 0,1 0 0,0-1 1,-1 1-1,1 0 0,0-1 0,0 1 1,0 0-1,0-1 0,0 1 1,0-1-1,0 1 0,-1-1 0,1 0 1,0 1-1,1-1 0,-1 0 0,0 0 1,0 0-1,0 0 0,0 0 1,0 0-1,0 0 0,1 0 0,5-2 34,0-1 0,0 0 0,0 0 0,0 0 0,-1-1-1,0 0 1,1 0 0,-1-1 0,9-9 0,-1 0 9,-1 0 1,18-26-1,-11 7 15,0-2 0,-2-1 0,15-42 0,0 1-163,-31 72 104,9-17-449,-11 22 430,0 0-1,0 0 1,0 0-1,1 0 0,-1 0 1,0 0-1,0 0 0,0 0 1,0-1-1,0 1 1,0 0-1,0 0 0,0 0 1,0 0-1,0 0 0,0 0 1,0 0-1,1 0 1,-1 0-1,0 0 0,0 0 1,0 0-1,0 0 0,0 0 1,0 0-1,0 0 0,0 0 1,1 0-1,-1 0 1,0 0-1,0 0 0,0 0 1,0 0-1,0 0 0,0 0 1,0 0-1,0 0 1,1 0-1,-1 0 0,0 0 1,0 0-1,0 0 0,0 0 1,0 0-1,0 0 0,0 0 1,0 1-1,0-1 1,0 0-1,0 0 0,0 0 1,0 0-1,1 0 0,0 15-300,-7 86-3,3-69 372,1 0-1,2 0 1,4 49-1,-2-72-35,0-1 0,0 1 0,6 13 0,-7-19 8,0 0 1,1-1-1,-1 1 0,1 0 0,0-1 0,0 1 0,-1-1 0,2 1 0,-1-1 0,0 0 0,0 0 0,1 0 1,3 2-1,-5-3-13,1-1 0,-1 1 0,0-1 0,1 0 0,-1 1-1,1-1 1,-1 0 0,0 0 0,1 0 0,-1 0 0,1-1 0,-1 1 0,1 0 0,-1 0 0,0-1 0,1 1 0,-1-1 0,0 1 0,1-1 0,-1 0 0,0 1 0,0-1 0,0 0 0,0 0 0,2-2 0,4-3-10,-2 0 0,1 0 0,6-10 0,-6 8 2,66-96 87,-13 17-98,27-19-1,-69 88-73,0 1-1,1 1 1,30-21 0,-45 34 60,0 1 0,1 0 1,-1 0-1,1 0 1,-1 1-1,1-1 0,0 1 1,-1 0-1,1 0 0,0 0 1,0 0-1,0 1 1,0 0-1,0 0 0,0 0 1,-1 0-1,1 0 0,0 1 1,0-1-1,0 1 1,0 0-1,-1 1 0,1-1 1,0 1-1,-1-1 1,1 1-1,3 2 0,2 3 31,-5-4 29,-1-1 1,1 1-1,0-1 1,0 0-1,7 3 1,-28 4 79,3-1-262,-7 2 124,1 2 0,-1 0 0,2 1 0,0 1 0,1 0 0,0 2 0,-19 21 0,14-11-18,1 1-1,-30 47 1,45-63-3,0 1 0,-8 19 0,13-27 21,1 0 0,-1 0 0,1 0 0,0 1-1,1-1 1,-1 0 0,1 1 0,0-1 0,0 0 0,0 1 0,0-1 0,2 6 0,-1-8 20,-1 0-1,1 0 1,0 0 0,0 0-1,0 0 1,0-1 0,0 1-1,0 0 1,0-1 0,1 1 0,-1-1-1,0 1 1,1-1 0,0 1-1,2 0 1,-1 0 3,1 0 1,-1 0-1,1-1 0,0 1 1,0-1-1,-1 0 1,7 1-1,4-1 65,-1 0 1,1-1-1,23-3 1,-21 1-48,1-2 0,-1 1 0,-1-2 0,1 0 0,-1-1 0,0-1 0,0 0 0,0-1 0,-1 0 1,-1-1-1,18-15 0,-9 4 14,0-1 1,0-2-1,-2 0 0,-1-1 1,18-30-1,14-24 17,74-88-1,3 10 7,-91 104 66,35-63 0,-17 10-259,53-143-1,-105 241 87,5-16-78,-7 22 84,-1 0 0,0 0 0,0 1-1,1-1 1,-1 0 0,0 0 0,0 0-1,0 0 1,0 0 0,0 0-1,0 0 1,0 1 0,-1-1 0,1 0-1,0 0 1,0 0 0,-1 0 0,1 1-1,-1-3 1,1 3 20,-1 0 0,1 0 0,-1 0 0,1-1 0,-1 1 0,1 0 0,-1 0 0,1 0 0,0 0 0,-1 0 0,1 0 0,-1 0 0,1 0 0,-1 0 0,1 0 1,-1 0-1,1 0 0,-1 0 0,1 0 0,-1 0 0,1 1 0,0-1 0,-1 0 0,1 0 0,-1 0 0,1 1 0,0-1 0,-1 0 0,1 1 0,-1-1 0,-13 13-61,12-11 54,-9 10 25,1 1-1,-15 26 1,12-19-67,-18 33-25,3 2 0,-36 99 1,29-66 181,22-56-102,1 0-1,2 1 1,2 0 0,1 0 0,1 1 0,2 0 0,1 0 0,4 63 0,3-71 4,10 41 1,-7-39 1,-3-15 6,0 1-1,0-1 1,1 0 0,1 0-1,12 21 1,-12-26 10,-1-1-1,1 1 1,1-1 0,-1 0 0,1 0 0,0-1 0,1 0 0,0 0-1,10 5 1,-5-3 37,1 0 0,1-2 0,-1 0-1,25 7 1,-32-11-16,0-1-1,-1 0 1,1-1 0,0 1-1,0-1 1,0 0-1,-1-1 1,1 0 0,0 0-1,-1-1 1,1 1-1,0-1 1,6-4 0,-7 4-12,-1-1 1,0 0-1,1-1 1,-2 1 0,1-1-1,0 0 1,5-7-1,2-2 43,11-18 0,-23 29-61,8-10 32,0-1 1,-1 0-1,-1-1 1,6-17-1,14-59 112,-22 75-135,-1 1-13,-1 0 0,0 0 0,0 0 0,-1 0 0,-1 0 0,-1 0 0,-2-19 0,3 33-19,0-1 0,0 0 1,-1 0-1,1 0 0,0 0 1,0 0-1,-1 0 0,1 1 0,0-1 1,-1 0-1,1 0 0,-1 0 0,1 1 1,-1-1-1,1 0 0,-1 1 0,1-1 1,-1 0-1,0 1 0,1-1 1,-1 1-1,0-1 0,0 1 0,1-1 1,-1 1-1,0-1 0,0 1 0,0 0 1,0 0-1,0-1 0,1 1 0,-1 0 1,0 0-1,0 0 0,0 0 1,-2 0-1,1 0-7,0 1 1,0 0-1,0-1 0,0 1 1,0 0-1,0 0 1,0 0-1,0 0 1,0 0-1,0 1 0,0-1 1,1 1-1,-3 1 1,-7 11-3,1 0 1,0 0-1,1 1 1,1 0 0,-13 31-1,-20 87-120,36-116 145,-11 56-15,15-66 24,1 1 1,-1-1-1,1 1 0,0-1 0,1 1 0,0-1 0,3 14 0,-3-17 8,0-1 0,1 1 0,0 0 1,-1-1-1,1 1 0,0-1 0,0 0 0,1 1 0,-1-1 0,1 0 1,0 0-1,0-1 0,0 1 0,0-1 0,0 1 0,0-1 0,1 0 1,-1 0-1,1 0 0,-1-1 0,1 1 0,0-1 0,0 0 1,0 0-1,-1 0 0,1-1 0,0 1 0,0-1 0,0 0 0,0 0 1,0 0-1,0-1 0,0 1 0,0-1 0,4-1 0,26-13 65,-1-1 1,36-22-1,-50 26-53,166-100 116,-145 86-96,-1-2 0,-2-2 0,-1-1 0,-1-2 0,-2-1 0,46-64 0,-73 92-23,8-15 20,-14 20-60,1 1 0,-1-1 0,1 1 0,-1-1 0,0 0 0,0 1 0,1-1 0,-1 1 0,0-1 0,0 0 0,0 1 0,1-1 0,-1 0 1,0 1-1,0-1 0,0 0 0,0 1 0,0-1 0,-1 0 0,1 1 0,0-1 0,0 0 0,0 1 0,-1-2 0,1 1-1,-1 1 0,1 0 0,-1-1 0,1 1 0,-1 0-1,0-1 1,1 1 0,-1 0 0,1-1 0,-1 1 0,0 0 0,1 0-1,-1 0 1,1 0 0,-1 0 0,0 0 0,1-1 0,-1 1 0,0 1-1,1-1 1,-1 0 0,0 0 0,1 0 0,-1 0 0,1 0 0,-1 1-1,0-1 1,1 0 0,-1 0 0,1 1 0,-1-1 0,0 1 0,-17 14-122,16-13 115,-17 19-32,1 0 1,1 2-1,0-1 0,-13 28 1,-45 103 60,71-143 1,0 0 0,1 0 1,0 0-1,0 0 0,1 1 0,0 11 0,1-18 10,1-1 1,0 1-1,1 0 0,-1-1 1,1 1-1,0-1 1,-1 1-1,2-1 0,1 6 1,-2-6 4,1-2 1,-1 1 0,0 0-1,1 0 1,-1 0-1,1 0 1,0-1 0,-1 1-1,1-1 1,0 1 0,0-1-1,0 0 1,0 0-1,0 0 1,1 0 0,2 1-1,-3-1 14,0-1-1,1 1 0,-1-1 0,0 0 1,0 0-1,0 0 0,1 0 1,-1 0-1,0 0 0,0-1 1,0 1-1,0-1 0,1 1 1,-1-1-1,3-1 0,1-2 26,1 1-1,-1-1 0,7-6 1,-12 9-57,6-5 9,-1 0-1,1-1 1,-2 0-1,1 0 1,-1 0-1,0 0 1,6-13 0,23-58 39,-28 64-29,65-219 89,-71 231-136,1 0 0,0 0 0,-1 0 1,0 0-1,1 0 0,-1 0 0,0 0 0,0 0 0,0 0 0,0 0 1,0 0-1,-1 0 0,1 0 0,-1 0 0,1 0 0,-2-3 1,2 5 11,0 0 1,-1-1 0,1 1-1,0 0 1,0 0 0,0 0-1,0 0 1,0 0 0,0 0-1,-1 0 1,1 0 0,0 0-1,0 0 1,0 0 0,0 0-1,0 0 1,0 0 0,0 0-1,-1 0 1,1 0 0,0 0-1,0 0 1,0 0 0,0 1-1,0-1 1,0 0 0,0 0-1,-1 0 1,1 0 0,0 0-1,0 0 1,0 0 0,0 0-1,0 0 1,0 0 0,0 1-1,0-1 1,0 0 0,0 0-1,0 0 1,-1 0 0,1 0-1,-6 10-197,-6 14 63,5-8 130,1 1 0,1 0-1,1 0 1,-2 19 0,-5 73 22,10-95 16,1 1-1,1-1 0,0 0 1,0 0-1,2 0 0,0 0 1,0 0-1,1-1 0,1 1 1,0-1-1,9 16 0,-12-26 9,-1-1 0,1 1-1,-1-1 1,1 1-1,0-1 1,0 0 0,0 0-1,0 0 1,0 0 0,0-1-1,0 1 1,1 0 0,-1-1-1,1 0 1,-1 1-1,1-1 1,0 0 0,-1 0-1,1-1 1,0 1 0,0 0-1,0-1 1,-1 0-1,1 0 1,0 0 0,0 0-1,0 0 1,0 0 0,0-1-1,-1 1 1,1-1 0,0 0-1,0 0 1,-1 0-1,4-2 1,6-3 14,-1 0 0,0-1 1,-1-1-1,1 0 0,-2 0 0,12-12 0,68-73-135,19-20 81,-38 44 94,-31 28-102,56-43 0,-93 82 0,2-1 0,0 0-1,1 0 1,8-5-1,-13 8 10,1 0 0,-1-1 0,1 1 0,-1 0 0,1 0 0,-1-1 0,1 1 0,-1 0 0,1 0 0,-1 0-1,1 0 1,-1 0 0,1 0 0,-1 0 0,1 0 0,-1 0 0,1 0 0,-1 0 0,1 0 0,-1 0 0,1 0 0,-1 0 0,1 1-1,-1-1 1,1 0 0,-1 0 0,1 0 0,-1 1 0,1-1 0,-1 0 0,0 1 0,1-1 0,-1 0 0,1 1 0,-1-1-1,0 1 1,1-1 0,-1 1 0,0-1 0,0 1 0,1-1 0,-1 0 0,0 1 0,0-1 0,0 1 0,0 0 0,0-1 0,0 1-1,0-1 1,0 1 0,6 133 655,-5-125-594,13 94 255,-11-91-190,0 1 0,1 0 0,0-1 0,1 0 0,12 22 0,-16-32-93,1 0 1,-1 0 0,1 0-1,0 0 1,0 0-1,0 0 1,0 0-1,0-1 1,0 1 0,0-1-1,1 1 1,-1-1-1,0 0 1,1 0-1,-1 0 1,1 0 0,0 0-1,-1-1 1,1 1-1,0-1 1,-1 1-1,1-1 1,0 0 0,-1 0-1,1-1 1,0 1-1,3-1 1,1-1-4,0-1 0,-1 1 0,1-1 0,-1 0 0,0-1 0,0 0 0,6-4 0,39-35-1002,-34 28 375,100-85-5655,-51 55 3195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1:26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26 107 6240,'-15'-12'2005,"5"9"1310,13 3-1905,65 1 4945,-1 0-4618,99-11 0,18-27-2147,-64 5-5170,-97 26 3491,19-2-855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8:56.2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54 684 2656,'-7'-6'5213,"1"1"-3785,-5 13-928,8-5-437,-1 1-1,1 0 0,0 0 1,1 0-1,-1 0 1,1 0-1,0 0 1,-3 6-1,5-8-38,-1-1 0,1 1 0,-1 0 0,1 0-1,0-1 1,0 1 0,-1 0 0,1 0 0,0-1-1,1 1 1,-1 0 0,0 0 0,0-1 0,1 1 0,-1 0-1,1-1 1,0 1 0,-1-1 0,1 1 0,0 0-1,0-1 1,0 0 0,0 1 0,0-1 0,0 1 0,2 1-1,-1-2 31,-1-1 0,1 1-1,-1 0 1,1-1 0,-1 1-1,1-1 1,-1 1 0,1-1-1,-1 0 1,1 1-1,0-1 1,-1 0 0,1 0-1,-1 0 1,1-1 0,0 1-1,-1 0 1,3-1 0,1 0 76,-1-1 0,1 1 0,-1-1 0,9-4 0,-8 3-10,2-1 98,0 0-1,-1 0 0,0-1 1,9-7-1,-14 11-173,0 0-1,0-1 1,1 1 0,-1-1-1,0 1 1,0-1 0,0 0-1,-1 1 1,1-1 0,0 0 0,-1 0-1,1 0 1,-1 1 0,1-1-1,-1 0 1,0 0 0,0 0-1,0 0 1,0 0 0,0 0-1,0 1 1,0-1 0,-2-3 0,2 4-54,-1 0 0,1 0 0,-1 0 0,1 0 1,-1 0-1,0 0 0,1 0 0,-1 0 1,0 1-1,0-1 0,0 0 0,1 1 0,-1-1 1,0 0-1,0 1 0,0-1 0,0 1 1,0-1-1,0 1 0,0 0 0,0-1 0,-2 1 1,-12-8-220,14 8 194,0-1 0,0 1-1,0-1 1,0 1 0,0-1-1,0 1 1,0-1 0,0 1-1,0 0 1,0 0 0,0 0-1,0-1 1,0 1 0,0 0-1,-2 1 1,2-1-136,2-1-25,0 0 214,0 0-1,0 1 1,0-1-1,0 1 1,0-1-1,1 1 1,-1-1-1,0 1 0,2-1 1,9-1 106,-1-1 1,1-1-1,-1 0 1,18-10-1,40-27 257,-68 41-376,21-16 60,-1 0 1,0-1 0,-1-1-1,-1-1 1,-1-1-1,0 0 1,17-29-1,-7 6 54,-2-2-1,37-87 1,-59 121-59,0 1-1,0-1 1,-1 0 0,-1 0 0,0-1-1,0 1 1,-1-1 0,-1 1-1,0-13 1,0 22-98,0 1-1,0 0 1,0 0 0,-1 0-1,1-1 1,0 1-1,0 0 1,-1 0 0,1 0-1,0 0 1,-1 0-1,1-1 1,-1 1 0,0 0-1,1 0 1,-1 0 0,0 0-1,0 1 1,1-1-1,-1 0 1,0 0 0,0 0-1,0 1 1,0-1-1,0 0 1,0 1 0,0-1-1,-2 0 1,1 1-12,1 0-1,-1 0 1,1 1 0,-1-1-1,1 1 1,0-1 0,-1 1 0,1-1-1,0 1 1,-1 0 0,1-1 0,0 1-1,0 0 1,0 0 0,0 0-1,0 0 1,0 0 0,0 0 0,0 0-1,0 1 1,0-1 0,1 0 0,-2 3-1,-3 5-5,1 1 0,0-1 0,0 1 0,-4 19 0,-3 44 80,3 6 83,3 131 0,7-189-19,1 0 1,1-1 0,1 1 0,1-1 0,1 1 0,0-2 0,2 1 0,13 23 0,-21-42-55,0 1 0,-1 0 1,1-1-1,0 1 0,-1 0 1,1 0-1,-1-1 1,1 4-1,-1-4 12,0-1 1,1 1-1,-1-1 0,0 0 1,1 1-1,-1-1 0,0 0 1,1 1-1,-1-1 1,1 0-1,-1 0 0,1 0 1,-1 1-1,1-1 0,-1 0 1,1 0-1,-1 0 0,1 0 1,-1 0-1,1 0 1,-1 0-1,1 0 0,-1 0 1,1 0-1,0 0 0,13-1 658,-9 0-661,0-1 1,-1 0-1,1 0 0,-1 0 0,0-1 0,1 0 1,-1 0-1,4-4 0,11-7-5,44-31-147,-1 0 67,-53 40 37,0 0 1,0 1 0,0 0 0,0 0 0,18-4 0,-19 7-83,-4-1 53,1 1 0,-1 0 0,0 0 0,1 1 0,-1-1 0,0 1 0,1 0 0,-1 0 0,0 1 0,1-1 0,-1 1 0,0 0 0,0 0 0,6 2-1,-10-3 43,0 0-1,1 0 1,-1 0-1,0 1 1,1-1-1,-1 0 0,0 0 1,0 0-1,1 0 1,-1 0-1,0 1 1,0-1-1,1 0 0,-1 0 1,0 0-1,0 1 1,1-1-1,-1 0 1,0 0-1,0 1 0,0-1 1,1 0-1,-1 0 1,0 1-1,0-1 1,0 0-1,0 1 0,0-1 1,-11 6 128,-24 2 236,26-7-357,1 0 0,0 1 1,0 0-1,-9 4 0,12-4-5,-4 2-69,-1 0 0,2 1-1,-1 0 1,0 0 0,1 1-1,-14 12 1,16-12 67,1-1 1,0 1-1,-7 11 0,11-16-8,0 1-1,0-1 1,0 1-1,1-1 1,-1 1-1,0-1 1,1 1-1,-1 0 1,1-1-1,-1 1 1,1 0-1,0-1 1,0 1-1,0 0 1,0 0-1,0-1 1,0 1-1,0 0 1,1-1-1,-1 1 1,1 0-1,-1-1 1,2 2-1,-1-2 28,0-1 0,0 0 0,0 1 0,0-1 0,0 0 0,0 0 0,0 0 0,0 0 0,0 0 0,0 0 0,1 0 0,-1 0 0,0 0 0,0 0 0,1-1 0,4-1 57,-1-1-1,1 1 0,-1-1 0,0 0 0,0-1 0,0 1 0,0-1 0,-1 0 0,7-7 0,8-6 78,-2 2-75,-12 10-187,1-1-1,0 1 1,13-8-1,-18 12-196,1 2 91,-1 1 186,0-1 1,1 0 0,-1 0-1,0 1 1,0-1 0,0 1-1,0-1 1,0 1 0,1 2-1,3 7-21,-4-8 27,0 0 1,0 0 0,1-1 0,0 1-1,-1 0 1,1 0 0,0-1 0,4 4-1,-4-4 33,1 1 0,-1-1-1,1 0 1,0 0-1,0 0 1,0-1-1,0 1 1,0-1-1,0 1 1,1-1 0,-1 0-1,0 0 1,1-1-1,-1 1 1,1-1-1,-1 1 1,0-1-1,1 0 1,-1 0 0,1-1-1,-1 1 1,1-1-1,3-1 1,6-1 53,-1 0 0,0 0 1,0-2-1,-1 1 0,1-2 1,-1 1-1,0-2 0,0 1 1,-1-1-1,0-1 0,0 0 1,-1 0-1,0-1 0,0 0 1,8-13-1,2-5-53,0-1-1,-3 0 0,0-2 1,-2 0-1,15-42 1,-11 11 31,22-116 0,-37 159 7,1-23 0,-4 36-131,0 0 0,0-1 1,-1 1-1,0 0 0,1 0 1,-2 0-1,1-1 0,-1 1 1,-2-5-1,4 10 61,0 0-1,0 0 1,0 0 0,0-1-1,0 1 1,0 0 0,0 0-1,0 0 1,-1 0 0,1 0-1,0 0 1,0 0 0,0 0-1,0-1 1,0 1 0,-1 0-1,1 0 1,0 0 0,0 0-1,0 0 1,0 0 0,-1 0-1,1 0 1,0 0-1,0 0 1,0 0 0,0 0-1,0 0 1,-1 0 0,1 0-1,0 0 1,0 0 0,0 0-1,0 0 1,-1 1 0,1-1-1,0 0 1,0 0 0,0 0-1,0 0 1,0 0 0,0 0-1,-1 0 1,1 0 0,0 1-1,0-1 1,-9 11-306,-7 15 141,2 6 169,2 0 1,1 1-1,1 0 0,2 1 1,1 0-1,2 0 1,2 0-1,0 1 0,4 41 1,0-57 53,1 0-1,1 1 1,9 30 0,-9-39-69,1 0 1,1 0-1,0 0 1,0-1-1,1 0 1,0 0-1,9 11 0,-14-19-178,0-1-1,0 1 0,0-1 0,1 0 0,-1 0 0,0 0 0,1 1 0,-1-1 0,0 0 1,1-1-1,-1 1 0,1 0 0,0 0 0,-1-1 0,1 1 0,0-1 0,-1 1 0,1-1 1,0 0-1,-1 1 0,4-1 0,-3-1-104,-1 1 1,1-1-1,0 0 1,-1 0-1,1 0 1,-1 0-1,1 0 1,-1 0-1,1 0 1,-1 0-1,1-1 1,-1 1-1,0-1 0,0 1 1,0-1-1,0 1 1,0-1-1,0 1 1,0-1-1,0-3 1,13-32-3085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8:56.5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49 4064,'5'-12'1504,"8"16"-1184,14-4-64,1 0 1184,7-4-832,15 1 768,13-2-832,0 2 96,-5-2-384,-4 2 256,-5-1-288,-4-1 96,-3 2-192,3-2-1760,8 5 896,5 0-4736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8:59.9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1 169 3072,'0'0'77,"0"-1"1,0 1-1,0 0 1,0 0-1,0 0 1,0 0-1,0-1 1,0 1-1,1 0 1,-1 0-1,0 0 1,0 0-1,0 0 1,0-1-1,1 1 1,-1 0-1,0 0 1,0 0-1,0 0 1,0 0-1,1 0 1,-1 0-1,0 0 1,0 0-1,0 0 1,1 0-1,-1 0 1,0 0-1,0 0 1,0 0-1,1 0 1,-1 0-1,0 0 0,0 0 1,0 0-1,1 0 1,11 3 1964,-8-2-2210,13 2 931,-1 1-199,0-1 0,0 0 0,18-1 0,-3 0-68,-21-1-257,0-1-1,0 0 0,-1 0 1,1-1-1,0 0 1,16-4-1,-25 5-194,0-1 0,-1 1 0,1 0 0,0-1 0,0 1 1,0 0-1,0-1 0,0 1 0,-1-1 0,1 0 0,0 1 0,0-1 0,-1 1 0,1-1 0,0 0 1,-1 0-1,1 1 0,-1-1 0,1 0 0,-1 0 0,1 0 0,0-1 0,-1 1-13,0 0 0,0 0-1,-1-1 1,1 1-1,0 0 1,0 0 0,0 0-1,-1 0 1,1 0-1,-1 0 1,1 0 0,-1 0-1,1 0 1,-1 0-1,1 1 1,-2-3 0,-3-2 23,0 1 1,0-1 0,0 1-1,-11-8 1,5 5-133,0 1-1,0 0 1,0 1 0,0 0 0,-23-6 0,29 10-14,1 0 1,0 0-1,0 1 1,-1-1-1,1 1 1,0 0 0,0 1-1,-1-1 1,1 1-1,0 0 1,0 0-1,-1 0 1,1 0 0,0 1-1,0-1 1,1 1-1,-1 0 1,0 1-1,1-1 1,-6 4 0,7-4 68,-1 0 0,1 1 0,0-1 1,0 0-1,0 1 0,0-1 0,1 1 1,-1-1-1,1 1 0,-1 0 0,1 0 1,0 0-1,-1 3 0,2-4 32,-1 1 0,1-1-1,0 1 1,0-1 0,1 1 0,-1-1 0,0 0-1,1 1 1,-1-1 0,1 0 0,0 1 0,0-1 0,0 0-1,0 0 1,0 1 0,1-1 0,1 3 0,4 4 67,0-1 0,0 0 1,1 0-1,0 0 0,0-1 0,1 0 1,0-1-1,0 0 0,11 6 1,-14-9 46,0-1 0,0 0-1,0 0 1,0 0 0,0-1 0,0 1 0,1-2 0,-1 1 0,0-1 0,1 0 0,-1 0 0,0-1 0,0 1 0,1-1 0,-1-1 0,0 1 0,8-4 0,5-3-20,-1-1 0,-1 0 0,1-1 1,-2-1-1,1 0 0,-2-1 0,1-1 1,-2-1-1,0 0 0,15-19 1,1-6-1155,-29 39 1030,0 0-1,-1 0 1,1 0 0,-1 0-1,1 0 1,-1 0 0,1 0-1,-1 1 1,1-1 0,0 0-1,-1 0 1,1 1 0,-1-1-1,0 0 1,1 1 0,-1-1-1,1 1 1,0 0 0,-1-1 5,1 1 12,1 1 0,-1-1 1,0 1-1,1 0 1,-1 0-1,0-1 1,0 1-1,-1 0 1,1 0-1,0 0 1,0 0-1,-1 0 1,1 0-1,-1 3 0,0 31 21,0-9 206,1-21-161,-1-3-25,1 0 0,-1 0-1,0 0 1,0 0 0,0 0-1,0 1 1,0-1 0,-1 0 0,1 0-1,-1 0 1,0 0 0,0 0-1,-2 3 1,2-4 577,3-3-263,1-1-284,-1 1 0,1-1 0,0 0 0,-1 0 0,0 0 0,1 0 0,-1 0 0,0 0 0,0 0 0,0-1 0,0 1 0,-1-1 0,1 0 0,-1 0 0,3-4 0,1-2-95,0 1 0,1-1-1,0 1 1,1 0-1,0 0 1,0 1-1,0 0 1,12-8-1,-15 11-109,-3 4 108,-1-1 1,0 1 0,1-1 0,-1 1-1,1 0 1,-1-1 0,1 1-1,-1 0 1,1-1 0,-1 1 0,1 0-1,-1 0 1,1-1 0,-1 1-1,1 0 1,0 0 0,0 0-1,0 0 18,0 1-1,-1 0 0,1-1 0,0 1 0,-1 0 0,1-1 1,0 1-1,-1 0 0,1 0 0,-1 0 0,1-1 0,-1 1 1,1 0-1,-1 1 0,3 3-2,-1-1 0,0 1 0,0-1 0,-1 1 0,0 0 0,1 0 0,-2 0 0,1-1 0,0 11 1,-1-13 23,0 1 1,0 0 0,1 0 0,-1 0 0,1-1 0,0 1 0,0 0 0,0-1-1,0 1 1,0 0 0,0-1 0,3 5 0,-3-6 11,0 0 0,1 0 0,-1 1 0,0-1 0,0 0 1,1 0-1,-1 0 0,1 0 0,-1 0 0,1-1 0,-1 1 0,1 0 0,-1-1 0,1 1 0,0-1 0,-1 1 0,1-1 0,0 0 1,-1 0-1,1 0 0,0 0 0,2 0 0,26-5 119,0-1 1,-1-1-1,0-2 1,0 0-1,43-23 0,-63 28-90,-1 0 0,0 0 0,0-1 0,-1 0-1,1-1 1,-1 0 0,0 0 0,-1 0-1,1-1 1,-1 0 0,7-12 0,-12 16-48,1 0-1,-2 0 1,1 0 0,0 0-1,0-1 1,-1 1 0,0-5 0,1 7-29,-1 0 0,0 0 0,0 0 1,0 0-1,0 0 0,0 0 0,0 0 0,-1 0 1,1 0-1,0 0 0,0 0 0,-1 0 0,1 0 1,0 1-1,-1-1 0,1 0 0,-1 0 0,1 0 1,-1 0-1,0 1 0,1-1 0,-1 0 0,0 0 1,0 1-1,-1-2 0,-1 2-3,0-1 0,1 1 0,-1 0 0,0 0 0,0 0 0,0 0 0,1 1 0,-1-1 0,0 1 0,0 0 0,1-1 0,-1 1 0,1 1 0,-1-1 0,1 0 0,-5 4 0,-3 1-15,1 1 0,-16 14 0,17-13 19,1 0 1,0 1-1,0-1 1,1 1-1,0 0 1,0 1 0,-4 10-1,9-17 31,0 1 0,0-1 0,0 0 1,0 1-1,0-1 0,1 0 0,0 1 0,-1-1 0,1 1 0,1-1 1,0 7-1,-1-8 2,1 0 1,0 0 0,0 0-1,0 0 1,0 1 0,0-1-1,1-1 1,-1 1-1,0 0 1,1 0 0,0 0-1,-1-1 1,1 1 0,0-1-1,0 1 1,0-1 0,0 0-1,0 0 1,2 1-1,4 1 47,-1 0-1,1-1 0,0 0 1,0 0-1,0-1 0,0 0 0,0-1 1,0 1-1,0-2 0,0 1 0,10-3 1,8-1 106,-2-2 0,31-11 0,-42 11-126,-1 1 0,1-2-1,-2 0 1,1 0 0,-1-1-1,0-1 1,0 0 0,-1 0-1,-1-1 1,1 0-1,-2-1 1,10-13 0,-17 22-44,0 1 0,0-1 0,0 0 1,0 1-1,0-1 0,0 0 0,-1 0 1,1 0-1,-1 0 0,1 0 0,-1-3 0,0 4-118,-5 14-368,5 7 236,0 12 350,0-22-82,0-8-20,0-1 1,0 1-1,0-1 1,0 0-1,1 1 0,-1-1 1,0 1-1,1-1 1,-1 0-1,1 1 1,-1-1-1,1 0 1,-1 0-1,2 2 0,1 1-20,-2-3 31,0 0-1,0 0 0,0 1 1,0-1-1,0 1 1,0-1-1,-1 0 1,1 1-1,0 2 0,-1-3 9,1-1 0,-1 1 0,0 0 0,0 0-1,1-1 1,-1 1 0,1 0 0,-1-1 0,1 1-1,-1 0 1,1-1 0,-1 1 0,1-1 0,-1 1-1,1 0 1,0-1 0,-1 0 0,1 1 0,0-1-1,0 1 1,0-1 0,2 1 31,0 0-1,-1 0 1,1-1-1,0 1 1,0-1-1,4 0 1,2 0 89,1-1 1,18-4-1,24-12 196,-9 3-145,10-2-183,-1-2 0,79-40-1,-77 26 130,-48 28-95,-1 0-1,1 0 1,-1-1-1,0 1 1,-1-1-1,1 0 1,4-8-1,-11 12-346,-4 4 185,-9 5-2,-30 34-129,11-9 69,23-24 159,-1 2-36,-21 22-1,30-30 75,1 0 1,-1 0-1,1 0 0,0 0 0,0 1 1,1-1-1,-1 1 0,1-1 0,-1 1 1,1-1-1,0 1 0,1 0 0,-2 6 1,2-9 4,1 1 1,-1-1-1,0 0 0,0 1 1,1-1-1,-1 0 0,1 0 1,-1 1-1,1-1 0,-1 0 1,1 0-1,0 0 1,0 0-1,0 0 0,-1 0 1,1 0-1,0 0 0,0 0 1,0 0-1,1 0 1,-1-1-1,0 1 0,0 0 1,0-1-1,0 1 0,1-1 1,-1 1-1,0-1 1,1 0-1,-1 1 0,3-1 1,0 1 73,0-1 0,1 1 0,-1-1 0,1 0 0,-1-1 0,0 1 0,1-1 0,5-1 0,-4 0-49,-1 0 0,0 0 0,1-1 0,-1 1 0,0-1 0,0 0 0,0-1 0,-1 1 0,1-1 0,-1 0 0,0 0 0,0 0 0,0-1 0,-1 0 0,1 1 0,-1-1 0,0 0 0,-1-1 0,1 1 0,-1 0 0,0-1 0,0 1 0,1-10 0,-3 11-24,0 2-57,0 1-1,0 0 1,0-1 0,0 1 0,0 0 0,0 0-1,0-1 1,0 1 0,1 0 0,-1-1-1,1 1 1,-1 0 0,1 0 0,0-2-1,-1 16-344,-3 34 193,-2 1 0,-16 70 0,14-87 206,1 1 77,-2 0 0,-25 62 0,27-80-14,-1 0 0,0-1 0,-1 0 0,-1 0 0,0-1 1,0 0-1,-2 0 0,-19 17 0,25-25-16,0 0 0,0-1 0,-1 1 0,0-1 0,0 0 0,0-1 0,0 1 0,0-1 0,0 0-1,-1-1 1,1 0 0,-1 0 0,-9 1 0,12-2-41,1 0 0,-1-1 0,1 1 0,0-1 0,-1 0 0,1 1 0,0-1 0,-1-1 0,1 1 0,0 0 0,0-1 0,0 0 0,0 0 0,0 0 0,0 0 0,1 0 0,-1 0 0,1-1 0,-1 1 0,1-1 0,0 0 0,0 1 0,0-1 0,0 0 0,1 0 0,-1-1 0,0-2 0,1 3-26,0 0-1,0 0 1,0 0 0,1 0 0,-1 0 0,1 0 0,0 0 0,0-1 0,0 1 0,1 0-1,-1 0 1,0 0 0,2-4 0,0 2-14,0-1 0,1 1 0,-1 0 0,1 1 0,0-1 1,7-8-1,2 0 40,0 1 1,1 1-1,26-19 1,101-56-4,-83 53-6,10-3 14,-35 19 43,53-36 0,-63 34-2,23-23-1,-36 32-31,0 1 1,-1-1 0,0-1 0,0 1 0,-1-1-1,11-22 1,-13 15-661,-17 47 538,1 1 0,2 0-1,-7 34 1,16-50 336,0-14-227,0 1 0,0-1 0,0 0 0,0 0 0,0 1 0,0-1 0,0 0 0,0 0 0,1 1 0,-1-1 0,0 0 0,0 0 0,0 0 0,0 1 0,1-1 0,-1 0 0,0 0 0,0 0 0,0 0 0,1 0 0,-1 1 0,0-1 0,0 0 0,1 0 0,-1 0 0,1 0 0,1 0 33,0 0 0,0-1 0,0 1 0,-1-1 0,1 1 0,0-1 0,0 0 0,0 1 0,2-3 0,41-18 113,54-17-1,-89 36-217,-1-1-1,1 1 1,0 1 0,15-1 0,-21 2 31,1 0 0,-1 0 0,1 1 0,-1-1 0,1 1 0,-1 0 0,1 0 0,-1 1 0,0-1 0,0 1 1,0 0-1,6 3 0,-9-4 18,1 0 1,-1 1 0,0-1-1,0 1 1,1-1-1,-1 1 1,0 0-1,0-1 1,0 1 0,0 0-1,-1-1 1,1 1-1,0 0 1,-1 0 0,0 0-1,1 0 1,-1 0-1,0 0 1,0 0 0,0 3-1,0 3-8,-1 1 0,-1 0 0,-3 11 0,4-15 15,-11 41 20,-3 0 0,-1-2 1,-41 78-1,37-86 63,-2-1-1,-1-2 1,-1 0 0,-54 54 0,77-86-73,-12 12 107,-17 13 0,26-24-64,1 0 1,0 1 0,-1-1-1,1 0 1,-1-1-1,1 1 1,-1-1-1,0 1 1,0-1-1,0 0 1,-7 0-1,10-1-30,-1 0-1,1 0 0,0 0 0,-1 0 1,1 0-1,0 0 0,-1-1 0,1 1 1,0-1-1,0 1 0,-1-1 0,1 1 1,0-1-1,0 0 0,0 1 0,0-1 1,0 0-1,0 0 0,0 0 0,0 0 1,0 0-1,-1-2 0,1 1 3,0 0-1,0-1 0,0 1 1,0-1-1,0 1 0,1-1 1,-1 0-1,1 1 0,0-1 1,0-4-1,1-5-2,0 1-1,1 0 0,0-1 1,4-11-1,0 9-16,0-1-1,0 1 1,1 0 0,1 1-1,0 0 1,1 0 0,0 1 0,1 0-1,1 0 1,0 1 0,19-15-1,-4 6 27,2 1 1,0 1-1,2 2 0,37-17 0,-55 28-215,0 0 1,1 0-1,-1 1 1,1 1-1,13-2 1,-23 4-97,0 1 1,0 0 0,-1 0 0,1 0 0,0 0 0,0 0 0,0 1 0,0-1 0,0 1 0,0 0 0,0 0 0,-1 0 0,1 0 0,0 0 0,-1 1 0,1-1 0,-1 1 0,1 0 0,-1-1 0,0 1 0,0 0 0,0 0 0,0 1 0,0-1 0,0 0 0,-1 1 0,4 4 0,-4-4-228,0 0 0,1-1 0,-1 1 0,0 0 1,0 0-1,-1 0 0,1 0 0,-1 0 0,1 0 1,-1-1-1,0 1 0,0 0 0,0 0 0,-1 0 1,1 0-1,-1 0 0,-1 4 0,-9 6-1718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9:04.3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145 674 2816,'3'-6'1159,"0"2"-307,-1 0 0,1 0 0,-1 0 0,0-1-1,1-4 1,-3 8-757,1 1-1,-1-1 1,0 0-1,0 0 1,0 1-1,0-1 1,0 0-1,0 0 1,0 0-1,0 1 1,0-1-1,0 0 1,0 0-1,-1 1 1,1-1-1,0 0 1,-1 0-1,1 1 1,0-1-1,-1 0 1,1 1-1,-1-1 1,1 0-1,-1 1 1,1-1-1,-1 1 1,1-1-1,-1 1 1,1-1-1,-1 1 1,0-1-1,1 1 0,-1 0 1,0-1-1,0 1 1,1 0-1,-2-1 1,-1 1-61,1 0 0,-1 1 0,0-1 0,1 0-1,-1 1 1,1-1 0,-1 1 0,1 0 0,-4 1 0,4-1-10,-7 4 23,1-1 1,-1 2 0,1-1 0,1 1-1,-1 0 1,1 1 0,-9 9 0,3-3 23,9-9-54,1-1 1,0 1-1,0 0 0,0 0 1,1 0-1,-1 0 1,1 1-1,0-1 0,0 0 1,1 1-1,-1 0 1,0 5-1,1-8 29,1 1 0,0-1 0,-1 1 0,1-1 0,0 1 0,1 0 0,-1-1 0,0 1 0,1-1 0,-1 1 0,1-1 0,0 1 0,0-1 0,0 0 0,0 1 0,0-1 0,0 0 0,1 0 0,-1 1 0,1-1 0,0-1 0,0 1 0,-1 0 0,4 2 0,-3-3 10,0 0 0,0 0-1,1 0 1,-1 0 0,0 0 0,1 0 0,-1-1 0,1 1-1,-1-1 1,1 0 0,-1 0 0,1 0 0,0 0 0,-1 0-1,1 0 1,-1-1 0,1 1 0,-1-1 0,1 0-1,-1 1 1,0-1 0,4-2 0,5-2 128,-1-1 1,-1 0-1,14-10 0,-16 10-108,-1 1-1,1-1 1,-1-1-1,-1 1 1,10-15-1,18-38 22,-26 46-279,-4 8-1046,-5 15 1063,0 4 124,2-11 48,0 1 1,0-1-1,0 0 1,0 1 0,1-1-1,-1 1 1,1-1-1,0 0 1,0 1 0,0-1-1,1 0 1,-1 0 0,4 5-1,-2-3 35,-1-2 22,0 0 1,0 0 0,0 0 0,1 0-1,-1-1 1,4 4 0,-5-5-26,0-1 0,0 1 0,0-1 0,0 1 0,0-1 0,0 1 0,0-1 0,0 0 0,0 0 0,0 1 0,1-1 0,-1 0 0,0 0 0,0 0 0,0 0 0,0 0 0,0-1 0,0 1 0,0 0 0,0 0 0,0-1 0,1 1 0,-1 0 0,0-1 0,1-1 0,9-4 76,0-1 0,-1-1 0,0 0 0,-1-1 0,1 0 0,-2 0 0,1-1 0,-1 0 0,-1 0-1,0-1 1,0 0 0,8-20 0,2-11-80,-1-1-1,11-52 1,-20 72-6,68-291-168,-73 306 100,0-2-79,0 0-1,0 1 1,-1-1-1,0 0 0,-1 0 1,-1-16-1,1 26 109,0 0 0,0 0 0,0 0 0,0 0 0,0 0 0,0 0 0,0 0 0,0-1-1,0 1 1,0 0 0,0 0 0,0 0 0,0 0 0,0 0 0,-1 0 0,1 0 0,0-1 0,0 1 0,0 0 0,0 0 0,0 0 0,0 0-1,0 0 1,0 0 0,0 0 0,-1 0 0,1 0 0,0 0 0,0 0 0,0 0 0,0 0 0,0 0 0,0 0 0,0 0 0,-1 0 0,1 0-1,0 0 1,0 0 0,0 0 0,0 0 0,0 0 0,0 0 0,0 0 0,-1 0 0,1 0 0,0 0 0,0 0 0,0 0 0,0 0 0,0 0-1,0 0 1,-1 0 0,-7 8-217,-5 14 97,3 6 130,2 0-1,1 1 1,-6 51-1,2 92-33,11-162 49,-1 32-26,8 71 0,-4-88 134,2 0 0,0-1-1,2 0 1,11 30 0,-16-51-49,-1 1-1,1-1 0,-1 0 1,1 0-1,0 0 1,1 0-1,-1 0 1,5 5-1,-5-7-36,-1 0-1,0 0 0,1 0 1,-1 0-1,1-1 0,0 1 1,-1 0-1,1-1 1,-1 1-1,1-1 0,0 0 1,0 0-1,-1 1 0,1-1 1,0 0-1,-1 0 1,1-1-1,0 1 0,-1 0 1,1 0-1,2-2 0,5-1 30,0 0-1,0-1 0,-1 0 0,1-1 0,-1 0 0,0 0 1,0 0-1,13-13 0,-1-4 18,28-35-1,-23 25-140,-24 31 25,0 0 1,0 0 0,0 0 0,0 0-1,0 0 1,0 0 0,0 0-1,0 0 1,0 0 0,1 1 0,-1-1-1,0 0 1,1 1 0,-1-1-1,0 1 1,1-1 0,1 1-1,-2 0 11,0 0 0,1 0-1,-1 0 1,0 0 0,0 1-1,0-1 1,0 1 0,0-1-1,0 0 1,0 1-1,0 0 1,0-1 0,0 1-1,0 0 1,0-1 0,0 1-1,1 1 1,3 5-38,0 0 0,-1 0 0,1 0 0,-1 0 0,3 10 0,3 3 54,-5-11 42,0-1 0,0 0 0,1-1 0,1 1-1,-1-1 1,13 11 0,-17-18-15,-1 1-1,0-1 1,0 1 0,0-1-1,0 1 1,0-1 0,1 0-1,-1 1 1,0-1 0,0 0 0,0 0-1,1 0 1,-1 0 0,0 0-1,0 0 1,1 0 0,-1-1-1,0 1 1,0 0 0,0-1-1,0 1 1,1-1 0,-1 1-1,0-1 1,0 1 0,0-1-1,0 0 1,0 0 0,0 0-1,0 1 1,-1-1 0,1 0-1,0 0 1,1-2 0,3-4 105,-1 0 0,1 0 0,6-15 0,-8 15-117,69-173-89,-69 173 36,16-41-210,-19 48 246,0-1 1,0 1-1,0 0 1,0-1-1,1 1 1,-1 0 0,0-1-1,0 1 1,0-1-1,1 1 1,-1 0-1,0-1 1,0 1-1,1 0 1,-1 0-1,0-1 1,1 1 0,-1 0-1,0 0 1,1-1-1,-1 1 1,0 0-1,1 0 1,-1 0-1,1-1 1,-1 1-1,0 0 1,1 0-1,-1 0 1,1 0 0,-1 0-1,1 0 1,-1 0-1,0 0 1,1 0-1,-1 0 1,1 0-1,-1 0 1,0 1-1,1-1 1,-1 0 0,1 0-1,-1 0 1,0 0-1,1 1 1,-1-1-1,0 0 1,1 0-1,-1 1 1,0-1-1,1 0 1,-1 1 0,0-1-1,0 0 1,1 1-1,-1-1 1,0 0-1,0 1 1,3 3-82,-1 0 0,0-1 0,0 1-1,2 7 1,0 2 45,-1 0 0,0 0-1,-1 0 1,0 0-1,-1 27 1,-2-20 60,-1 1 0,-1-1 0,-6 25 0,7-38 21,0 0 0,0-1 0,-1 1 0,0 0 0,0-1 0,-1 0-1,0 0 1,0 0 0,-6 7 0,8-11-3,1 0 0,-1-1 0,0 1 0,0 0 0,0-1 0,0 0 0,0 1 0,0-1-1,-1 0 1,1 0 0,0 0 0,0 0 0,-1-1 0,1 1 0,-1-1 0,1 1 0,0-1 0,-1 0-1,1 0 1,-1 0 0,1 0 0,-1 0 0,1-1 0,-1 1 0,1-1 0,0 0 0,-1 1 0,1-1-1,-4-2 1,-5-4 0,10 6-48,0 0 0,-1 0 0,1 0-1,-1 1 1,1-1 0,-1 0 0,0 1-1,1-1 1,-1 1 0,-2-1 0,3 1-232,20 0-26,112-10 134,-52 3 330,-26 4-38,0-3 1,101-25 0,-153 31-156,0 0 0,0 0 0,0-1 0,-1 1 0,1 0 0,0-1 0,-1 1 0,1 0 0,0-1 0,-1 1 0,1-1 0,-1 1 0,1-1 0,0 0 0,-1 1 0,1-1 0,-1 1 1,0-1-1,1 0 0,-1 1 0,1-1 0,-1 0 0,0 0 0,0 1 0,1-1 0,-1 0 0,0 0 0,0 1 0,0-1 0,0 0 0,0 0 0,0 0 0,0 1 0,0-1 0,0 0 0,0 0 0,-1 0 0,1 0 0,0 0-9,-1 1-1,1 0 0,0 0 1,0-1-1,0 1 1,-1 0-1,1 0 0,0-1 1,0 1-1,-1 0 0,1 0 1,0 0-1,-1-1 0,1 1 1,0 0-1,-1 0 1,1 0-1,0 0 0,0 0 1,-1 0-1,1 0 0,-1 0 1,1 0-1,0 0 0,-1 0 1,1 0-1,0 0 0,-1 0 1,1 0-1,0 0 1,-1 0-1,1 0 0,0 0 1,-1 1-1,-13 5-135,12-5 94,-29 13-134,24-11 210,0 0 1,1 0 0,-1 0-1,0 1 1,1 0 0,0 0-1,0 0 1,0 1 0,1 0-1,-7 7 1,11-11-30,1 0 1,-1 0-1,0 0 0,1 0 0,-1 0 1,1 0-1,-1 0 0,1 0 0,-1 0 1,1 1-1,0-1 0,0 0 0,0 0 1,-1 0-1,1 1 0,0-1 1,1 0-1,-1 0 0,0 0 0,0 1 1,0-1-1,1 2 0,0-1 0,1 0-1,-1 0 1,0 0-1,1 0 1,-1 0 0,1 0-1,0 0 1,0 0-1,0-1 1,3 3-1,4 2-20,1 0 0,1-1-1,17 6 1,-27-10 23,5 1 88,1 0 0,-1 0-1,1 0 1,0-1 0,0 0 0,0 0 0,10-1 0,-14 0-37,1 0 1,-1-1-1,1 1 1,-1-1-1,1 0 1,-1-1 0,1 1-1,-1 0 1,0-1-1,0 0 1,0 0-1,0 0 1,0 0-1,0 0 1,0 0-1,3-4 1,-5 3-49,1 1 1,0-1 0,-1 0 0,0 0 0,1 0-1,-1 0 1,0 0 0,-1 0 0,1 0-1,-1 0 1,1 0 0,-1 0 0,0 0-1,0 0 1,0 0 0,0 0 0,-1 0-1,1 0 1,-1 0 0,-1-5 0,0 5-19,1 0 1,-1 0 0,0 0-1,0 0 1,0 0 0,0 1-1,0-1 1,-1 1 0,1-1-1,-1 1 1,0 0 0,1 0-1,-1 0 1,0 0 0,-3-1-1,5 3 18,1 0-1,-1 0 0,1 0 1,-1 0-1,1-1 0,-1 1 1,1 0-1,-1 0 1,1 0-1,-1-1 0,1 1 1,0 0-1,-1-1 0,1 1 1,0 0-1,-1-1 0,1 1 1,0-1-1,-1 1 0,1-1 1,0 1-1,0-1 0,-1 1 1,1 0-1,0-1 0,0 1 1,0-1-1,0 1 0,0-1 1,-1 0-1,1 1 1,0-1-1,0 1 0,0-1 1,1 1-1,-1-1 0,0 1 1,0-1-1,0 1 0,0-1 1,0 1-1,1-1 0,-1 1 1,0 0-1,0-1 0,1 1 1,-1-1-1,0 1 0,1-1 1,-1 1-1,0 0 0,1-1 1,1-1-22,0 0-1,0 1 1,0-1 0,0 0 0,1 1-1,-1 0 1,0-1 0,4 0 0,14-5 24,32-18 1,10-3 168,-57 26-208,-1 1 1,0 0-1,1-1 1,0 1 0,8 0-1,-13 1 42,1 1-1,0 0 1,0 0-1,-1-1 0,1 1 1,0 0-1,-1 0 1,1 0-1,-1 0 1,1 0-1,-1 0 1,1 0-1,-1 0 1,0 0-1,1 0 1,-1 0-1,0 2 1,1-1-6,1 6-48,0 0 1,-1 0-1,1 11 0,-1-10 43,0 0 0,3 13 0,-3-18 33,0 0 1,0 0-1,1 0 1,0-1-1,-1 1 1,1 0-1,0-1 1,0 0-1,1 1 1,-1-1 0,1 0-1,0 0 1,0-1-1,0 1 1,0 0-1,0-1 1,0 0-1,1 0 1,-1 0-1,1 0 1,0 0-1,-1-1 1,1 1-1,0-1 1,0 0-1,0-1 1,0 1-1,0 0 1,0-1 0,5 0-1,13-1 72,0-1-1,0-1 1,0-1 0,0-1-1,-1 0 1,0-2 0,20-9-1,-23 10-88,-14 5-30,-1 0 0,0-1 0,1 1-1,-1 0 1,0-1 0,0 0 0,0 0 0,0 0 0,3-3-1,-5 5 37,-1-6-85,0 5 266,2-1-331,0 1 160,0-1-1,0 0 1,0 0-1,-1 0 1,1 0 0,-1 0-1,1-1 1,0-2-1,3-5 55,0-1-1,-1 1 1,0-1 0,-1 0-1,3-13 1,4-57-96,-7 57-3,16-339-184,-19 363 187,0 0 0,0-1 0,0 1-1,0 0 1,0 0 0,0-1 0,0 1 0,0 0-1,0-1 1,0 1 0,0 0 0,0-1-1,0 1 1,0 0 0,0-1 0,0 1 0,0 0-1,0 0 1,0-1 0,0 1 0,0 0-1,-1-1 1,1 1 0,0 0 0,0 0 0,0-1-1,-1 1 1,1 0 0,0 0 0,0 0 0,-1-1-1,1 1 1,0 0 0,0 0 0,-1 0-1,1 0 1,0-1 0,0 1 0,-1 0 0,1 0-1,0 0 1,-1 0 0,1 0 0,0 0-1,-1 0 1,0 0-11,0 1-1,0-1 1,0 1 0,1 0-1,-1-1 1,0 1-1,0 0 1,1-1 0,-1 1-1,0 0 1,1 0-1,-1 0 1,1-1-1,-1 3 1,-5 10-41,1 1-1,0 0 1,1 0-1,-4 28 1,4-19 42,-17 86 7,-11 158 1,31-252 23,1 0 0,1 0 1,0 0-1,1 0 0,0 0 1,6 19-1,-7-32 24,0 0 0,-1 0 0,1 0 0,0 0 1,0 0-1,0 0 0,0-1 0,1 1 0,-1 0 0,0-1 0,1 1 0,-1-1 0,1 1 0,0-1 1,-1 1-1,1-1 0,0 0 0,0 0 0,0 0 0,0 0 0,0 0 0,0-1 0,0 1 0,0 0 0,0-1 1,0 0-1,0 1 0,0-1 0,0 0 0,0 0 0,1 0 0,-1 0 0,0-1 0,0 1 0,4-2 1,0 1 11,1-2 0,-1 1 0,0-1 0,-1 1 0,1-2 0,0 1 0,-1 0 0,0-1 0,1 0 0,6-8 0,5-5 6,-12 12-50,0 0 0,0 0 0,0-1 0,7-11 0,1-4 15,-9 16-34,0 0 1,-1-1-1,5-10 0,-6 8-239,-2 9-57,-1 14 102,2-13 227,-1 1-1,1-1 1,-1 1-1,1-1 1,0 1-1,0-1 1,0 1-1,0-1 1,1 0-1,-1 0 1,0 0 0,1 0-1,0 0 1,-1 0-1,1 0 1,0 0-1,0 0 1,0-1-1,0 1 1,0-1-1,1 0 1,-1 0-1,0 1 1,1-1-1,-1-1 1,1 1-1,-1 0 1,1-1-1,-1 1 1,1-1-1,-1 0 1,1 1-1,-1-1 1,4-1-1,5-1 31,-1-1 1,0 0-1,1-1 0,-1 0 0,-1 0 0,1-1 0,-1-1 0,0 0 0,0 0 0,13-12 0,-12 9 13,-1-1 1,0 0-1,-1 0 0,0-1 0,0-1 0,-1 1 0,-1-1 0,6-14 0,-9 21-69,-2 0 0,1 0 0,0 0 0,-1 0 0,0-1 0,-1 1 0,1-1 1,-1 1-1,0 0 0,0-1 0,0 1 0,-1 0 0,0-1 0,-2-6 0,3 11 0,0 0 1,-1 1-1,1-1 1,0 0-1,-1 1 0,1-1 1,0 0-1,-1 1 1,1-1-1,-1 1 0,1-1 1,0 1-1,-1-1 0,0 1 1,1-1-1,-1 1 1,1 0-1,-1-1 0,1 1 1,-1 0-1,0-1 1,1 1-1,-1 0 0,0 0 1,1 0-1,-1 0 1,0-1-1,1 1 0,-1 0 1,0 0-1,0 0 1,1 0-1,-1 1 0,0-1 1,1 0-1,-1 0 1,0 0-1,1 0 0,-1 1 1,0-1-1,1 0 1,-1 1-1,1-1 0,-2 1 1,-2 2-10,-1 0 0,0 1 1,1 0-1,-6 5 0,6-4 0,-4 3 8,1 1-1,1 0 1,-1 0-1,1 1 1,1-1 0,0 1-1,0 1 1,1-1-1,1 1 1,-1-1 0,2 1-1,-3 19 1,4-26 23,1 0-1,0-1 1,0 1 0,0 0 0,0-1 0,1 1 0,-1-1 0,1 1-1,0 0 1,0-1 0,1 0 0,-1 1 0,1-1 0,-1 0 0,1 1-1,0-1 1,0 0 0,1 0 0,-1-1 0,0 1 0,1 0 0,4 2-1,-2-1 17,1-1 0,0 1 0,0-1 0,0-1 0,0 1 0,0-1-1,1 0 1,-1 0 0,1-1 0,-1 0 0,13 0 0,18 1 78,0-3 0,67-8 0,-87 6-38,1-1 0,-1 0-1,1-1 1,-1-1 0,-1-1 0,0-1-1,30-18 1,-28 15-42,2-2 6,24-22 0,-43 34-46,0 0 0,0 0 1,0 0-1,0 0 0,0 0 1,0 0-1,-1 0 0,1-1 1,0 1-1,0-2 0,-3 2-173,-6 8 56,-64 80-136,55-67 258,12-15 34,-1 1 0,1 1 0,-5 8 0,9-13-27,0-1 0,0 1 0,0 0-1,0-1 1,1 1 0,-1 0-1,1 0 1,0-1 0,-1 1-1,1 0 1,0 0 0,0 0-1,0 0 1,0-1 0,0 1 0,0 0-1,1 0 1,-1 0 0,2 2-1,-1-2 24,0 0 0,0-1 0,0 1 0,0-1 0,1 1 0,-1-1 0,0 0 0,1 1 0,0-1 0,-1 0 0,1 0 0,-1 0 0,1 0 0,0 0 0,0-1 0,0 1 0,-1 0 0,1-1 0,0 1 0,0-1 0,0 0 0,0 0 0,0 0 0,0 0 0,0 0 0,0 0 0,0 0 0,0 0 0,0-1 0,0 1 0,-1-1 0,1 0 0,0 1 0,2-3 0,5-2 87,-4 2-77,0 0 0,1 0 0,-1 0 0,-1-1 0,1 0 0,0 0 0,-1-1 1,0 1-1,0-1 0,6-9 0,-2-2-19,-1 1 1,0-1 0,7-32-1,7-53 32,-19 85-23,13-64 35,29-212 10,-43 285-60,0-22-206,-1 27 162,0 0 0,0 0 0,0 0 0,-1 0 0,1 0 0,0 0 0,-1 0 0,0 1 0,1-1 0,-1 0 0,-1-2 0,2 4 34,0 0 1,0 0-1,0 0 0,-1 0 0,1 0 1,0 0-1,0-1 0,0 1 1,0 0-1,0 0 0,0 0 0,0 0 1,-1 0-1,1 0 0,0 0 0,0 0 1,0 0-1,0 0 0,0 0 1,0 0-1,-1 0 0,1 0 0,0 0 1,0 0-1,0 0 0,0 0 1,0 0-1,-1 0 0,1 0 0,0 0 1,0 0-1,0 0 0,0 0 1,0 0-1,0 0 0,-1 0 0,1 1 1,0-1-1,0 0 0,0 0 0,0 0 1,0 0-1,0 0 0,0 0 1,0 0-1,0 0 0,0 1 0,-1-1 1,1 0-1,0 0 0,0 0 1,-4 9-91,3-7 38,-4 8 8,1 1 1,-1-1-1,2 1 0,-1 0 1,1 1-1,-1 17 1,-10 195 33,15-173 85,2 1 1,14 72 0,-14-111 0,-1-1 1,2 0-1,0-1 0,7 18 0,-9-26-279,1 1 0,-1 0 0,0 0 0,1-1 0,0 0 0,-1 1 0,1-1 0,1 0 0,-1 0-1,0-1 1,1 1 0,-1-1 0,1 0 0,0 0 0,0 0 0,6 2 0,8 2-2896,0-2 1,28 4-1,-43-7 2790,0-1 0,0 0-1,-1 0 1,1 0 0,0 0-1,0-1 1,0 1 0,0-1-1,0 0 1,-1 0 0,1 0-1,4-2 1,-1-1-258,0-1 0,0 1 0,-1-2 0,9-8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9:18.3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25 3328,'0'9'9760,"-1"-9"-9446,3 0-212,1-1-52,1 0 0,-1 0 1,0 0-1,0 0 0,0 0 1,0 0-1,3-3 0,15-6-95,-2 6 134,0 1 1,1 0-1,-1 1 1,1 1-1,28 2 1,-9 0 34,-18 0-44,0 1-1,31 7 1,-12-2 33,1-6 362,-40-1-352,-14 2-9595,3-4 6096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9:18.9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24 2976,'-19'7'11509,"33"-8"-11157,35-10 260,-36 7-489,1 1 0,13-2 0,10 1-109,0 2 1,73 5-1,-68 2 162,-14 0-101,36 0-1,-44-3 534,-7 0-2028,-4-1-3608,-1-1-518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9:19.8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122 18 2496,'0'0'91,"0"0"0,0-1 0,1 1-1,-1 0 1,0 0 0,0 0 0,0 0 0,0 0 0,0-1 0,0 1 0,0 0 0,0 0 0,0 0-1,0-1 1,1 1 0,-1 0 0,0 0 0,0 0 0,0 0 0,0-1 0,0 1 0,0 0-1,-1 0 1,1 0 0,0-1 0,0 1 0,0 0 0,0 0 0,0 0 0,0 0 0,0-1-1,0 1 1,0 0 0,0 0 0,0 0 0,-1 0 0,1 0 0,0-1 0,0 1 0,0 0 0,0 0-1,0 0 1,-1 0 0,1 0 0,0 0 0,0 0 0,0 0 0,0 0 0,-1-1 0,-9-3 3305,9 4-2745,1 0-410,-1-1 1,1 1 0,0 0-1,-1-1 1,1 1 0,-1 0-1,1-1 1,0 1 0,-1 0-1,1-1 1,-1 1 0,1 0-1,-1 0 1,1 0 0,-1-1-1,1 1 1,-1 0 0,1 0-1,-1 0 1,0 0 0,1 0-236,-1 1 0,1-1 1,0 1-1,-1 0 1,1-1-1,0 1 0,-1-1 1,1 1-1,0 0 1,0-1-1,-1 1 1,1-1-1,0 1 0,0 0 1,0-1-1,0 1 1,0 0-1,0-1 0,0 1 1,0 0-1,0 0 1,0 9 34,-1-1 0,-5 19 0,0 3 6,-3 50-7,-5 27 48,-35 187 264,46-278-87,-3 10-25,5-19 189,1-8-411,0 0 1,0 0 0,0 0-1,0 0 1,0 0 0,0 0-1,0 0 1,0 0-1,0 0 1,1 0 0,-1 0-1,0 0 1,0 0 0,0 0-1,0 0 1,0 0 0,0 0-1,0 0 1,0 0 0,0 0-1,0 0 1,0 0 0,0 0-1,0 0 1,0 0 0,0 0-1,0 0 1,0 0 0,0 0-1,0 0 1,0 0 0,0 0-1,0 0 1,0 0 0,0 0-1,0 0 1,0 0 0,0 0-1,0 0 1,1 0 0,-1 0-1,0 0 1,0 0 0,0 0-1,0 1 1,6-11-1083,-4 6-504,1 0-1,0-1 1,-1 1-1,3-9 1,-4 6-2960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9:20.5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79 1984,'-25'0'2040,"0"0"5088,25 0-6996,0-1 0,0 0 0,0 1 1,0-1-1,1 0 0,-1 1 1,0-1-1,0 0 0,0 1 0,1-1 1,-1 1-1,0-1 0,1 0 0,-1 1 1,0-1-1,1 1 0,-1-1 0,1 1 1,0-1-1,6-5 55,0 1 0,0 0 0,1 1 0,0 0 0,0 0 1,0 1-1,11-4 0,6 0-29,30-4 0,-10 6 64,1 1 1,-1 3-1,1 1 0,-1 3 0,51 9 0,-73-10 191,-1 0-1,37-3 1,-59 1-531,1 0 0,-1 0 1,1-1-1,-1 1 0,0 0 1,1-1-1,-1 1 1,0 0-1,1-1 0,-1 1 1,0-1-1,0 1 0,0-1 1,1 1-1,-1 0 0,0-1 1,0 1-1,0-1 0,0 1 1,0-1-1,0 1 0,0-1 1,0 1-1,0-1 0,0 1 1,0-1-1,0 1 0,0-1 1,0 0-1,-4-4-3629,4 6 3593,0-1-1,-1 0 0,1 0 1,-1 0-1,1 1 1,0-1-1,-1 0 1,1 0-1,0 1 1,-1-1-1,1 0 0,0 1 1,0-1-1,-1 0 1,1 1-1,0-1 1,0 1-1,0-1 1,-1 0-1,1 1 0,-5 10-4143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9:22.6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 12 2720,'-5'-5'954,"5"5"-892,-1 0 0,1 0 0,0 0 0,0 0 0,0-1 0,-1 1 0,1 0 0,0 0 0,0 0 0,0-1 0,-1 1 0,1 0 0,0 0 0,0 0 0,0-1 0,0 1 0,0 0 0,0 0 0,0-1 0,-1 1 0,1 0 0,0 0 0,0-1 0,0 1 0,0 0 0,0 0 0,0-1 0,0 0 885,0 1-812,0 0 0,-1 0 0,1 0 0,-1 0 0,1 1 0,0-1 0,-1 0 0,1 0 0,-1 0 0,1 0 0,0 1 0,-1-1 0,1 0 0,0 0 0,-1 1 0,1-1 0,0 0 0,0 1 0,-1-1 0,1 0 0,0 1 0,0-1 1,-1 0-1,1 1 0,0-1 0,0 0 0,0 1 0,-1 0 0,-1 15 782,0-4-198,-3 8-326,2 0 1,0 0-1,1 1 0,1 29 1,2-25-154,-2-1 1,-7 39-1,-6 27 427,6-29-161,7-50-408,2-10-78,-1 0 1,0 0-1,0-1 0,0 1 0,0 0 0,0 0 1,0 0-1,0-1 0,0 1 0,-1 0 1,1 0-1,0 0 0,0-1 0,-1 1 0,1 0 1,0 0-1,-1-1 0,1 1 0,-1 0 1,0 0-1,0 0 438,1-14-5508,0 6 1189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9:23.0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26 4320,'11'4'4085,"14"4"-2351,-1-1 0,41 5 1,-23-4-853,-24-5-701,0-1 0,0-1-1,0-1 1,0 0 0,0-1 0,0-1-1,0-1 1,31-9 0,-27 7-51,-16 4-124,1-1 1,-1 0 0,1 0 0,-1 0 0,7-4 0,-9 4-327,25-17-6054,-12 8 3692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1:27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 9216,'-5'-9'9791,"5"14"-7775,5-1-1184,-5 1-192,0 1-352,0 3-288,0-1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9:23.9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1 107 4064,'2'-8'1866,"1"11"-936,2 15-196,5 148 2665,-8-133-3198,1 4 83,-2-15 289,5 30 0,-6-52-516,0 1 1,0 0 0,0 0-1,1-1 1,-1 1 0,0 0 0,0-1-1,0 1 1,0-1 0,1 1-1,-1 0 1,0-1 0,1 1 0,-1-1-1,0 1 1,1 0 0,-1-1-1,1 1 1,-1-1 0,1 1-1,-1-1 1,1 0 0,-1 1 0,1-1-1,0 1 1,0-1 7,0 0 0,-1-1 0,1 1 0,0 0 0,-1 0 0,1-1-1,0 1 1,-1 0 0,1-1 0,-1 1 0,1 0 0,-1-1 0,1 1 0,-1-1 0,1 1 0,-1-1 0,1 1 0,-1-1-1,1 0 1,3-5 120,0 0-1,-1 0 0,5-11 1,30-100 96,-20 61-411,24-56 0,-31 88-5,-7 14-126,0 0 0,10-14 1,-14 24 240,0-1-1,0 1 1,0 0 0,0-1 0,0 1 0,0 0 0,0 0 0,1 0 0,-1-1 0,0 1 0,0 0 0,0 0 0,0-1 0,1 1 0,-1 0 0,0 0 0,0 0 0,1 0 0,-1-1 0,0 1 0,0 0 0,0 0 0,1 0 0,-1 0 0,0 0 0,1 0 0,-1 0 0,0 0 0,0 0 0,1 0 0,-1 0 0,0 0 0,0 0 0,1 0 0,-1 0 0,0 0 0,1 0 0,-1 0 0,0 0 0,0 0 0,1 0 0,-1 0 0,0 1 0,7 13-268,-2 25 273,-5 13 205,-7 59 0,0-34 320,0-22 125,7-53-310,0-3-259,1 1-1,0-1 1,-1 1 0,1 0-1,-1-1 1,1 1-1,0-1 1,-1 0 0,1 1-1,-1-1 1,0 1-1,1-1 1,0-1 0,-1 1-9,11-18 120,-1-1 1,12-34-1,-1 1-213,-7 23-56,1 1 0,27-41 0,-33 58 54,0 0 0,0 1 0,1 0 0,1 0 0,0 1 0,0 1 0,1 0 0,13-8-1,-24 16 15,1 0-1,-1 1 0,1-1 1,-1 0-1,1 0 0,-1 1 1,1-1-1,0 1 0,-1-1 0,1 1 1,0 0-1,-1-1 0,1 1 1,0 0-1,0 0 0,-1 0 1,1 1-1,0-1 0,-1 0 0,1 1 1,0-1-1,-1 1 0,1-1 1,0 1-1,-1 0 0,1 0 1,-1-1-1,0 1 0,1 0 0,-1 1 1,0-1-1,1 0 0,-1 0 1,0 0-1,0 1 0,0-1 1,2 3-1,0 2 14,-1 0 0,1 0 0,-1 0 1,0 0-1,0 0 0,-1 0 0,0 1 0,1 9 0,-2 55 209,-1-61-165,-2 38 410,-3-1-1,-14 57 1,13-86-330,5-15-11,1-1 0,0 1 0,0 0 0,0-1 0,0 1 0,0 4 0,1-6 335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9:24.3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1 3904,'-1'1'301,"1"1"0,-1-1 0,0 1 0,0-1 0,0 1 0,1-1-1,-1 1 1,1-1 0,-1 1 0,1-1 0,0 1 0,-1 2 0,-4 14 1611,4-16-1804,0 0 1,1-1 0,-1 1 0,0 0 0,1-1-1,-1 1 1,1 0 0,0 0 0,-1-1-1,1 1 1,0 0 0,0 0 0,0-1 0,0 1-1,1 0 1,-1 0 0,0 0 0,1-1-1,-1 1 1,1 0 0,0-1 0,-1 1 0,1 0-1,0-1 1,0 1 0,0-1 0,0 1-1,0-1 1,1 0 0,-1 1 0,0-1-1,2 1 1,0 0-7,1 0 0,-1 0-1,0 0 1,0-1-1,1 1 1,-1-1 0,1 0-1,-1 0 1,1 0 0,-1-1-1,1 1 1,0-1 0,-1 0-1,1 0 1,5-1 0,-1 0 23,1 0 1,0-1 0,-1-1 0,14-5 0,-20 7-70,1 0 1,-1 0-1,0 0 1,1-1-1,-1 1 1,0-1 0,0 1-1,0-1 1,0 0-1,0 0 1,0 0-1,-1 0 1,1 0-1,-1 0 1,1-1-1,-1 1 1,0 0-1,0-1 1,2-3-1,-3 5-50,0-1-1,0 1 0,0 0 0,0-1 0,0 1 0,0 0 1,0 0-1,0-1 0,0 1 0,0 0 0,-1 0 1,1-1-1,0 1 0,-1 0 0,1 0 0,-1 0 0,0 0 1,1 0-1,-3-2 0,2 1-15,-1 0 0,0 0-1,0 1 1,0-1 0,0 1 0,-1 0 0,1-1 0,0 1 0,-4-1-1,-2-1-34,1 1-1,-1 1 0,0-1 1,0 1-1,-12 0 0,-26 3 143,-1 0-5548,59-9-3386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9:27.0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366 7 1888,'-5'2'6698,"2"-2"-6564,-2-1 31,0-1 0,0 0 0,-1 1 0,1 0-1,0 1 1,-1-1 0,1 1 0,0 0 0,-1 0 0,-8 2 0,5 0-91,0 0 0,0 1 1,1 0-1,-1 0 0,-13 9 0,1 1 72,1 0 0,1 2-1,-31 31 1,30-26 237,1 2-1,-32 47 0,48-64-306,0 0 1,0 0 0,0 0-1,1 0 1,0 0-1,0 0 1,0 1-1,1-1 1,-1 1-1,2-1 1,-2 11-1,2-13-18,1 0-1,-1 0 0,1 0 1,0 0-1,-1 0 0,1-1 1,0 1-1,1 0 0,-1-1 1,0 1-1,1-1 0,0 1 1,-1-1-1,1 0 0,0 0 1,0 1-1,0-1 0,1-1 1,-1 1-1,0 0 1,1 0-1,-1-1 0,1 0 1,4 3-1,10 2 140,0-1 1,0 0 0,1-2-1,-1 0 1,27 2-1,-10-1 26,14 0 107,-1-2 1,52-5 0,-50-3-159,-46 6-249,-1-1 0,1 1 0,0-1 0,-1 0 0,1 0 0,-1 0 0,1 0-1,-1 0 1,1-1 0,-1 1 0,0-1 0,1 1 0,-1-1 0,0 0 0,2-2-1,-4 4-15,0-1 0,0 1 0,0 0 0,0 0 0,0 0 0,0-1 0,0 1 0,0 0 0,0 0 0,0 0 0,0 0 0,0-1-1,0 1 1,0 0 0,0 0 0,0 0 0,0-1 0,0 1 0,0 0 0,0 0 0,0 0 0,0 0 0,0-1 0,0 1-1,-1 0 1,1 0 0,0 0 0,0 0 0,0 0 0,0-1 0,0 1 0,-1 0 0,1 0 0,0 0 0,0 0 0,-2-2-1260,-3-6-903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9:27.5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15 3136,'0'0'80,"-1"-1"1,1 1-1,0 0 1,0 0-1,-1 0 1,1 0-1,0 0 1,0 0-1,0 0 1,-1 0-1,1-1 0,0 1 1,0 0-1,-1 0 1,1 0-1,0-1 1,0 1-1,0 0 1,0 0-1,0 0 1,-1-1-1,1 1 0,0 0 1,0 0-1,0-1 1,0 1-1,0 0 1,0 0-1,0-1 1,0 1-1,7-4 4149,12 1-801,-5 2-4379,-3 1 1263,-6 0-254,0 0 0,0 0-1,0 0 1,6 2 0,-9-2-57,0 1 1,0 0-1,-1-1 1,1 1-1,0 0 0,-1 0 1,1 0-1,-1 0 1,1 0-1,-1 0 1,0 0-1,1 1 0,-1-1 1,0 0-1,2 3 1,-3-2 13,1-1 0,-1 0 0,1 0 0,-1 0 0,0 0 1,0 1-1,1-1 0,-1 0 0,0 0 0,0 0 0,0 1 1,0-1-1,-1 0 0,1 0 0,0 0 0,0 1 0,-1-1 1,1 0-1,-2 2 0,-13 25 183,11-21-155,-15 22 82,8-12 128,-10 19-1,18-31-133,1 0-1,0 1 0,0-1 1,0 0-1,1 1 0,0 0 1,0-1-1,0 9 1,0-13-72,1 0 0,0 0 0,0 0 0,0 0 0,0 0 0,1 0 0,-1 0 0,0-1 0,0 1 0,0 0 0,1 0 0,-1 0 0,0 0 1,1-1-1,-1 1 0,1 0 0,-1 0 0,1-1 0,-1 1 0,1 0 0,-1-1 0,1 1 0,0 0 0,0-1 0,-1 1 0,1-1 1,0 1-1,0-1 0,-1 0 0,1 1 0,0-1 0,0 0 0,0 1 0,0-1 0,-1 0 0,3 0 0,1 0 52,1 0 0,0 0 0,0-1 0,0 0 0,7-2-1,1 0-75,28-7 290,-31 7-867,0 0 0,0 1-1,1 0 1,15-1-1,-7 5-3231,2 8 1146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9:28.4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32 3488,'0'-31'4784,"0"30"-4160,1 3-166,1 8-141,-1 0-1,0 0 1,-1-1 0,-1 18-1,1-1 357,-3 49 847,-12 76 0,13-102-1205,2-37-293,0 0-1,-3 18 0,-6-1-1381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9:28.8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46 6048,'-1'0'75,"1"-1"-1,0 1 1,-1 0 0,1-1-1,0 1 1,0 0 0,-1 0 0,1-1-1,0 1 1,0 0 0,0-1 0,0 1-1,0-1 1,-1 1 0,1 0-1,0-1 1,0 1 0,0 0 0,0-1-1,0 1 1,0-1 0,0 1 0,0 0-1,0-1 1,0 1 0,0 0-1,1-1 1,9 1 922,6 1 458,67 0 3551,39 1-4082,3-3-490,-43-1-921,-48-1-3469,-32 3 3564,0 0 0,0-1-1,-1 1 1,1-1-1,0 0 1,0 1-1,-1-1 1,1 0 0,-1 0-1,1 0 1,-1 0-1,1 0 1,-1-1-1,1 1 1,1-2-1,3-15-3121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9:29.4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4736,'1'0'60,"-1"0"-1,0 0 1,0 0 0,1 0 0,-1 0 0,0 1-1,0-1 1,1 0 0,-1 0 0,0 0 0,0 0-1,0 0 1,1 0 0,-1 0 0,0 0 0,0 0-1,0 1 1,1-1 0,-1 0 0,0 0 0,0 0-1,0 0 1,0 1 0,0-1 0,1 0 0,-1 0 0,0 0-1,0 1 1,0-1 0,0 0 0,0 0 0,0 0-1,0 1 1,0-1 0,0 0 0,4 17 1216,0 24 117,-3-31-845,7 196 3388,-8-189-3508,-2 30 0,0-4 268,2-41-2,9-7 148,-3 2-741,0-2-1,0 1 0,0-1 1,0 0-1,-1 0 0,6-7 1,29-41-27,-8 10-3,-3 7-52,-12 14-132,0 1 0,2 1 1,32-27-1,-49 45 68,0 1-1,0-1 1,0 1 0,0 0-1,0 0 1,0 0-1,0 0 1,1 0-1,-1 0 1,0 1 0,1-1-1,-1 1 1,5-1-1,-6 1 27,0 1-1,0-1 0,0 0 0,0 0 1,0 1-1,0-1 0,0 1 0,0-1 1,0 1-1,0-1 0,0 1 0,0 0 1,0-1-1,0 1 0,0 0 0,-1 0 1,1 0-1,0 0 0,-1-1 0,1 1 1,-1 0-1,1 0 0,-1 0 0,1 0 1,-1 0-1,0 1 0,1-1 0,-1 0 1,0 0-1,0 2 0,1 5 30,0 1 0,-1-1-1,-1 1 1,0-1 0,-3 17 0,1-6 43,-4 14 62,5-26-49,0-1 0,1 1 0,0 0 0,0-1 0,0 1 0,1 0 0,0 0 0,1 11 0,-1-18-45,1 1-1,-1-1 0,0 1 0,0-1 0,0 1 0,1-1 0,-1 1 0,0-1 0,0 0 1,1 1-1,-1-1 0,0 0 0,1 1 0,-1-1 0,0 0 0,1 1 0,-1-1 1,1 0-1,-1 0 0,1 1 0,-1-1 0,0 0 0,1 0 0,-1 0 0,1 0 0,-1 0 1,2 1-1,16-4 398,-11 1-310,0-1 0,0 0 0,6-5 0,4-3-33,-1 0 1,0-1 0,24-25-1,37-50-184,-19 21 49,-55 62 13,0 1 0,1-1 0,0 1 0,0 0 0,0 0 0,7-4-1,-10 7 32,0-1 0,0 1 0,0-1 0,0 1 0,0 0 0,0-1 0,0 1 0,0 0 0,0 0 0,0 0 0,0 0 0,0 0 0,1 0 0,-1 0 0,0 0 0,0 1 0,0-1 0,0 0 0,0 1 0,0-1 0,0 1 0,0-1 0,0 1 0,0-1 0,0 1 0,0-1 0,-1 1 0,1 0 0,0 0 0,0-1 0,-1 1 0,1 0 0,0 0 0,-1 0-1,1 1 1,4 6 74,-1 0-1,-1 0 1,0 1-1,0-1 1,-1 1-1,0 0 1,0 0-1,0 13 1,0 6 432,-3 39 1,0-29-216,-5 41 143,6-69-648,-1 8 1154,1-17-1222,0-1-1,0 1 1,0 0-1,0-1 1,-1 1-1,1-1 1,0 1 0,0-1-1,0 1 1,0-1-1,-1 1 1,1-1-1,0 1 1,0-1 0,-1 0-1,1 1 1,0-1-1,-1 1 1,1-1-1,-1 0 1,0 1 0,32-3-6060,-6 2 2124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9:29.8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116 5 4896,'1'-5'1932,"-6"14"-1059,-31 18 1206,24-19-1306,0 0 0,-12 12-1,22-17-672,-1 0-1,0 0 1,1 0-1,-1 0 1,1 0-1,0 0 1,0 1-1,0-1 1,1 1-1,-1 0 1,1-1-1,-1 7 1,1-9-48,1 1 1,0-1-1,0 1 1,1-1-1,-1 1 1,0-1-1,0 0 1,1 1-1,-1-1 1,1 1-1,-1-1 1,1 0-1,0 1 1,-1-1-1,1 0 1,0 0-1,0 1 1,0-1-1,0 0 1,0 0-1,0 0 0,0 0 1,0 0-1,0 0 1,1-1-1,-1 1 1,2 1-1,2 0 89,-1 0-1,1 0 1,0 0-1,-1-1 1,1 0-1,9 2 1,-5-3-53,-1 0 1,1 0-1,-1-1 1,1 0-1,-1 0 1,0-1-1,1 0 1,-1 0-1,0-1 1,0 0-1,0-1 0,-1 0 1,0 0-1,1 0 1,-1-1-1,7-6 1,-13 10-83,-1 1-1,1-1 1,0 0 0,-1 1 0,1-1 0,0 0-1,-1 1 1,1-1 0,-1 0 0,1 1 0,-1-1 0,0 0-1,1 0 1,-1 0 0,0 1 0,1-1 0,-1 0-1,0 0 1,0 0 0,0 0 0,0 0 0,0 0-1,0 1 1,0-1 0,0 0 0,0 0 0,-1-1 0,1 0-8,-1 1 0,0-1 0,0 1 0,-1-1 0,1 1 0,0 0 1,0 0-1,-1-1 0,1 1 0,0 0 0,-1 0 0,-3-1 1,-3-2 8,0 0 0,0 1 1,0 0-1,-17-3 1,-2 3-1339,-46-2 1,69 5-1812,7-2 854,12-1-1658,9 3 1263,3 0 838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9:30.4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316 68 2912,'3'-4'498,"0"-1"-84,1 1 1,-1-1-1,1 1 1,5-5-1,-8 8-314,-1 1-1,1 0 0,-1-1 0,1 1 1,-1 0-1,0-1 0,1 1 0,-1-1 1,1 1-1,-1-1 0,0 1 0,0-1 1,1 1-1,-1-1 0,0 1 0,0-1 0,0 1 1,1-1-1,-1 1 0,0-1 0,0 0 1,0 1-1,0-1 0,0 1 0,0-1 1,0 0-1,-1 0 14,1 0 1,-1 0 0,1 0-1,-1 0 1,1 1-1,-1-1 1,0 0-1,0 0 1,1 1 0,-1-1-1,0 1 1,0-1-1,1 0 1,-2 1-1,-2-2 73,0 0 0,1 0 1,-1 1-1,0 0 0,0 0 0,-5-1 0,0 1 43,0 2 0,0-1 0,0 1 0,0 0 0,0 0 0,0 1 0,-9 4 0,-1 0 288,1 2-1,-20 10 0,23-10-270,0 1 0,1 1 0,0 0 1,-23 22-1,32-27-146,0 1 0,-1-1 0,2 2 1,-1-1-1,1 0 0,0 1 0,0 0 0,1 0 0,0 0 1,0 0-1,0 0 0,-2 16 0,5-21-42,0 1-1,0-1 0,0 1 1,0-1-1,0 1 1,0-1-1,1 0 0,0 1 1,-1-1-1,1 1 0,0-1 1,0 0-1,0 0 1,0 1-1,1-1 0,-1 0 1,1 0-1,-1 0 1,1 0-1,0-1 0,-1 1 1,1 0-1,0-1 1,0 1-1,0-1 0,0 0 1,4 2-1,5 2 161,1 0 0,0-1 0,0 0 0,15 2-1,-14-3-113,34 6 79,0-2-1,0-2 1,63-1 0,-96-4-329,-1-1 1,20-4 0,5-5-5206,-27 6 3069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9:30.9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20 3232,'-5'-1'454,"4"1"-369,1 0 0,-1 0 1,0 0-1,0 0 0,1 0 0,-1 0 1,0-1-1,1 1 0,-1 0 1,0 0-1,0-1 0,1 1 1,-1-1-1,1 1 0,-1-1 1,0 0-1,-5-2 2589,6 3-2613,-1 0-1,1 0 1,0 0-1,0 0 1,0 0-1,-1 0 1,1 0-1,0 0 1,0 0-1,0 0 1,-1 0-1,1 0 0,0 0 1,0 0-1,0-1 1,0 1-1,-1 0 1,1 0-1,0 0 1,0 0-1,0 0 1,0-1-1,0 1 1,0 0-1,-1 0 1,1 0-1,0 0 0,0-1 1,0 1-1,0-3 2449,14-2-333,-6 5-1930,0 1 0,0-1 0,0 1 1,0 1-1,10 3 0,-16-5-247,-1 0 0,1 1-1,-1-1 1,0 1 0,1-1 0,-1 1 0,0 0 0,1-1 0,-1 1 0,0 0 0,0 0-1,0 0 1,0 0 0,0 0 0,0 0 0,0 0 0,0 0 0,0 1 0,0-1 0,-1 0-1,1 1 1,0-1 0,-1 0 0,1 1 0,-1-1 0,0 1 0,1-1 0,-1 0 0,0 1-1,0-1 1,0 1 0,0-1 0,0 1 0,0-1 0,0 1 0,-1-1 0,0 3 0,-2 4 34,-1 0 0,0-1 1,0 1-1,-1-1 1,-8 9-1,-2 5 156,4-5-119,6-10 149,1 0 0,0 0 1,0 0-1,1 1 0,-1 0 0,1-1 1,-3 14-1,6-19-177,0 0 0,0-1 0,-1 1-1,1 0 1,0-1 0,0 1 0,0 0 0,1-1 0,-1 1 0,0 0 0,0-1 0,0 1 0,0 0 0,1-1 0,-1 1 0,0-1 0,1 1-1,-1 0 1,0-1 0,1 1 0,-1-1 0,1 1 0,-1-1 0,1 1 0,-1-1 0,1 1 0,-1-1 0,1 0 0,-1 1 0,1-1-1,-1 0 1,1 1 0,0-1 0,-1 0 0,1 0 0,0 0 0,-1 0 0,1 1 0,1-1 0,4 0 147,-1 1 1,1-1 0,11-1-1,-12 0-192,66-8 351,5 0-1201,-65 8-337,1 1 0,15 2 0,17 8-2394,-8-5-3290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1:31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307 895 4320,'14'-9'4869,"-15"10"-4532,0-1-1,0 0 0,0 1 1,0-1-1,-1 0 1,1 1-1,0-1 1,0 0-1,0 0 1,-2 0-1,-12 1 432,-1 3-508,1 1-1,1 1 0,-1 0 1,1 1-1,0 0 1,0 1-1,1 1 0,0 0 1,0 1-1,-12 12 0,-1 1-63,9-8-43,-27 29 0,39-39-80,1 0 0,0 1 0,1-1 1,-1 1-1,1 0 0,0 0 0,1 0 0,-1 0 1,1 1-1,-2 9 0,4-15-41,-1 0-1,1 0 1,0 0-1,0 0 0,0 0 1,-1 0-1,1 1 1,0-1-1,0 0 1,1 0-1,-1 0 1,0 0-1,0 0 1,0 0-1,1 0 1,-1 0-1,1 0 1,-1 0-1,0 0 1,1 0-1,0 0 1,-1 0-1,1 0 1,0 0-1,-1 0 0,1-1 1,0 1-1,0 0 1,0 0-1,0-1 1,0 1-1,0-1 1,-1 1-1,1-1 1,1 1-1,-1-1 1,0 0-1,0 1 1,0-1-1,0 0 1,0 0-1,0 0 1,0 0-1,0 0 1,0 0-1,3 0 0,3-1 85,0 0-1,0 0 0,0-1 0,-1 0 1,13-5-1,-6 2-36,99-45 343,-93 40-348,0-2-1,-1 0 0,29-24 0,-28 18-28,0-2-1,-1 0 1,-1-1-1,-1-1 0,-1-1 1,14-28-1,-2-4-31,33-99-1,-50 123-57,-1 0 0,-2 0-1,-1-1 1,-2 0 0,-1 0-1,-1-1 1,-3-32 0,0 52-80,1 6 14,0 0-1,-1 0 0,0 1 0,0-1 0,0 0 1,-1 1-1,-3-9 0,5 15 86,-1-1 1,1 0-1,-1 1 1,1-1-1,-1 0 1,0 1-1,1-1 0,-1 1 1,0-1-1,1 1 1,-1-1-1,0 1 0,0-1 1,1 1-1,-1 0 1,0 0-1,0-1 0,0 1 1,0 0-1,1 0 1,-1 0-1,0 0 1,0 0-1,0 0 0,0 0 1,1 0-1,-1 0 1,0 0-1,0 0 0,0 1 1,0-1-1,1 0 1,-2 1-1,-2 1-22,0-1 0,0 1 0,0 1 1,1-1-1,-5 3 0,-6 7 73,0 1 1,1 0 0,0 1-1,1 1 1,1 0-1,0 0 1,1 1 0,0 0-1,2 1 1,0 0 0,1 1-1,0-1 1,-6 31-1,5-9 60,2 1-1,2 0 0,1 0 0,2 0 1,6 53-1,-4-78-25,2 0 1,-1-1-1,2 1 1,0-1-1,1 0 0,0 0 1,1 0-1,1-1 1,0 0-1,0 0 1,1-1-1,12 14 1,-13-18 19,0-1 0,0 0 0,1 0 0,0 0 1,0-1-1,0 0 0,1 0 0,0-1 0,0-1 0,1 1 1,-1-1-1,1-1 0,0 0 0,0 0 0,0-1 0,0 0 1,1-1-1,10 0 0,-10-2-18,1 0 1,-1-1-1,0-1 0,0 0 1,0-1-1,0 0 0,-1 0 1,1-1-1,-1 0 0,0-1 1,10-8-1,-13 9-51,-1 0-1,0-1 1,-1 0-1,1 0 1,-1 0 0,5-9-1,-7 11-9,0-1 0,-1 1 1,1-1-1,-1 0 0,0 0 0,0 0 0,-1 0 1,1-1-1,-1 1 0,0-9 0,-1 11-23,0 1 0,-1-1-1,1 0 1,-1 0 0,0 0-1,0 1 1,0-1 0,0 0-1,0 1 1,-1-1 0,-2-3-1,3 5 7,1 0-1,-1 0 1,0 0 0,0 0-1,1 0 1,-1 1-1,0-1 1,0 0-1,0 1 1,0-1-1,0 0 1,0 1 0,0-1-1,0 1 1,0 0-1,0-1 1,0 1-1,0 0 1,0 0-1,-1-1 1,1 1 0,0 0-1,0 0 1,0 0-1,0 0 1,0 1-1,0-1 1,-1 0-1,1 0 1,0 1-1,0-1 1,0 1 0,0-1-1,-1 1 1,-6 6-14,0-1 0,0 1 0,1 1 0,0-1 0,1 1 0,-1 1 0,2-1 0,-1 1 0,-7 16 0,9-16 27,0 0-1,1 0 1,0 0-1,-3 14 1,5-19 16,1-1 1,0 1-1,0-1 1,0 1-1,0 0 1,1-1-1,-1 1 1,1-1 0,0 1-1,0-1 1,0 1-1,0-1 1,1 1-1,2 3 1,2 3 47,-3-3 18,1-1 0,0 0 0,8 10 1,-9-14-52,-1 0 1,0 0-1,1 0 1,-1 0-1,1-1 1,0 1-1,-1-1 1,1 0-1,0 0 1,0 0-1,0 0 1,4 1-1,5-1 40,1-1 0,-1 0 0,1 0 0,-1-1-1,1-1 1,-1 0 0,14-5 0,-1 2-20,17-3 81,0-3 0,-1-1 1,53-24-1,-76 28-99,-1-1-1,1-1 1,-1-1 0,-1 0-1,0-1 1,-1-1 0,0 0-1,-1-1 1,17-22 0,5-16 3,36-72 0,-18 30-22,28-33 20,-40 65-4,-3-2-1,40-89 1,-62 112-70,-2-1 0,-2-1 0,10-55 0,-22 94 6,-1 1 0,0 0 0,1 0 0,-1 0 0,0 0 0,0-1 0,-1 1 1,1 0-1,-1 0 0,-1-4 0,2 6 22,0 1 0,0 0 1,-1-1-1,1 1 0,0-1 1,-1 1-1,1-1 0,0 1 1,-1 0-1,1-1 0,0 1 1,-1 0-1,1 0 0,-1-1 1,1 1-1,-1 0 0,1 0 1,-1-1-1,1 1 0,-1 0 1,1 0-1,-1 0 0,1 0 1,-1 0-1,0 0 0,-1 0 5,1 0-1,-1 1 0,0-1 0,1 1 1,-1-1-1,0 1 0,1 0 1,-1 0-1,1-1 0,-1 1 0,-1 2 1,-12 8-38,2 1 1,-1 1 0,2 0 0,-15 19-1,-41 64 45,44-60-14,2 1 0,1 2-1,3 0 1,0 0 0,3 2 0,-16 64-1,16-27 82,2 0-1,-3 157 0,16-221-5,1 0-1,0 0 1,1 0 0,1 0 0,0-1-1,0 1 1,2-1 0,-1 1 0,2-2-1,10 20 1,-14-29-27,1 0 0,-1 0 0,1-1-1,-1 1 1,1-1 0,0 1 0,0-1 0,0 0 0,0 0 0,0-1 0,1 1 0,-1 0-1,0-1 1,1 0 0,-1 0 0,1 0 0,-1 0 0,1-1 0,0 0 0,5 1-1,7-2 40,1 0 0,-1 0 0,22-6 0,-12 2-60,90-21 76,-49 10-21,-50 12-32,-1-1-1,0 0 0,0-1 0,0-1 0,-1 0 1,24-17-1,-33 20-26,0-1 0,-1 0 0,0 0 1,0-1-1,0 0 0,0 0 0,-1 0 0,0 0 0,-1-1 1,1 1-1,-1-1 0,0 0 0,-1 0 0,0 0 1,2-9-1,-2 3-36,0 0 0,-1 0 0,0 0 0,-1 1 0,-1-1 0,0 0 0,-5-22 0,5 32-6,0 0 1,1-1-1,-2 1 1,1 0 0,0 0-1,-1 0 1,1 0-1,-1 0 1,-3-4-1,4 6 21,0 0 0,0 0-1,-1 0 1,1 0 0,0 0-1,0 1 1,-1-1 0,1 0-1,0 1 1,-1-1-1,1 1 1,0-1 0,-1 1-1,1 0 1,-1 0 0,1-1-1,-1 1 1,1 0-1,0 0 1,-1 0 0,1 1-1,-1-1 1,1 0 0,-3 1-1,-2 1-10,1 1 0,-1-1 0,1 1 0,-1 0 0,1 1 0,0-1 0,0 1 0,-6 7 0,-35 37-108,37-37 81,-10 10 51,-30 46 1,44-59 11,1-1 0,0 1 0,1 0 1,-1 0-1,2 0 0,-1 0 0,1 1 1,0-1-1,1 1 0,-1 14 0,2-20 5,1 1 0,-1-1 0,1 1 0,0-1 0,0 1 0,0-1 0,0 1 0,1-1 1,-1 0-1,1 0 0,0 0 0,0 0 0,0 0 0,0 0 0,0 0 0,1 0 0,-1-1 0,1 0 0,0 1 0,4 1 0,5 5 54,1-2 0,1 0-1,20 8 1,-32-14-68,7 2 48,0 0 0,0-1 0,0 0 0,0-1 0,1 1 0,-1-2 0,0 0 0,1 0 0,-1 0 0,1-1 0,-1-1 0,0 1 0,13-5 0,3-3 17,-15 6-52,0 0 0,-1-1 0,19-10 0,76-61 214,8-4-109,-94 68-220,-1 2 0,2 0 0,-1 1 0,36-11 0,-37 15 53,0 0 0,0 1 0,0 1 0,32 1 1,-39 1 27,-1 1 0,1 0 0,-1 1 0,1 0 0,-1 1 0,0-1 0,0 2 0,0 0 0,-1 0 0,11 6 0,-6 2-70,-12-11 481,-7-2-193,3 0-191,0 0 1,1 0-1,-1 0 0,0 1 1,0-1-1,0 1 0,0-1 1,0 1-1,1 0 0,-1 0 0,0 0 1,-4 1-1,-8 0-35,-9 1-25,0 0 0,1 2 0,-1 1 0,1 0 0,0 2 0,-30 13 0,38-14 2,1 0 0,-1 1 0,-15 11 0,26-16 50,1 1 1,-1-1-1,1 1 1,0 0-1,0 0 1,0 0-1,0 0 1,1 0-1,-1 1 1,1-1-1,0 1 1,0-1-1,0 1 1,0 0-1,1 0 1,-1 0-1,0 7 1,1-9 13,1 0 1,0 0 0,0 0-1,1 0 1,-1 0-1,0-1 1,0 1-1,1 0 1,-1 0-1,1 0 1,0-1-1,0 1 1,-1 0-1,1-1 1,0 1-1,2 2 1,-1-2 12,1 1-1,0-1 1,-1 1 0,1-1-1,0 0 1,0 0 0,0 0-1,4 1 1,3 1 62,1 0 0,-1-1 0,1 0-1,17 3 1,-7-4-34,0-1 0,1 0 1,-1-2-1,0 0 0,0-1 0,1-1 0,-1-2 0,-1 0 0,37-13 0,-33 8-4,0-1 0,0-2 0,-1 0 0,-1-1 0,0-1 0,-1-1 0,32-32 0,114-153 20,-129 150-43,87-122-125,-97 131 40,-3-1 0,24-56 0,22-85-96,-63 163 48,-2-1 1,0 1-1,-2-1 0,0 0 1,1-36-1,-7 49-119,-1 9 45,2 0 165,0 1 0,0 0 0,0 0 0,1 0 1,-1-1-1,0 1 0,1 0 0,-1 0 0,1 0 0,-1 0 0,0 2 1,-18 48-137,-2 0 1,-43 74 0,35-77 188,3 2-1,1 1 0,3 1 0,-27 96 1,13 4-50,29-116 88,2 0 1,0 48-1,4-74-46,2-1 1,-1 1-1,2-1 0,-1 1 1,1-1-1,0 0 0,1 0 1,0 0-1,6 11 0,-7-16 4,0 0 0,1 0-1,0-1 1,-1 1 0,2-1 0,-1 1-1,0-1 1,1 0 0,-1 0 0,1-1-1,0 1 1,0-1 0,0 0-1,0 0 1,0 0 0,0 0 0,1-1-1,-1 1 1,1-1 0,-1-1 0,7 2-1,4-1 6,1 0-1,-1 0 0,1-2 1,-1 0-1,1 0 0,-1-2 1,25-6-1,-5-3-21,-1-2 0,0-1 0,-1-1 0,-1-2 0,-1-2 0,33-26 0,-53 38-47,-1-1 0,0 0 0,0-1 0,7-11 0,-16 20 19,-1 1-1,1-1 1,-1 1-1,1-1 1,-1 1-1,0-1 1,1 1-1,-1-1 1,0 1-1,0-1 1,1 1-1,-1-1 1,0 0-1,0 1 1,0-1-1,0 1 1,0-1-1,0 0 1,0 1-1,0-1 1,0 0-1,0 1 1,0-1-1,0 0 1,0 1-1,0-1 1,-1 1-1,1-1 1,0 1-1,-1-2 1,0 2 1,1-1 0,-1 1-1,0 0 1,1-1 0,-1 1 0,0 0 0,0 0 0,1-1 0,-1 1 0,0 0-1,0 0 1,1 0 0,-1 0 0,0 0 0,0 0 0,0 0 0,1 0-1,-1 0 1,0 0 0,0 1 0,1-1 0,-1 0 0,0 0 0,0 1 0,1-1-1,-2 1 1,-5 3-16,0 0 1,1 1-1,-1 0 0,1 0 0,0 0 0,1 1 1,-1-1-1,1 1 0,-6 10 0,2-2-26,0 0 0,1 0 0,-9 26 0,14-34 78,1 0 0,1 0 0,-1 1 0,1-1 0,0 0-1,1 0 1,0 1 0,0-1 0,1 13 0,0-17-4,-1 0 0,0 1-1,1-1 1,0 0 0,-1 0 0,1 0 0,0 0 0,0 0 0,0 0 0,0 0-1,1 0 1,-1-1 0,0 1 0,1 0 0,0-1 0,-1 1 0,1-1-1,0 1 1,-1-1 0,1 0 0,0 0 0,0 0 0,0 0 0,0 0 0,0 0-1,0 0 1,1-1 0,-1 1 0,4 0 0,7-1 34,1 0 0,-1-1 0,0 0 0,0-1 0,0 0 0,0-1 0,-1-1 0,1 0 0,-1-1 0,0 0 0,0 0 0,15-11 0,-23 14-68,0-1 1,-1 0-1,0 0 1,1-1 0,-1 1-1,0-1 1,-1 1 0,1-1-1,-1 0 1,3-5-1,-4 6 19,0 1-1,0-1 0,0 1 0,0-1 1,-1 1-1,1-1 0,-1 0 0,0 1 0,0-1 1,0 0-1,0 1 0,0-1 0,0 0 0,-1 1 1,1-1-1,-1 1 0,0-1 0,0 1 0,0-1 1,-1-2-1,-2-1-34,0 0 0,-1 1 1,1-1-1,-1 1 0,0 0 1,0 1-1,-1-1 0,1 1 1,-1 0-1,0 0 0,0 0 1,0 1-1,-1 0 0,1 1 0,-1-1 1,0 1-1,1 0 0,-1 1 1,0 0-1,-11-1 0,14 2 196,13 0-92,17-1 51,153-35 360,-4 0-150,-162 34-272,0 1 1,0 0 0,1 0 0,23 4-1,-33-3-46,0 1-1,0 0 0,-1 0 1,1 0-1,0 0 0,0 1 1,-1-1-1,1 1 0,-1 0 1,1 0-1,-1 0 0,0 1 1,0-1-1,0 1 0,0 0 1,0 0-1,-1 0 0,1 0 1,-1 0-1,2 4 1,2 6 79,-1-1 1,6 26-1,-8-25 163,1-1 0,10 23-1,-10-27-157,0-1 0,0 0-1,8 9 1,-9-13-68,-1 0-1,2 0 1,-1-1 0,0 1-1,0-1 1,1 0 0,-1 0-1,8 3 1,2 0 36,0-1 1,1 0 0,0-2-1,0 1 1,0-1 0,0-1-1,0-1 1,0 0 0,16-2-1,5-3-705,0-1-1,49-15 1,-57 12-2072,31-15 1,-21 8 220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9:33.2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1 1824,'-1'-1'22,"1"1"-1,0 0 1,0 0 0,-1 0 0,1 0-1,0 0 1,0 0 0,-1 0 0,1 0-1,0 0 1,0 0 0,-1 0 0,1 0 0,0 0-1,-1 0 1,1 0 0,0 1 0,0-1-1,0 0 1,-1 0 0,1 0 0,0 0-1,0 0 1,-1 1 0,1-1 0,0 0-1,0 0 1,0 0 0,0 0 0,-1 1-1,1-1 1,0 0 0,0 0 0,0 1-1,0-1 1,0 0 0,0 0 0,0 1-1,-1-1 1,1 0 0,0 0 0,0 1-1,0-1 1,0 0 0,0 0 0,0 1-1,0-1 1,0 0 0,0 0 0,1 1-1,-1-1 1,0 0 0,0 0 0,0 1-1,0-1 1,0 1 264,1 1 0,-1-1 0,0 0 0,0 0-1,0 1 1,0-1 0,0 0 0,-1 0 0,1 1 0,0-1 0,0 0-1,-1 0 1,1 0 0,-1 0 0,0 2 0,-4 6 748,-11 15 2006,9-21-2162,7-3-860,0 0 1,0 0-1,0 0 0,0 0 0,0 0 1,0 0-1,0 0 0,-1 0 0,1 0 0,0 0 1,0 0-1,0 0 0,0 0 0,0 0 1,0 0-1,0 0 0,0 0 0,0 0 1,0 0-1,0 0 0,0 0 0,0 0 1,-1 0-1,1 0 0,0 0 0,0 0 1,0 0-1,0 1 0,0-1 0,0 0 1,0 0-1,0 0 0,0 0 0,0 0 0,0 0 1,0 0-1,0 0 0,0 0 0,0 0 1,0 0-1,0 0 0,0 0 0,0 1 1,0-1-1,0 0 0,0 0 0,0 0 1,0 0-1,0 0 0,0 0 0,0 0 1,0 0-1,0 0 0,0 0 0,0 0 1,0 0-1,0 1 0,0-1 0,0 0 1,0 0-1,0 0 0,0 0 0,0 0 0,0 0 1,0 0-1,0 0 0,1 0 0,-1 0 1,0 0-1,10 6 358,-8-5-315,0 0 0,-1 0 1,1 0-1,0 0 0,0-1 1,0 1-1,0 0 1,4 0-1,32 1 792,59-5 0,-43 1-463,46-3 2,126-21 0,-179 20-240,-29 4-118,-1 0 0,0-1 0,28-9 0,-30 8-584,-25 17-10594,0-6 10513,-11 2-2553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9:33.7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1 112 4160,'0'-1'363,"0"0"-1,0 0 1,0 0 0,0 0-1,0 0 1,0 0 0,0 0-1,0 0 1,1 0 0,-1 1-1,0-1 1,0 0 0,1 0-1,-1 0 1,1 0 0,-1 1 0,1-2-1,0 0 102,0 1-1,0-1 0,-1 1 1,1-1-1,0 1 1,-1-1-1,0 0 0,1 1 1,-1-3-1,0 4-287,0-2-26,1 1-1,-1 0 0,0-1 1,0 1-1,1 0 0,-1-1 0,1 1 1,-1 0-1,1-1 0,1 0 1,20-2 223,65-10 287,148-17 387,-189 28-1049,163-6-183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9:34.8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222 0 3328,'0'0'6976,"0"1"-6816,-1 0 0,1 0 0,0 0 0,-1 0 0,1 0 0,0 0 0,-1-1 0,1 1 0,-1 0 0,1 0 0,-2 1 0,0 0 8,0 0 1,0 1-1,0-1 1,0 1-1,0-1 1,1 1 0,-1 0-1,1 0 1,0 0-1,-1 0 1,1 3-1,-7 38-146,5-24 211,-3 16-89,-28 146 473,23-136-323,-32 87 0,37-118-247,-1 1 117,1 1 1,-2-2-1,0 1 1,-18 25-1,-3-1 2226,30-40-2273,22-1 115,26-6 0,130-17 161,0 0 163,-162 22-606,30 0-1,-38 0 1017,-5-2-3861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9:35.3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1 105 2240,'0'-5'11044,"0"4"-10823,13-6 3815,27-6-5142,-25 8 2377,122-37-97,-73 24-935,-60 16-199,-2 2-17,1-1 0,-1 1-1,0-1 1,0 0 0,0 0-1,0 0 1,-1 0 0,1 0-1,3-3 1,-4 4-34,-10 1-7737,0 1 4489,-1-5-1301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9:35.9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65 4224,'3'-4'11555,"14"3"-10508,5 0 260,81-20-495,2 5 0,0 4 0,124 3 0,-181 12-711,-47-3-501,-4 13-8746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9:36.8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 4992,'1'-3'4327,"-1"3"-4063,1 1 0,-1-1 0,1 0 0,-1 0 0,1 1 0,-1-1 0,1 0 0,-1 0 0,1 1 0,-1-1 0,1 1 0,-1-1 0,0 0 1,1 1-1,-1-1 0,0 1 0,1-1 0,-1 2 0,1 1-153,0 1 1,-1 0 0,1 0-1,-1 0 1,0 3 0,1 10 151,0-6 3,-1-1 0,0 1 0,-2 12 0,0 9 339,2-31 408,4-5 305,3-7-1045,-1 0 0,7-16 0,-9 18-111,0-1-1,1 1 1,1 0-1,12-17 0,-14 22-104,0 1 0,1-1 0,0 1-1,-1 0 1,1 0 0,1 0 0,-1 0-1,0 1 1,1 0 0,-1 0 0,1 1-1,-1-1 1,1 1 0,0 0 0,-1 1-1,1 0 1,7 0 0,4 1-82,1 0 0,0 2 0,0 0-1,20 6 1,-35-8-455,0 0 0,0 0 0,0 0 0,0 0 0,0 0 0,5 4 0,-7-4-28,0 0 0,0 0 0,0 0 0,0 0 0,0 0 0,-1 0 0,1 1 0,0-1 1,0 0-1,-1 1 0,2 0 0,3 20-3476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0:44.5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89 663 1312,'0'-3'1051,"0"1"0,0-1 0,1 1 0,-1-1 0,1 1 0,1-5 0,-2 7-1021,0 0 0,0 0 0,0 0-1,0 0 1,0 0 0,0 0 0,0 0 0,0 1 298,0-1-298,0 0 0,0 0-1,0 0 1,0 0 0,0 0 0,0 0 0,0 0 0,1 0-1,-1 0 1,0 0 0,0 0 0,0 0 0,0 0 0,0 0-1,0 0 1,0 0 0,0 0 0,0 0 0,0 0 0,0 0-1,0 0 1,0 0 0,0 0 0,0 0 0,0 0 0,0 0-1,0 0 1,0 0 0,0 0 0,-1 14 676,-11 93 261,-6 37-302,1-49-12,-11 49-26,25-115-478,3-25-45,0-1 0,0 1-1,-1 0 1,1 0-1,-1-1 1,-2 8 0,2-10-190,1 0 140,0-1-1,0 0 0,0 0 1,0 1-1,0-1 0,0 0 1,0 0-1,-1 0 0,1 1 1,0-1-1,0 0 0,0 0 1,0 0-1,-1 0 0,1 1 1,0-1-1,0 0 0,0 0 1,0 0-1,-1 0 0,1 0 1,0 0-1,0 0 0,-1 1 1,1-3-3,-1 0 0,1 1 0,0-1 0,-1 0 0,1 0 0,0 1 0,0-1-1,0 0 1,1-2 0,-1-1-22,-2-80 417,0-41 569,21-17-486,-10 91-386,-6 34-104,1 0-1,1 1 1,1 0-1,14-32 0,-14 38-71,0 0-1,0 1 0,1-1 0,1 2 1,-1-1-1,1 1 0,1 0 0,11-9 0,-19 17 19,1 0 0,-1 0-1,1 0 1,0 0-1,-1 0 1,1 0 0,0 0-1,-1 0 1,1 1-1,0-1 1,0 1 0,0-1-1,0 1 1,-1 0-1,1 0 1,0-1-1,0 1 1,0 1 0,0-1-1,0 0 1,0 0-1,0 1 1,-1-1 0,1 1-1,0-1 1,0 1-1,-1 0 1,1 0 0,3 2-1,-3-1 13,0 0 1,0-1-1,-1 2 0,1-1 0,0 0 1,-1 0-1,0 0 0,1 1 0,-1-1 1,0 1-1,0-1 0,0 1 0,-1-1 1,1 1-1,-1 0 0,1-1 0,-1 1 1,0 0-1,0-1 0,0 1 1,-1 3-1,-18 125 394,15-115-281,0 0 0,-1 0 0,0-1 1,-1 1-1,-1-1 0,-10 15 0,16-28-76,-1 0-1,1 0 0,-1 0 1,0 0-1,1 0 0,-1 0 1,0-1-1,0 1 0,-1 0 1,1-1-1,0 0 0,0 1 1,-1-1-1,-2 1 0,4-2-15,0 0 0,-1 0-1,1 0 1,0 0-1,0 0 1,0 0-1,0 0 1,0 0-1,0 0 1,0 0-1,0-1 1,0 1-1,0 0 1,0-1-1,0 1 1,0-1-1,0 0 1,0 1-1,0-1 1,0 1-1,0-1 1,0 0-1,1 0 1,-1 0-1,0 1 1,1-1-1,-1 0 1,0 0-1,1 0 1,-1 0-1,1 0 1,-1 0-1,1 0 1,0 0 0,-1-2-1,-3-7 33,3 8-54,0-1 0,0 1-1,0 0 1,0-1 0,0 1 0,1-1-1,-1 1 1,1-1 0,0 1 0,-1-1-1,1 0 1,0 1 0,1-1-1,-1 1 1,0-1 0,1 1 0,1-5-1,-2 5-43,1 1-1,0-1 0,-1 1 0,1 0 0,0 0 1,0-1-1,0 1 0,0 0 0,0 0 0,0 0 1,2-1-1,-3 2 27,1-1 1,0 1-1,0 0 0,0 0 1,0 0-1,0-1 1,-1 1-1,1 0 0,0 0 1,0 0-1,0 1 1,0-1-1,0 0 0,0 0 1,0 0-1,-1 1 0,1-1 1,0 0-1,0 1 1,0-1-1,-1 0 0,2 2 1,6 2-51,-5-2 70,0 0 1,1 0-1,-1-1 0,0 1 0,1-1 1,-1 0-1,1 0 0,-1 0 1,1 0-1,7 0 0,-3-1 47,-1-1 0,1 0 0,0 0 0,0 0 0,-1-1 0,1 0 0,-1-1 0,1 0 0,-1 0 0,0 0 0,0-1 0,-1 0-1,12-9 1,54-45 382,-19 14-240,-21 19-103,90-75 188,-107 85-238,0 0 0,-1-1 0,-1 0 0,-1-1 0,16-28 0,-13 14-24,0-2 0,16-59 0,7-73 226,-35 140-390,0 0-1,-1-30 0,-4 47 48,2 8 101,0 0-1,-1 0 1,1 0-1,0 0 1,0 0-1,-1 0 1,1 1-1,0-1 0,0 0 1,0 0-1,-1 0 1,1 0-1,0 0 1,0 0-1,-1 0 1,1 1-1,0-1 1,0 0-1,0 0 0,0 0 1,-1 0-1,1 1 1,0-1-1,0 0 1,0 0-1,0 0 1,0 1-1,0-1 1,-1 0-1,1 0 1,0 1-1,0-1 0,0 0 1,0 1-1,-3 6-61,1 1-1,-1-1 1,-1 15-1,-2 4 45,-33 116 525,-80 191 0,107-299-357,-16 62-1,20-64-3,4-20-97,3-7-6,-1 0 1,1 1-1,0-1 0,0 6 0,1-9 481,0-18-118,1 8-369,0 1 0,1 0 1,0 0-1,0 0 0,1 0 1,-1 0-1,8-12 0,-4 10-63,0-1-1,1 1 1,0 0-1,0 0 0,1 1 1,0 0-1,1 0 1,-1 1-1,1 0 0,1 1 1,0 0-1,0 0 1,0 1-1,0 0 0,1 1 1,-1 0-1,14-3 1,2 7-59,-25 0 75,0 1-1,0 0 1,-1-1 0,1 1 0,0 0-1,-1 0 1,1-1 0,-1 1-1,1 0 1,-1 0 0,1 0-1,-1 0 1,1 0 0,-1 0 0,0 0-1,0 0 1,1 2 0,-1 1 29,0 1-1,0 0 1,-1 0 0,1-1 0,-1 1 0,0 0 0,-2 6 0,-3 16 38,-8 120-83,14-144 68,-1 0-1,1 0 1,0 0 0,0 0-1,0 0 1,0 1-1,0-1 1,1 0-1,-1 0 1,1 0-1,2 6 1,-3-9-20,1 0-1,-1 0 1,0 0 0,1 0-1,-1 0 1,1 0 0,-1 0-1,1 0 1,-1 0 0,0-1-1,1 1 1,-1 0 0,1 0-1,-1 0 1,0 0 0,1 0-1,-1-1 1,1 1 0,-1 0-1,1-1 1,0 1 28,5-4-17,-1 0 0,1 0 0,-1 0 0,1-1 0,-1 0 0,8-10 0,25-39-223,-11 14-10,5-3-66,-34 47 239,0 0-1,0 1 1,0-1 0,1 0-1,0 1 1,0-1 0,0 0-1,0 7 1,1 38 216,0-25-333,0-13 179,1 0 0,-1 0 0,2 0 0,0-1 0,0 1 0,7 20 0,-9-31-23,0 0 0,1 0 0,-1 1 0,0-1 0,0 0 0,0 0-1,0 1 1,1-1 0,-1 0 0,0 0 0,0 1 0,0-1 0,1 0 0,-1 0 0,0 0 0,0 1 0,1-1 0,-1 0 0,0 0-1,1 0 1,-1 0 0,0 0 0,0 0 0,1 1 0,-1-1 0,0 0 0,1 0 0,-1 0 0,0 0 0,1 0 0,-1 0-1,0 0 1,1-1 0,-1 1 0,0 0 0,1 0 0,-1 0 0,0 0 0,0 0 0,1 0 0,-1 0 0,0-1 0,0 1 0,1 0-1,-1 0 1,0 0 0,0-1 0,1 1 0,-1 0 0,0-1 0,12-12 300,-9 8-293,0 0-1,-1-1 1,1 0 0,-1 1 0,0-1-1,-1 0 1,1 0 0,0-12 0,-1-5 46,-1-25 0,0 19-41,-9-36 56,4 34-634,4 29 200,3 8 294,2-2 70,-1-1 0,1 1 0,0-1 0,0 0 0,0 0 0,0-1 0,1 1-1,-1-1 1,1 0 0,0 0 0,4 1 0,-1-1 20,0 0 0,0-1 0,0 0 0,0 0 0,0-1 0,10-1 0,4-2 81,-1-1 0,0-1 0,0-1 1,25-9-1,-28 8-96,-1-1-1,0-1 1,0 0 0,0-1 0,17-14-1,-25 17 34,-1-1-1,1 0 0,-1 0 0,-1-1 1,0 1-1,0-2 0,-1 1 1,0-1-1,0 0 0,4-11 1,0-7-20,-2-1 1,0 0-1,-2-1 1,3-39-1,-2-122-534,-7 189 452,0-1 0,0 0 0,0 0 1,-1 0-1,1 1 0,-1-1 0,0-4 1,0 7 50,1 0 1,0 0 0,0 0 0,0 0-1,0-1 1,0 1 0,0 0 0,0 0-1,0 0 1,0 0 0,-1 0 0,1 0-1,0 0 1,0 0 0,0 0-1,0 0 1,0 0 0,0 0 0,-1 0-1,1 0 1,0 0 0,0 0 0,0 0-1,0 0 1,0 0 0,0 0 0,-1 0-1,1 0 1,0 0 0,0 0 0,0 0-1,0 0 1,0 0 0,0 0-1,-1 0 1,1 0 0,0 0 0,0 0-1,0 0 1,0 0 0,0 0 0,0 0-1,0 1 1,-1-1 0,-7 12-230,-7 21 165,2-1 1,-12 45 0,9-24 6,6-23 4,-69 231 65,73-230 95,2 0 1,1 0-1,1 1 0,5 58 0,-3-85-56,0 0 0,1 0 0,0-1 0,0 1 0,0 0 0,1 0 0,-1-1 0,1 1-1,0-1 1,1 1 0,-1-1 0,1 0 0,3 5 0,-4-7-23,0 0 1,0 0-1,1 0 0,-1 0 0,0-1 0,1 1 0,-1-1 1,1 0-1,-1 0 0,1 1 0,0-2 0,-1 1 0,1 0 1,0 0-1,-1-1 0,1 0 0,0 1 0,0-1 1,0 0-1,0-1 0,-1 1 0,1 0 0,0-1 0,3 0 1,4-2-21,0-1 0,0 1 0,0-1 0,-1-1 0,0 0 0,16-11 0,-12 5-34,0 0-1,0-1 0,13-16 0,27-29-92,-52 57 27,-5 1-283,2 2 361,0 0-1,0-1 1,1 1-1,-1 0 1,0 0 0,1 0-1,0 1 1,0-1-1,-1 5 1,-5 33 54,6-38-36,0 1 18,1 0 0,-1 0 0,0 0-1,1 1 1,0-1 0,0 0 0,0 0 0,1 0 0,0 0 0,-1 0-1,1 0 1,1 0 0,-1 0 0,0 0 0,1 0 0,4 6 0,-6-9 1,1 0 1,-1 0 0,1 0 0,0 0 0,-1 0 0,1-1 0,0 1-1,0 0 1,0 0 0,-1 0 0,1-1 0,0 1 0,0-1-1,0 1 1,0-1 0,0 1 0,0-1 0,1 1 0,-1-1-1,0 0 1,0 1 0,0-1 0,0 0 0,0 0 0,0 0-1,1 0 1,0 0 0,0-1-6,-1 0 0,1 1 0,0-1 1,-1 0-1,1 0 0,-1 0 0,1 0 0,-1-1 0,1 1 0,-1 0 1,0 0-1,0-1 0,1 1 0,-1-1 0,0 1 0,1-3 0,1-4 29,0 1-1,-1-1 0,0 0 1,0 0-1,-1 1 0,0-1 1,0 0-1,0-1 0,-1 1 1,-1 0-1,-1-13 0,1 15-70,0 0 0,-1 1 0,0-1 0,0 1 0,-2-6 0,3 8 20,-1 1 0,1-1 0,-1 1 0,1 0 0,-1 0 0,0 0 0,0 0 0,1 0 0,-2 0-1,1 0 1,0 0 0,-4-1 0,5 2 4,-1 0-1,1 0 1,-1 0-1,1 0 0,0 0 1,0 0-1,-1 0 1,1 0-1,0-1 0,0 1 1,0 0-1,0-1 1,0 1-1,-1-3 0,2 4 165,27-4 816,24 5-420,-4 0-411,63-7 1,1-6-291,-94 11-1595,-35 6-7949,2 2 7198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0:45.4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69 2656,'-2'-1'586,"-16"0"-886,10 4 1838,5 4 3854,12-4-2896,7-2-1610,1-1 0,-1 0 0,0-1 0,17-3 0,-13 1-511,283-40 1006,-224 29-2505,-26 3-6088,-40 7 1794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0:48.7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1 649 3648,'12'1'6200,"7"1"-3686,44 3-1271,-55-5-1116,1-1 1,0 0-1,0 0 0,0-1 1,0 0-1,-1-1 0,1 0 1,-1 0-1,0-1 0,0 0 1,0 0-1,-1-1 0,1 0 1,-1 0-1,11-11 0,-17 15-119,0 0 1,0 0-1,0 0 0,-1 0 0,1 0 0,0 0 1,0 0-1,-1 0 0,1-1 0,-1 1 0,1 0 0,-1 0 1,1-1-1,-1 1 0,0 0 0,0-1 0,1 1 1,-1 0-1,0-1 0,0 1 0,-1 0 0,1-1 1,0 1-1,0 0 0,0 0 0,-1-1 0,1 1 1,-2-2-1,1 1-37,0 1 0,0-1 0,0 1 0,-1 0 0,1-1 0,-1 1 0,1 0 0,-1 0 0,1 0 0,-1 0 0,1 0 0,-1 0 0,0 0 1,0 1-1,1-1 0,-1 1 0,0-1 0,0 1 0,-2-1 0,-3 1 82,0 0 0,0 0 0,0 0 0,0 1 0,0 0 0,0 0 0,1 1 1,-1-1-1,-7 5 0,11-5-21,0 0-1,0 0 1,0 1 0,0 0 0,0-1 0,1 1 0,-1 0 0,1 0 0,-1 1-1,1-1 1,0 0 0,0 1 0,0-1 0,0 1 0,0 0 0,1 0-1,-1 0 1,1 0 0,0 0 0,0 0 0,-2 6 0,3-6 9,0 0-1,0 1 1,0-1 0,1 0 0,-1 0 0,1 1-1,0-1 1,0 0 0,0 0 0,0 0 0,0 0-1,1 0 1,-1 0 0,4 3 0,2 4 183,0 0 1,12 11-1,-15-17-147,-1 0 0,1-1 0,0 1 0,0-1 0,0 0 0,1 0 0,-1-1-1,1 0 1,-1 1 0,1-1 0,10 2 0,-12-3-54,1-1-1,-1 0 0,1 1 1,-1-1-1,1-1 1,-1 1-1,1 0 1,-1-1-1,0 0 0,1 0 1,-1 0-1,0 0 1,1-1-1,-1 1 1,0-1-1,0 0 1,0 1-1,3-4 0,24-20 73,-2-2 0,35-41 0,-45 47-262,1 1-14,-1-2 1,-1 0-1,0-1 1,-2-1 0,19-40-1,-19 26 88,-1 0-1,-2-1 1,-2 0 0,-1 0-1,-2-1 1,-2 0 0,0-41-1,-5 79 90,0-3-55,0 0 0,0-1 1,-1 1-1,-1-7 0,2 11 45,0 0 1,-1 1-1,1-1 1,0 0-1,0 1 0,0-1 1,-1 1-1,1-1 0,0 0 1,-1 1-1,1-1 0,0 1 1,-1-1-1,1 1 1,-1-1-1,1 1 0,-1-1 1,1 1-1,-1-1 0,1 1 1,-1 0-1,0-1 0,1 1 1,-1 0-1,1 0 1,-1-1-1,0 1 0,1 0 1,-1 0-1,0 0 0,1 0 1,-1 0-1,0 0 0,1 0 1,-1 0-1,0 0 1,1 0-1,-1 0 0,0 0 1,1 0-1,-1 1 0,0-1 1,1 0-1,-2 1 0,0 0 10,-1 1-1,1 0 1,-1 0-1,1 0 0,-1 0 1,1 0-1,0 0 0,0 1 1,0-1-1,0 1 1,-2 4-1,-16 35 82,-43 175 624,50-168-682,4-11 87,-7 62 0,14-82 31,1-1 0,1 1 0,1-1 0,1 1 0,6 32 0,-7-46-95,0 0-1,1 0 1,-1 1-1,1-1 1,0 0-1,0 0 1,0 0-1,1-1 1,-1 1-1,1-1 1,0 1-1,0-1 0,0 0 1,1 0-1,-1 0 1,1 0-1,-1-1 1,1 1-1,0-1 1,0 0-1,8 3 1,-5-3 2,1-1 0,-1 1 0,0-2 1,1 1-1,-1-1 0,1 0 1,-1 0-1,0-1 0,1 0 1,-1 0-1,0-1 0,12-4 0,6-4-144,0-2-1,-1-1 0,34-23 0,-33 20-88,-22 13 189,1 1 0,-1-1 0,0 0 0,0 0 0,0-1 0,0 1 0,-1 0 0,1-1 0,2-5 0,-4 8-7,-1 0 1,1 0-1,-1 0 0,1 0 0,-1 0 0,0 0 0,1 0 0,-1 0 1,0 0-1,0 0 0,0-1 0,0 1 0,0 0 0,0 0 0,0 0 1,0 0-1,0 0 0,0 0 0,0 0 0,-1-1 0,1 1 0,-1 0 1,1 0-1,-1 0 0,1 0 0,-1 0 0,1 1 0,-1-1 0,0 0 1,1 0-1,-1 0 0,0 0 0,0 1 0,0-1 0,0 0 1,0 1-1,0-1 0,0 1 0,0-1 0,0 1 0,-2-1 0,-3-1-27,-1 0 1,1 1-1,-1 0 0,1 0 0,-1 0 0,0 1 0,1 0 0,-1 1 0,0-1 0,1 1 0,-1 1 0,0-1 0,1 1 0,0 0 0,-8 4 0,10-5 50,1 0 0,0 1 0,-1 0 0,1 0-1,0 0 1,0 0 0,0 1 0,0-1-1,0 1 1,1-1 0,-1 1 0,1 0 0,-1 0-1,1 0 1,0 1 0,0-1 0,1 0-1,-1 1 1,1-1 0,0 1 0,0 0 0,0-1-1,0 1 1,0 0 0,1-1 0,0 1 0,0 0-1,0 4 1,1-3 28,0 0-1,0 0 1,0 0 0,1 0-1,0 0 1,0-1 0,0 1-1,0-1 1,1 1 0,0-1 0,0 0-1,0 0 1,1 0 0,-1 0-1,1-1 1,0 0 0,-1 1-1,2-1 1,-1 0 0,0-1-1,1 1 1,-1-1 0,1 0-1,0 0 1,-1-1 0,1 1-1,0-1 1,0 0 0,0 0-1,0-1 1,0 1 0,1-1-1,-1 0 1,0-1 0,0 1-1,6-2 1,6-2-54,0-1 0,0-1-1,-1-1 1,0 0 0,0-1 0,-1 0-1,0-1 1,0-1 0,-1-1 0,-1 0 0,19-18-1,-22 18-122,-6 7 141,0 0 0,0 0 0,5-8 0,-13 21-62,1 0 0,0 0 0,0 0-1,0 1 1,1-1 0,1 1 0,0 0 0,0-1 0,1 1 0,0 0-1,0 0 1,3 11 0,-1-12 85,-1-5 13,0 0 0,0 0 0,0 0 0,1 0 0,-1 0 0,4 5 1,-4-8-23,-1-1 0,1 1 1,0 0-1,0 0 1,-1 0-1,1-1 1,0 1-1,0 0 1,0-1-1,0 1 1,0-1-1,0 1 1,0-1-1,0 0 0,0 1 1,0-1-1,0 0 1,0 0-1,0 1 1,0-1-1,1 0 1,-1 0-1,0 0 1,0-1-1,0 1 1,0 0-1,0 0 0,0 0 1,2-1-1,16-10 171,-5 3-172,9-6-143,-1 0 1,37-33-1,-19 15-25,-16 12 77,-1 0 0,-1-1 0,-1-1 0,23-31 0,-32 37 43,-1-1 0,-1 0 0,-1 0 0,0-1 0,-2 0 0,0 0 0,8-33 0,-12 36 8,14-75 91,-15 76-141,0-1 0,-2 1-1,0-1 1,-2-17 0,2 31 64,0 1 0,0 0 1,0-1-1,0 1 0,0 0 0,0-1 0,0 1 1,0 0-1,0-1 0,0 1 0,0 0 0,0-1 0,-1 1 1,1 0-1,0 0 0,0-1 0,0 1 0,0 0 1,-1-1-1,1 1 0,0 0 0,0 0 0,-1 0 0,1-1 1,0 1-1,0 0 0,-1 0 0,1 0 0,0-1 1,-1 1-1,1 0 0,-8 6-34,-6 17 45,0 11 60,-14 46-1,4-9 167,13-41-44,-11 47 0,20-65-170,0 0 0,0-1 1,1 1-1,1 0 1,0 0-1,0 0 0,4 15 1,-1-8 86,6 22 135,-8-37-202,0-1-1,0 0 1,0 0-1,1-1 1,-1 1-1,1 0 0,0 0 1,0-1-1,0 1 1,3 3-1,-3-6 8,-1 1 1,1 0-1,-1-1 0,1 1 1,0-1-1,0 0 0,-1 1 1,1-1-1,0 0 0,0 0 1,-1 0-1,1 0 1,0-1-1,-1 1 0,1 0 1,0-1-1,0 1 0,-1-1 1,1 1-1,2-3 0,33-16-53,22-26 365,-50 37-430,-8 6 6,0 2 1,0-1 0,0 0-1,0 0 1,0 0-1,0 0 1,0 0-1,0 1 1,0-1 0,0 0-1,0 1 1,0-1-1,1 1 1,-1 0-1,0-1 1,0 1-1,2 0 1,-2 0 59,-1 0 0,1 1 0,0-1 0,-1 0 0,1 1 0,-1-1 0,1 1 0,-1-1 0,1 1 0,-1-1 0,0 1 0,1 0 0,-1-1 0,1 1 0,-1-1 0,0 1 1,0 0-1,1 0 0,1 3 22,46 56 427,-47-58-414,0-1 0,0 0 0,-1 0 0,1 1-1,0-1 1,0 0 0,1 0 0,-1 0 0,0 0-1,0 0 1,0 0 0,1 0 0,-1-1 0,1 1-1,-1 0 1,0-1 0,1 1 0,-1-1 0,1 0-1,-1 1 1,1-1 0,-1 0 0,1 0 0,-1 0-1,1 0 1,0 0 0,-1 0 0,1 0-1,-1 0 1,1-1 0,-1 1 0,2-1 0,7-4 10,0 0 0,-1 0 0,15-11 0,-22 15-36,17-16 111,-15 14-111,-1 0 0,1 0 0,-1 0 0,8-4 0,-2-3-158,-4 5-419,-5 11 298,-2 1 319,1-1 1,0 0-1,0 1 0,0-1 1,1 0-1,0 1 0,1 7 1,-1-12-20,0 0 1,0-1 0,0 1 0,1-1-1,-1 1 1,1 0 0,-1-1 0,1 1-1,-1-1 1,1 1 0,0-1 0,0 0 0,-1 1-1,1-1 1,0 0 0,1 1 0,-1-1-1,0 0 1,0 0 0,0 0 0,1 0-1,-1 0 1,0 0 0,1 0 0,-1-1-1,1 1 1,-1 0 0,1-1 0,-1 1 0,1-1-1,0 0 1,-1 1 0,4-1 0,1-1 4,0 0 0,0 0 1,0-1-1,0 0 1,0 0-1,9-4 0,-4 1-13,-4 2-3,0 0 0,0 0-1,0-1 1,-1 0 0,1 0 0,-1 0 0,0-1-1,-1 0 1,1 0 0,-1-1 0,0 0 0,0 1-1,7-14 1,-12 18-17,1 1-1,-1-1 1,0 0-1,1 0 1,-1 1-1,0-1 1,0 0-1,0 0 1,0 0-1,1 0 1,-1 1-1,0-1 1,-1 0-1,1 0 1,0 0-1,0 1 0,0-1 1,0 0-1,-1 0 1,1 0-1,0 1 1,-1-1-1,1-1 1,-2 1-17,1-1-1,0 1 1,0 0 0,-1 0-1,1 0 1,0-1 0,-1 1 0,1 0-1,-1 1 1,-2-2 0,-1 0-25,0 0 0,0 0 1,0 1-1,0 0 1,0 0-1,-10-1 0,-2 2-114,7 0 178,0 0 0,0 0 0,1 1 0,-1 0 0,-18 5 1,11 5 494,27-14-461,2 0 1,-1 0 0,0 1 0,20-1-1,-21 2-37,41-6-85,81-5-140,-112 11 233,-1 1 1,1 1-1,-1 1 0,32 7 0,-47-8 17,-1 0 0,1 0 0,0 1 0,-1-1 0,1 1 0,-1-1 0,0 1 0,1 0 0,4 5 1,-7-6-26,0 0 1,0 0 0,0 0 0,0 1-1,-1-1 1,1 0 0,0 1 0,-1-1-1,1 0 1,-1 1 0,1-1 0,-1 1 0,0-1-1,1 0 1,-1 1 0,0-1 0,0 1-1,0-1 1,0 1 0,0-1 0,-1 1-1,1-1 1,0 1 0,-1-1 0,1 0-1,-2 3 1,-3 10 86,5-10-92,-1-1 1,0 1-1,-1-1 0,1 1 1,-1-1-1,1 0 1,-3 3-1,3-5 135,3-2 80,13-6-137,0-1 0,-1-1 0,0 0-1,16-14 1,-12 9-62,-13 11-25,1-1 0,0 1 0,0 1 0,0-1 0,0 1 0,9-2 0,-14 4 11,1 0 1,0 0-1,-1 0 0,1 0 1,-1 1-1,0-1 1,1 1-1,-1-1 0,1 1 1,-1-1-1,1 1 0,-1 0 1,0 0-1,0 0 1,1 0-1,-1 0 0,0 0 1,1 1-1,20 21 402,-14-14-372,0 0-1,0-1 1,1-1-1,0 1 1,0-1-1,1-1 0,16 9 1,16 4-4493,-45 1-10422,-1-8 11253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0:49.8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25 4992,'-9'-3'1824,"9"6"-1120,9-3 1984,1 0-1536,11-3 1216,11 3-1376,18-5 831,18 1-1087,3-1 64,1 2-480,-9-2-416,-8 5 32,-10 5-288,-11-5 224,-5 0-3615,-16 3 2047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1:32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33 8896,'-5'0'4032,"37"0"-3520,-9 0 2336,-1 0-1665,22-5 577,11 1-1024,22-4 32,4 8-448,9-8-128,-11 8-96,-5-4-160,-11 4 32,-15-3-2080,-7 6 1152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0:24.1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225 14 2720,'-19'-13'9341,"20"18"-8298,-1 1-823,-1 1 0,0-1 0,0 0 0,-1 0 1,0 0-1,0 0 0,0 0 0,-1 0 1,-5 9-1,3-5-76,-22 52 306,3 2-1,-19 73 1,24-73-364,-25 75 196,39-126-274,1 0-1,0 1 0,1-1 0,0 1 0,0 14 0,3-26 612,1-3-605,0 0 1,0 0 0,0 0-1,0 0 1,0 0-1,0 0 1,0-1-1,-1 1 1,1 0 0,0 0-1,0-2 1,2-3-57,1-1 58,0 0-1,-1-1 0,0 0 1,0 0-1,0 0 1,2-15-1,1-6 74,27-127 203,-3 10-308,-21 112 70,1 0 0,19-40 0,-26 67-102,0-1 0,1 2 0,0-1 0,0 0 0,0 1 0,1 0 0,9-10 0,-13 16 96,0 0 304,4 3-223,0 0 1,0 0 0,0 0-1,0 0 1,6 7 0,18 11 52,-24-17-157,1 0 1,-1-1 0,-1 2-1,1-1 1,0 1 0,-1-1-1,6 10 1,1 2 82,10 22 0,-7-10-83,-2 0 1,-2 0-1,13 52 0,23 119 466,-41-162-499,-4-27 119,1 0 0,3 13 0,-5-21-207,0-2 22,1 1 0,-1 0-1,1 0 1,-1 0 0,0 0-1,0 0 1,0 0-1,0-1 1,1 1 0,-1 0-1,0 0 1,-1 0 0,1 0-1,0 0 1,0 0 0,0 0-1,-1 1 1,1-2 15,0 1 1,0-1-1,0 0 0,-1 0 1,1 0-1,0 0 1,0 0-1,0 0 1,0 0-1,0 0 0,0 0 1,0 0-1,-1 0 1,1 0-1,0 0 1,0 0-1,0 0 0,0 0 1,0 0-1,0 0 1,0 0-1,-1 0 0,1 0 1,0 0-1,0-1 1,0 1-1,0 0 1,0 0-1,0 0 0,0 0 1,0 0-1,0 0 1,-1 0-1,1 0 1,0 0-1,0 0 0,0-1 1,0 1-1,0 0 1,0 0-1,0 0 1,0 0-1,0 0 0,0 0 1,0 0-1,0-1 1,0 1-1,0 0 1,0 0-1,0 0 0,0 0 1,0 0-1,0 0 1,0-1-1,-2-8-2378,2 6 885,-3-12-2581,-3-25-1,6 39 4060,-4-27-2251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0:24.7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83 2240,'-9'-1'2850,"18"-1"3043,9-3-4588,27-18-30,-30 15-909,0 1 0,31-11 0,-29 13-153,-1 1 1,2 0-1,-1 2 0,29-2 1,-13 4 34,-18 0-3696,-6 6-2027,3 8 2838,-10-2 45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0:27.1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116 515 2720,'-5'-20'4480,"6"19"-4331,-1 0 1,0 0-1,0 0 0,0 0 1,-1 0-1,1 0 1,0 0-1,0 0 0,0 0 1,-1 0-1,1 1 0,0-1 1,-1 0-1,1 0 1,-1 0-1,1 0 0,-1 1 1,1-1-1,-1 0 1,0 1-1,1-1 0,-1 0 1,0 1-1,0-1 1,1 1-1,-1-1 0,0 1 1,0-1-1,0 1 0,0 0 1,0-1-1,1 1 1,-1 0-1,0 0 0,0-1 1,0 1-1,0 0 1,0 0-1,0 0 0,0 0 1,0 0-1,0 1 1,0-1-1,-1 1 0,-1-1-34,1 1-1,0-1 1,-1 1-1,1 0 1,0 0-1,0 0 1,-1 1-1,1-1 1,0 0-1,0 1 1,0-1-1,1 1 1,-1 0-1,0 0 1,1-1-1,-1 1 1,-2 4 0,-8 16 231,9-16-320,0-1 0,0 1 0,0-1-1,1 1 1,-4 11 0,2 0-39,2-10 10,0 0 0,1 0 0,0 0 0,0 1 0,1-1 0,-1 0 0,2 0 0,-1 0 0,2 12 0,0-15-19,-1 1 0,1 0 0,0-1 0,0 1 0,0-1 0,1 1 0,-1-1 0,1 0 0,0 0-1,0 0 1,1 0 0,-1-1 0,1 1 0,7 4 0,-8-6 53,0 0 0,0-1 0,1 1 0,-1-1 0,0 0 0,1 0 0,-1 0 1,1 0-1,-1-1 0,1 0 0,0 1 0,-1-1 0,1 0 0,-1-1 0,1 1 0,-1-1 0,1 1 0,-1-1 0,1 0 0,-1-1 0,5-1 0,-2 0-15,1-1 0,-1 0-1,0 0 1,0 0 0,-1-1-1,1 0 1,-1 0 0,0-1-1,0 1 1,-1-1 0,1 0 0,-1 0-1,-1 0 1,1-1 0,-1 0-1,4-10 1,1-8-25,-2 1-1,0-1 1,3-35-1,8-146 35,-17 183-24,-1 0-1,-1 0 0,-1 0 0,-1 1 1,-1-1-1,-15-41 0,11 42 62,5 10-10,-1 0 1,0 1 0,-12-20-1,16 30-61,1 1 1,0 0-1,0-1 0,0 1 0,0-1 0,-1 1 0,1 0 1,0-1-1,0 1 0,-1 0 0,1-1 0,0 1 1,-1 0-1,1 0 0,0-1 0,-1 1 0,1 0 1,-1 0-1,1-1 0,0 1 0,-1 0 0,1 0 0,-1 0 1,1 0-1,-1 0 0,1 0 0,0 0 0,-1 0 1,1 0-1,-1 0 0,1 0 0,-1 0 0,1 0 1,0 0-1,-1 0 0,1 0 0,-1 0 0,1 0 0,-1 1 1,1-1-1,0 0 0,-1 0 0,1 0 0,0 1 1,-1-1-1,1 0 0,0 1 0,-1-1 0,0 2-2,0 0 0,0 0 0,0-1 0,0 1-1,0 0 1,1 0 0,-1 0 0,1 0 0,-1 0 0,1 4-1,-1 35 61,2 1 0,8 48 0,-2-18 39,-3-14 1,2 22 99,25 130-1,-30-206-158,0 0 0,0 0 0,1 0 0,-1 0 1,1-1-1,0 1 0,0 0 0,0-1 0,5 6 0,-5-7-35,0-1 0,-1 1 0,1-1 0,0 1 0,0-1-1,0 0 1,0 1 0,1-1 0,-1 0 0,0-1 0,0 1 0,1 0 0,-1-1 0,0 1 0,1-1 0,-1 1 0,4-1-1,35 2-11,-25-1-29,30-2 0,-31 0 38,0-2-1,0 0 0,0-1 0,-1 0 0,1-2 0,-1 1 1,0-2-1,0 0 0,-1 0 0,0-1 0,0-1 0,15-14 0,-20 16 57,0 0 0,0-1 0,-1 0 0,7-10 0,-4 5 108,-7 9-22,0 0 0,-1 0 1,1 0-1,2-7 0,-5 11-123,0 0 0,0 0 0,0 0 0,0 0 0,-1 0 0,1 0-1,0 0 1,0 0 0,0 0 0,0 0 0,0 0 0,0 0 0,-1 0-1,1 0 1,0 0 0,0 0 0,0 0 0,0 0 0,0 0-1,0 0 1,0 0 0,-1 0 0,1 0 0,0 0 0,0 0 0,0 0-1,0-1 1,0 1 0,0 0 0,0 0 0,0 0 0,0 0 0,0 0-1,0 0 1,-1 0 0,1 0 0,0-1 0,0 1 0,0 0-1,0 0 1,0 0 0,0 0 0,0 0 0,0 0 0,0-1 0,0 1-1,0 0 1,0 0 0,0 0 0,0 0 0,0 0 0,-9 8 75,0 6-71,-45 60-124,39-52 3,0-1 0,-21 43 1,33-60 44,1 0-1,0 0 1,0 0 0,1 1 0,-1-1 0,1 0-1,0 1 1,0-1 0,0 5 0,1-7 41,0 0 1,1 0-1,-1-1 1,1 1 0,-1 0-1,1-1 1,-1 1-1,1 0 1,0-1 0,0 1-1,0-1 1,0 1-1,0-1 1,0 0-1,0 1 1,0-1 0,1 0-1,-1 0 1,1 0-1,-1 0 1,0 0 0,1 0-1,0 0 1,-1-1-1,1 1 1,2 0-1,0 1 50,0-1 0,0 1-1,1-1 1,-1-1-1,0 1 1,1-1-1,-1 1 1,0-1-1,1 0 1,-1-1-1,0 1 1,1-1-1,-1 0 1,0 0 0,0 0-1,1 0 1,-1-1-1,0 0 1,7-4-1,-6 2 27,0 1 0,0-1 1,0 0-1,-1 0 0,0 0 0,0-1 0,0 1 0,0-1 0,0 0 0,-1-1 0,0 1 0,0 0 1,-1-1-1,3-6 0,2-11-54,-2-1 0,0 0 0,2-37 0,-4-73-76,-3 91 103,-1 3 28,-1 1 0,-2-1 0,-15-66 0,6 36-271,12 66 195,1 0 7,-1-8-217,1 11 213,0 1 0,0 0 0,0 0 0,0 0-1,0 0 1,0-1 0,0 1 0,0 0 0,0 0 0,0 0-1,0 0 1,0-1 0,0 1 0,0 0 0,0 0 0,0 0-1,0 0 1,-1-1 0,1 1 0,0 0 0,0 0 0,0 0-1,0 0 1,0 0 0,0 0 0,0-1 0,-1 1 0,1 0-1,0 0 1,0 0 0,0 0 0,0 0 0,0 0 0,-1 0-1,1 0 1,0 0 0,0 0 0,0 0 0,0 0 0,-1 0 0,1 0-1,0 0 1,0 20 209,-9 128 496,4 54-400,11-49-384,-5-147 97,0 1 1,0-1-1,1 1 0,0-1 0,0 0 1,1 0-1,-1 0 0,1 0 0,0-1 1,1 1-1,0-1 0,0 1 0,0-1 1,0-1-1,1 1 0,7 6 0,-10-10 18,0 0-1,0 1 0,-1-1 0,1 0 1,0-1-1,0 1 0,0 0 1,0 0-1,0-1 0,0 1 0,0-1 1,1 0-1,-1 0 0,0 0 0,0 0 1,0 0-1,0 0 0,0 0 0,0-1 1,0 1-1,1-1 0,-1 1 0,0-1 1,-1 0-1,4-1 0,1-1 42,-1 0-1,1 0 0,-1-1 0,0 0 1,0 1-1,0-2 0,7-7 1,-8 5-27,1 0-1,-1 0 1,0 0 0,0-1 0,-1 1-1,0-1 1,2-12 0,11-59 25,-16 79-58,22-188-406,-22 188 400,0 0-1,0 0 1,0 0-1,0-1 1,0 1 0,0 0-1,0 0 1,0 0-1,0 0 1,0 0-1,0 0 1,0 0-1,0 0 1,0-1-1,0 1 1,0 0-1,0 0 1,0 0-1,0 0 1,0 0-1,0 0 1,1 0-1,-1 0 1,0-1-1,0 1 1,0 0-1,0 0 1,0 0-1,0 0 1,0 0 0,0 0-1,0 0 1,0 0-1,0 0 1,1 0-1,-1 0 1,0 0-1,0 0 1,0 0-1,0 0 1,0 0-1,0 0 1,0 0-1,0 0 1,1 0-1,-1 0 1,0 0-1,0 0 1,0 0-1,0 0 1,0 0-1,0 0 1,0 0-1,0 0 1,1 0 0,-1 0-1,0 0 1,0 0-1,0 0 1,6 8-173,4 16-70,88 214 57,-88-218 203,-2-3 137,9 26 1,-15-39-57,-1 1 1,1 0-1,-2-1 0,1 1 0,0 0 1,-1 0-1,0 0 0,0 0 1,0-1-1,-2 9 0,2-12-79,-1 0 0,1-1 0,-1 1 0,1 0-1,0 0 1,-1-1 0,0 1 0,1 0 0,-1 0 0,1-1 0,-1 1-1,0-1 1,0 1 0,1-1 0,-1 1 0,0-1 0,0 1 0,1-1-1,-1 0 1,0 1 0,0-1 0,0 0 0,0 0 0,0 1 0,0-1-1,1 0 1,-1 0 0,0 0 0,0 0 0,0 0 0,0-1 0,0 1 0,-1 0-1,-3-1 74,-1 0-1,1-1 0,-11-3 1,-114-39-184,104 36 57,12 3-178,12 4 127,0 0 0,0 0-1,0 0 1,0 1 0,-1-1 0,1 1-1,0-1 1,0 1 0,-3 0 0,11 8-175,2-2 356,1 0 0,0 0 0,0-1 0,0 0 0,0-1-1,1 0 1,0 0 0,12 2 0,30 7 202,93 11-1,-108-23-107,-26-1-903,-1 0-1,21 3 1,-25 0 482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0:28.7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17 759 1824,'-16'-2'6145,"23"0"-3160,5-2-2692,0 0-1,0-1 0,-1 0 0,1-1 0,-1 0 1,0-1-1,-1 0 0,1 0 0,-1-1 0,-1-1 1,0 0-1,14-17 0,-5 3-181,-1 0-1,-1-2 1,-1 0 0,16-40-1,-15 30-32,60-146 394,-15-6 1213,-53 142-917,-7 42-698,-1 0 0,0-1 0,0 1 1,0 0-1,0 0 0,-1 0 0,1 0 0,-1-1 1,0 1-1,0 0 0,-2-4 0,-11 26 138,7 0-168,0 0 0,1 0 0,0 1-1,2-1 1,1 1 0,-3 39-1,6-5-44,7 72-1,-4-90-37,2-1 1,14 57-1,-17-86 56,0 0 0,1 0 0,0 0-1,0 0 1,5 8 0,-7-13-6,-1 0 1,1 0-1,0 0 0,-1 0 0,1-1 1,-1 1-1,1 0 0,0-1 0,0 1 1,0 0-1,-1-1 0,1 1 0,0-1 1,0 1-1,0-1 0,0 0 1,0 1-1,0-1 0,0 0 0,0 0 1,0 1-1,0-1 0,0 0 0,0 0 1,0 0-1,0 0 0,0 0 0,0-1 1,0 1-1,-1 0 0,1 0 1,0 0-1,0-1 0,0 1 0,0-1 1,0 1-1,0-1 0,0 1 0,-1-1 1,1 1-1,0-1 0,1-1 0,3-3 39,0-1 0,0 0-1,0 0 1,-1-1 0,0 1-1,5-12 1,16-46 216,-15 38-225,-8 21-44,1-2 81,-1 0 0,1 0 0,-1 0 0,0-1 0,1-13 0,-5 16 5,-2 9-93,-3 13-67,0 14-129,1 0-1,-2 43 0,8-64 200,0 0 0,0 0 0,1 0 1,0 0-1,0-1 0,1 1 0,1 0 0,-1-1 0,2 0 1,-1 1-1,1-1 0,6 9 0,-10-17 35,1-1 0,-1 1 0,0 0 0,1-1 0,-1 1 0,1 0 0,-1-1-1,1 1 1,-1 0 0,1-1 0,-1 1 0,1-1 0,0 1 0,-1-1 0,1 1 0,0-1 0,-1 0 0,1 1 0,0-1 0,0 0 0,0 1-1,-1-1 1,1 0 0,0 0 0,0 0 0,0 0 0,-1 0 0,1 0 0,0 0 0,0 0 0,0 0 0,-1 0 0,1 0 0,0-1-1,0 1 1,-1 0 0,3-1 0,-2 0 19,1-1-1,-1 1 1,1-1-1,-1 1 1,0-1-1,1 0 1,-1 1-1,0-1 1,0 0-1,0 0 1,0 0-1,0 0 1,0-3-1,0 0 23,0 0-1,0-1 1,-1 1-1,0-1 1,0 1-1,0-1 0,0 1 1,-3-10 0,-14-43 98,17 55-160,-5-10 10,0-5 50,-13-25-1,16 38-106,-1 1 1,0-1-1,0 1 0,0-1 1,0 1-1,-1 0 0,1 0 0,-1 0 1,-8-5-1,11 8-121,6-7-369,-1 6 546,-1 0-1,1 0 0,-1 0 1,1 1-1,0-1 0,-1 1 1,1-1-1,6 0 1,5-2 35,70-24 202,1 5-1,170-25 1,-252 47-687,9 1 1342,-13 0-1025,0 0-1,1 0 1,-1 0 0,0 0-1,0 0 1,1 0 0,-1 0-1,0 0 1,0 0 0,0 1-1,1-1 1,-1 0 0,0 0-1,0 0 1,0 0 0,1 1-1,-1-1 1,0 0 0,0 0-1,0 0 1,0 1 0,0-1-1,1 0 1,-1 0 0,0 0-1,0 1 1,0-1 0,0 0-1,0 0 1,0 1 0,0-1-1,0 0 1,0 0 0,0 1-1,0-1 1,0 0 0,0 0-1,0 1 1,0-1 0,0 0-1,0 0 1,-1 1-1,-17 48-8592,6-18 3909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0:29.4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79 2816,'-3'0'266,"0"0"0,0 0-1,0 0 1,0 0 0,0 0 0,-1 0 0,-5 2 0,-13 1 9932,31-3-8598,50-7 490,111-18-868,-8 1-897,-110 20-181,57-12 0,-94 9-2947,-27 7-4383,-8 7 1437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0:53.2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71 154 3328,'2'-4'409,"0"0"0,1 0 0,-1 0-1,1 0 1,0 0 0,3-4 0,-5 8-306,0-1 1,-1 1-1,1-1 1,0 1-1,0-1 0,0 1 1,-1-1-1,1 1 0,0 0 1,0-1-1,0 1 0,0 0 1,-1 0-1,1 0 0,0-1 1,0 1-1,0 0 1,0 0-1,0 1 0,0-1 1,0 0-1,-1 0 0,1 0 1,0 0-1,0 1 0,0-1 1,0 0-1,0 1 0,-1-1 1,1 1-1,0-1 0,0 1 1,-1-1-1,1 1 1,0 0-1,-1-1 0,1 1 1,-1 0-1,1-1 0,-1 1 1,1 0-1,0 1 0,1 1 112,0 1 0,0 0 0,0 0 0,0 0 0,0 0 0,-1 0 0,0 1-1,0-1 1,1 5 0,3 43 909,-5-39-823,2 13-2,-1-1 0,-2 0 1,-1 0-1,0 1 1,-2-1-1,-10 35 1,13-57-275,-50 150 1033,35-112-139,-35 65 1,51-106-878,0 1 0,-1 0 0,1-1 0,0 1 0,0-1 1,-1 1-1,1-1 0,0 1 0,-1-1 0,1 1 0,-1-1 0,1 1 0,0-1 0,-1 1 0,1-1 0,-1 0 0,1 1 0,-1-1 1,0 1-1,0-11 427,8-24-260,-2 16-148,1 1 1,0 0-1,1-1 0,1 2 1,15-27-1,21-21 246,-10 14-332,41-77-1,-30 44-145,-44 79 164,13-24 14,-13 26-5,0 1 0,0 0 0,0-1-1,0 1 1,0-1 0,0 1 0,1 0 0,-1 0-1,0 0 1,1 0 0,-1 0 0,1 0-1,-1 0 1,3-1 0,-3 2-5,-1 0 0,1 0 0,-1 0 0,1 1 0,0-1 0,-1 0 0,1 0 0,-1 0 0,1 1 0,-1-1 0,1 0 0,-1 1 0,1-1 0,-1 0 0,1 1 0,-1-1-1,1 1 1,-1-1 0,1 1 0,-1-1 0,0 1 0,1-1 0,-1 1 0,0-1 0,0 1 0,1-1 0,-1 1 0,0 0 0,1 1 0,6 15 29,-1-1 1,0 1-1,6 33 0,-3-13 40,-7-27-2,0 1-1,0-1 1,-1 21 0,-1-27-17,0 0 1,0 1 0,0-1-1,-1 0 1,0 0 0,0 0 0,0 0-1,0 0 1,-1 0 0,0 0-1,0 0 1,-3 5 0,4-8-39,-1 1 1,1-1 0,0 0-1,-1-1 1,1 1-1,-1 0 1,1 0 0,-1 0-1,1-1 1,-1 1 0,1-1-1,-1 0 1,1 1-1,-1-1 1,0 0 0,1 0-1,-1 0 1,0 0 0,1 0-1,-4 0 1,-5-2 23,0 0 1,-13-4-1,7 2 70,8 2-93,-1-1-1,1 1 1,0-1-1,-13-8 1,21 11-14,0 0 0,0 0 1,0 0-1,0 0 0,0 0 0,1 0 1,-1 0-1,0 0 0,0 0 0,0 0 0,0 0 1,0 0-1,0-1 0,1 1 0,-1 0 1,0 0-1,0 0 0,0 0 0,0 0 1,0 0-1,0 0 0,0-1 0,0 1 0,0 0 1,0 0-1,0 0 0,1 0 0,-1 0 1,0 0-1,0-1 0,0 1 0,0 0 1,0 0-1,0 0 0,0 0 0,0 0 0,0-1 1,0 1-1,0 0 0,-1 0 0,1 0 1,0 0-1,0 0 0,0-1 0,0 1 0,0 0 1,0 0-1,0 0 0,0 0 0,0 0 1,0 0-1,0 0 0,-1-1 0,1 1 1,0 0-1,0 0 0,0 0 0,0 0 0,0 0 1,0 0-1,-1 0 0,1 0 0,0 0 1,0 0-1,0 0 0,0 0 0,-1 0 0,16 0-219,23 13 235,46 10 0,-63-19 8,-1-1 1,1-1 0,0 0 0,25-3 0,48-9 210,-80 8-154,1-1-1,-1-1 1,0 0-1,19-9 0,-31 11-60,1 1-1,-1-1 1,1 0-1,-1 0 1,0 0-1,0 0 0,1 0 1,-2 0-1,1-1 1,0 1-1,0-1 1,-1 1-1,1-1 1,-1 0-1,0 1 1,0-1-1,0 0 0,0 0 1,0 0-1,-1 0 1,1 0-1,-1 0 1,0 0-1,0 0 1,0 0-1,-1-4 1,1 2-48,-1 0 1,0-1-1,0 1 1,0 0 0,-1 0-1,0 0 1,0 0 0,0 0-1,-1 0 1,1 1-1,-1-1 1,0 1 0,-1-1-1,-4-4 1,7 8 4,-1-1 0,1 1 0,-1 0 1,1 0-1,0 0 0,-1 1 0,0-1 0,1 0 1,-1 0-1,1 1 0,-1-1 0,0 1 0,1-1 0,-1 1 1,0 0-1,0 0 0,1 0 0,-1 0 0,-3 0 0,2 1 12,0 0 0,-1 0 0,1 0 0,1 1-1,-1-1 1,0 1 0,0-1 0,0 1-1,1 0 1,-4 3 0,-2 3 16,0 0 0,1 1 0,-1 0 0,2 0-1,-7 12 1,11-18 3,0 0 0,1 0 0,-1 0 0,1 0 0,0 1 0,0-1 0,0 1 0,0-1 0,0 1 0,1-1 0,0 1 0,0-1 0,0 1 0,0-1 0,0 1 0,1-1 0,-1 1 0,1-1 0,0 1 0,3 6 0,-2-7 28,0 0 0,0 0 0,0 1 0,1-1 0,-1-1 1,1 1-1,0 0 0,0-1 0,0 1 0,0-1 0,0 0 0,0 0 0,1 0 0,-1 0 0,1-1 0,-1 0 0,1 1 0,0-1 1,4 0-1,16 3 59,1-2 0,-1-1 1,0-1-1,0-2 1,1 0-1,39-9 1,-26 2-58,-2-1 0,0-2 0,0-2 0,65-36 0,-80 40-12,-14 7-6,0-1 0,-1 0 0,1 1 0,8-9 0,-5 5 64,-8 7-249,-5 4 44,-9 7 218,1 2 0,0-1 0,1 1 0,1 1 0,0 0 0,-13 27 0,21-38-80,0 0 0,0 0 0,0 0-1,1 0 1,-1 0 0,1 1 0,0-1 0,0 6 0,0-4 4,0-5-7,0 0 1,0 1-1,0-1 0,0 0 0,1 1 0,-1-1 0,0 0 1,0 1-1,1-1 0,-1 0 0,0 0 0,0 1 0,1-1 1,-1 0-1,0 0 0,0 0 0,1 0 0,-1 1 0,0-1 1,1 0-1,-1 0 0,0 0 0,1 0 0,-1 0 0,0 0 1,1 0-1,0 0 0,9 0 217,-7-1-209,0 0 0,-1-1 0,1 0 0,0 0 0,-1 1 0,0-1 0,1-1 0,-1 1-1,0 0 1,3-5 0,5-4-76,-5 5 88,0 0 0,0 0 1,-1 0-1,0 0 0,5-12 0,-3 8-247,0 9 4,-5 2 180,0 0 0,-1 0 0,1 1 0,0-1 0,0 0 0,0 0 0,-1 1 0,1-1 0,0 3 0,11 16-28,-7-14 83,0-1 0,0 0 0,1 0 0,0-1 0,0 1 0,0-1 0,1-1 0,-1 1 0,1-1 0,10 4 0,-7-4 22,0-1 0,0 0 0,1 0 1,-1-1-1,1 0 0,18-2 0,-10-1 5,1-1-1,-1-1 0,0 0 1,0-2-1,-1 0 1,0-1-1,28-15 1,-37 16-48,0 0 1,-1 0 0,0 0-1,-1-1 1,1 0 0,-1-1-1,-1 1 1,1-1 0,-1-1 0,-1 1-1,6-11 1,2-7 84,-2 0-1,14-45 1,-13 27-52,-1 0-1,7-73 1,-13 65-754,-10 76 303,0-3 354,-9 165 90,9-117 45,-3 29 277,3-54-388,4-24 75,-6 24-1,4-17 172,3-24-182,0 1 0,0 0 0,0 0 0,-1-1 0,0 1 0,0 0 0,0 0 0,-1 3 0,1-6 162,2-15 656,6-9-845,1 0 1,2 0 0,0 0 0,18-27 0,-26 46-28,1 0-1,0 1 1,1-1 0,-1 0-1,0 1 1,1 0 0,7-6-1,-10 9-3,1-1-1,-1 0 1,1 0 0,-1 1-1,1-1 1,-1 1-1,1-1 1,-1 1-1,1-1 1,-1 1-1,4 0 1,-4 0 8,0 0 0,-1 0 1,1 0-1,0 1 0,0-1 0,0 0 1,0 1-1,0-1 0,-1 0 1,1 1-1,0-1 0,0 1 0,-1 0 1,1-1-1,0 1 0,-1-1 0,1 1 1,0 0-1,-1-1 0,1 1 0,-1 0 1,1 1-1,0 1 31,0 0 1,0 0-1,0 0 0,0 0 0,-1 0 1,1 0-1,-1 0 0,0 0 1,0 0-1,0 1 0,0-1 1,-1 0-1,1 0 0,-1 0 0,0 0 1,0 0-1,0 0 0,0 0 1,-1 0-1,1 0 0,-4 4 1,0 1 55,4-7-45,1 0 0,-1 0 0,0 0 1,0 0-1,1 0 0,-1 0 0,0 0 0,0 0 0,0 0 0,0 0 0,0 0 0,0 0 0,0-1 0,0 1 0,0-1 1,0 1-1,-1 0 0,1-1 0,0 0 0,-2 1 0,3-1-17,0 0 0,0 0 0,0 0 1,0 0-1,0 0 0,0 1 0,0-1 0,0 0 1,0 0-1,-1 0 0,1 0 0,0 0 0,0 0 0,0 0 1,0 0-1,0 0 0,0 1 0,0-1 0,0 0 1,0 0-1,0 0 0,0 0 0,0 0 0,0 0 0,0 0 1,0 1-1,0-1 0,0 0 0,0 0 0,0 0 1,0 0-1,0 0 0,0 0 0,0 0 0,0 0 0,0 1 1,1-1-1,-1 0 0,0 0 0,0 0 0,0 0 1,0 0-1,0 0 0,0 0 0,0 0 0,0 0 0,0 0 1,0 0-1,1 1 0,-1-1 0,0 0 0,0 0 1,0 0-1,0 0 0,0 0 0,0 0 0,0 0 0,1 0 1,5 4-35,-1-1 165,0 0 1,-1 0-1,2 0 1,-1-1 0,0 0-1,0 0 1,11 3-1,34 4 6,-25-4-464,34 3 0,-15-4-1814,-35-3 454,0 1-1,0 0 1,9 3-1,-17-4 1274,0-1-1,0 1 0,0-1 0,0 0 1,0 1-1,0 0 0,0-1 0,0 1 1,0 0-1,-1-1 0,1 1 0,1 1 1,3 16-3234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1:06.7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503 137 1248,'-12'-6'7212,"11"5"-7173,0 1 1,0-1-1,0 1 1,0-1-1,0 1 0,0-1 1,0 0-1,0 1 1,0-1-1,0 0 1,0 0-1,1 0 1,-1 0-1,0 0 0,0 0 1,0-1-1,-3-4 181,0 0-1,0 1 0,0 0 0,0 0 0,-1 0 0,0 0 1,-10-7-1,9 8-112,0-1-1,1 0 1,-1 0 0,1 0 0,1 0 0,-9-12 0,12 15-104,0 1 0,0-1 0,0 1 0,0-1 0,0 1 0,0 0 0,-1 0 0,1-1 1,0 1-1,-1 0 0,1 0 0,-1 0 0,0 1 0,1-1 0,-1 0 0,1 1 0,-1-1 0,0 1 0,0-1 1,1 1-1,-1 0 0,0-1 0,0 1 0,1 0 0,-1 0 0,0 1 0,0-1 0,1 0 0,-1 0 1,-2 1-1,1 2 24,-1 0 1,1 0 0,0 0 0,0 0-1,0 1 1,0-1 0,1 1 0,-1 0-1,-2 6 1,-20 24 75,6-8 82,6-7-13,-2 0-1,0-2 1,-19 19 0,-57 43-97,66-57-58,-25 25 68,48-45-85,1 0-1,-1 0 1,0 1 0,1-1-1,0 0 1,-1 1 0,1-1-1,0 1 1,0-1 0,1 1 0,-1 0-1,1 0 1,-1-1 0,1 1-1,0 0 1,0-1 0,0 1-1,0 0 1,0 0 0,1-1-1,-1 1 1,1 0 0,-1-1 0,1 1-1,2 3 1,2 6-31,1-1-1,0 1 1,15 19 0,13 19 183,3-2 1,53 53 0,-84-94-57,2-1-1,-1 0 1,1 0-1,-1 0 0,1-1 1,14 7-1,-18-11-59,-1 0-1,0 0 0,0 0 0,0 0 0,1-1 0,-1 1 1,0-1-1,1 0 0,-1 0 0,0 0 0,1 0 1,-1-1-1,0 1 0,1-1 0,-1 0 0,0 0 0,0 0 1,0 0-1,0-1 0,0 1 0,0-1 0,4-2 1,19-18 177,0 0 0,-1-2 0,27-34 1,-16 18-49,-22 23 5,0 0-1,-1 0 1,-1-1 0,12-24-1,-22 37-128,-1 1-1,1-1 1,-1 1 0,0-1-1,0 0 1,0 0 0,0 0-1,-1 1 1,0-9-1,0 10-4,-1-1-1,1 1 1,-1 0-1,1-1 1,-1 1-1,0 0 1,0-1-1,-1 1 1,1 0-1,-1 0 1,1 0-1,-1 0 1,0 1-1,-3-4 1,-12-11-30,0 0 1,-1 2 0,-37-25-1,4 7-5,35 21 11,-1 1 0,-1 1 0,-33-15-1,44 21-123,-8-3-743,11 8-254,4 6-686,1-3 960,0-1 0,0 0 1,1 0-1,-1 0 0,1 0 1,0-1-1,2 4 0,13 13-3255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1:07.9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9 356 3808,'-9'5'7727,"10"-10"-7220,2-3-349,-1 0-1,2 0 0,-1 1 0,1 0 1,0-1-1,1 1 0,6-8 0,1-2-28,17-26 148,3 1 1,68-70-1,-79 92-88,43-33 1,-63 53-73,-1 3-5,-3 37 75,-1 1-1,-20 78 1,17-49 1733,50-156-1590,-25 51-634,-8 16 123,1 0 0,13-18-1,-3 20-361,-15 26 383,-3-2 177,-1 1 1,1-1 0,-1 1 0,-1 0 0,0 0 0,0 0 0,0 13 0,3 23-39,-2-34-14,10 46 46,-10-51 59,0 1 0,0 0-1,1-1 1,0 1 0,0-1-1,0 0 1,5 6-1,-7-10-45,1 0 0,-1 1-1,0-1 1,0 0 0,1 0-1,-1-1 1,1 1-1,-1 0 1,1 0 0,-1-1-1,1 1 1,-1-1 0,1 1-1,-1-1 1,1 0-1,0 1 1,-1-1 0,1 0-1,0 0 1,-1 0 0,1 0-1,-1-1 1,1 1-1,0 0 1,-1-1 0,1 1-1,-1-1 1,1 1 0,-1-1-1,1 0 1,1-1-1,5-2 84,-1-1 0,0 0 0,-1 0 0,11-10 0,-3 0 2,-1 1 1,0-2-1,-1 0 0,-1-1 1,0 0-1,-1 0 0,-1-1 1,-1-1-1,11-35 0,-17 49-88,-1 0 1,0 0-1,-1 0 0,1 0 0,-1 0 0,-1-8 0,1 12-28,0-1-1,0 1 1,0 0 0,0 0 0,-1-1-1,1 1 1,0 0 0,-1 0-1,1 0 1,-1 0 0,0 0 0,1-1-1,-1 1 1,0 0 0,0 0 0,1 0-1,-1 1 1,0-1 0,0 0-1,0 0 1,0 0 0,0 1 0,0-1-1,0 0 1,-1 1 0,1-1-1,0 1 1,0 0 0,0-1 0,-1 1-1,0-1 1,-2 1-49,0 0 1,1 0-1,-1 0 0,1 0 0,-1 1 1,1-1-1,-1 1 0,1 0 1,-1 0-1,1 0 0,-1 1 0,1-1 1,0 1-1,-4 2 0,2 0 4,0 0 1,0 0-1,0 1 0,1-1 1,0 1-1,0 0 0,-5 8 0,-1 5 37,1 1-1,1-1 1,-12 39-1,18-49 33,0 0 0,0 1 0,1-1-1,0 0 1,0 0 0,1 1 0,1 14 0,0-19 12,-1 0-1,1 0 1,0 0 0,1 0-1,-1 0 1,0 0-1,1-1 1,0 1 0,0-1-1,0 1 1,1-1 0,-1 0-1,1 0 1,0 0 0,-1 0-1,1 0 1,7 4 0,-4-3 19,0-1-1,0 1 1,0-1 0,0-1 0,1 0 0,-1 1 0,1-2-1,0 1 1,-1-1 0,1 0 0,7 0 0,-3-1 56,-1-1 1,1 0 0,0-1 0,-1 0-1,1 0 1,13-6 0,2-2-711,-2-2 0,0-1 0,0 0 0,36-29 0,-19 12-2098,0 5-3898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1:09.6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219 5 2240,'-10'9'5209,"2"-1"-4338,-1 0 1,-9 7 0,-21 10 1146,-60 50 1,95-73-2036,1 1 0,0 0-1,0 0 1,1 0 0,-1 0 0,0 1 0,1-1-1,0 1 1,0-1 0,0 1 0,-3 7 0,5-8 4,-1-1-1,1 0 1,0 1 0,0-1 0,0 0 0,0 0-1,0 1 1,0-1 0,0 0 0,1 1 0,0-1 0,-1 0-1,1 0 1,0 0 0,0 0 0,0 0 0,0 0-1,0 0 1,0 0 0,1 0 0,-1 0 0,1 0-1,2 2 1,1 1 62,1 0-1,0-1 0,0 1 1,1-1-1,-1 0 0,1-1 1,0 0-1,0 0 0,0 0 1,0-1-1,0 0 0,1 0 1,-1-1-1,1 0 0,-1 0 1,1-1-1,13 0 0,-15-1 25,0 0 0,0 0-1,0 0 1,-1-1-1,1 1 1,0-2 0,-1 1-1,1 0 1,-1-1 0,0 0-1,0 0 1,0-1 0,0 1-1,-1-1 1,1 0-1,-1 0 1,0-1 0,0 1-1,-1-1 1,1 0 0,-1 0-1,0 0 1,3-8 0,-4 9-4,-1 0 0,1 0 0,-1 0 0,0-1 0,0 1 0,-1 0 0,1-1 0,-1 1 0,0 0 0,0-1 0,-1 1 0,1 0 0,-1-1 0,0 1 0,-2-7 0,2 9-69,0-1-1,-1 1 1,1 0 0,0 0-1,-1-1 1,0 1-1,1 0 1,-1 0-1,0 1 1,0-1 0,0 0-1,0 1 1,0-1-1,-1 1 1,1-1-1,0 1 1,-1 0 0,1 0-1,-1 0 1,1 0-1,-1 1 1,1-1 0,-1 1-1,0 0 1,1-1-1,-6 1 1,-46 0-406,54 0 337,15-12 32,15-7 113,39-18 0,-58 32-43,0 0 0,0 1 0,1 1 0,-1 0 0,1 0 0,0 1 0,19-1 0,-30 3 8,1 0-1,0 1 1,-1-1 0,1 1 0,-1-1 0,1 1-1,0-1 1,-1 1 0,1 0 0,-1 0 0,0 0-1,1 0 1,-1 0 0,0 0 0,1 0 0,-1 0-1,0 1 1,0-1 0,0 0 0,1 3 0,1 0 58,-1 0 0,0 0 0,0 0-1,0 1 1,2 7 0,24 64 291,-27-71-354,1 0 0,-1 0 1,1 0-1,1-1 0,-1 1 0,1 0 1,0-1-1,0 0 0,0 1 0,0-1 1,1-1-1,0 1 0,-1 0 0,2-1 1,-1 0-1,0 0 0,0 0 1,1 0-1,0-1 0,0 0 0,-1 0 1,1 0-1,0 0 0,0-1 0,1 0 1,-1 0-1,0 0 0,0-1 0,11 0 1,2-2-918,-1-2 0,28-8 1,-29 7-1575,1 1 1,21-4 0,-18 7-3050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1:11.9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173 97 3136,'-2'-6'533,"4"6"924,-2 0-1358,1 0 0,-1 1 0,0-1 0,1 0-1,-1 1 1,0-1 0,0 0 0,1 1 0,-1-1-1,0 0 1,0 1 0,1-1 0,-1 0 0,0 1-1,0-1 1,0 1 0,0-1 0,0 1 0,0-1 0,0 0-1,0 1 1,0-1 0,0 1 0,0-1 0,0 0-1,0 1 1,0 0 0,-23 60 2648,1 6-1358,-5 21-437,-5 29-373,14-54-266,-12 73 0,26-113-271,-13 106 341,15-98-165,1 1-1,3 35 1,-2-65-217,0 2 87,0 0-1,1 0 1,0 1 0,0-1-1,2 7 1,-3-11-56,1 1 0,-1 0 0,0-1-1,1 1 1,-1-1 0,1 1 0,-1-1 0,0 1 0,1-1 0,-1 1 0,1-1 0,0 1-1,-1-1 1,1 0 0,-1 1 0,1-1 0,0 0 0,-1 1 0,1-1 0,0 0 0,-1 0-1,1 0 1,0 0 0,-1 0 0,1 0 0,0 0 0,-1 0 0,1 0 0,0 0-1,-1 0 1,1 0 0,0 0 0,-1 0 0,1-1 0,0 1 0,-1 0 0,1 0 0,0-1-1,-1 1 1,1 0 0,0-2 0,6-2 47,-1-1 0,0 0 0,0-1 0,0 0 0,0 0 0,-1 0 1,0 0-1,6-11 0,-2 3-34,71-108 242,-27 38-504,-43 66 5,-10 15 190,1 1 0,0 0 0,1 0-1,-1 0 1,0-1 0,1 1 0,-1 0 0,4-3 0,1-2 19,1 0-627,-6 7 609,-1 0-1,1 1 0,-1-1 0,1 0 0,-1 0 0,1 1 0,-1-1 0,1 0 0,-1 1 1,1-1-1,-1 0 0,0 1 0,1-1 0,-1 1 0,1-1 0,-1 1 0,0-1 1,0 1-1,1-1 0,-1 1 0,0-1 0,1 1 0,1 2 10,0 0 0,0 0 0,0-1 0,1 1 0,-1-1 0,1 1 0,0-1 0,-1 0 0,1 0 0,0 0 0,0-1 0,1 1-1,-1-1 1,0 0 0,4 2 0,-2-2 93,0 0-1,0 0 1,-1 0 0,1 0-1,0-1 1,0 0-1,0 0 1,0 0-1,0-1 1,7-1-1,-8 1-22,0-1-1,0 1 0,0-1 0,0 0 0,-1 0 0,1 0 0,0 0 1,-1 0-1,0-1 0,0 0 0,0 0 0,0 1 0,5-8 0,32-25-14,-37 29 123,-3 3-34,-4 5-238,0 2 80,0 1 0,0-1 0,0 1 0,1 0 0,-1-1 0,1 2 0,1-1 0,-1 0 0,1 0-1,0 1 1,0 0 0,0-1 0,-1 11 0,0 5 4,1 1-1,1 29 1,1-43 43,0 0 1,1-1-1,-1 1 0,2 0 1,-1-1-1,1 1 0,4 9 1,-3-7 41,-2-7 12,0 0 1,0 1-1,0-1 0,0 0 1,4 5-1,-5-8-59,0 1 0,0-1-1,1 0 1,-1 1 0,0-1-1,0 0 1,1 0 0,-1 1-1,0-1 1,1 0 0,-1 0-1,0 0 1,1 1 0,-1-1-1,1 0 1,-1 0 0,0 0-1,1 0 1,-1 0 0,1 0-1,0 0 1,-1 0 10,1 0 0,0 0 1,0-1-1,-1 1 0,1 0 0,0-1 0,-1 1 1,1-1-1,0 1 0,-1-1 0,1 1 0,0-1 1,-1 1-1,2-2 0,3-5 81,-1 0-1,0 0 1,0 0 0,5-13-1,-7 15-67,-1-1-1,0 0 1,0 1-1,0-1 0,0-10 1,2-10 2,-2 21-46,0 0 0,0 0-1,0-1 1,-1 1 0,0 0-1,0-1 1,0 1 0,-1 0-1,0-1 1,0 1 0,0 0-1,0 0 1,-1 0 0,0 0-1,0 0 1,0 0 0,-6-7-1,4 3-70,4 8 73,0 1 0,0 0-1,0-1 1,0 1 0,0 0 0,0-1 0,-1 1 0,1-1 0,0 1 0,0 0-1,0 0 1,0-1 0,-1 1 0,1 0 0,0-1 0,0 1 0,-1 0 0,1 0-1,0-1 1,-1 1 0,1 0 0,0 0 0,-1 0 0,1-1 0,-1 1-115,-1 1-463,4 0 589,0 0 0,0 0 1,0-1-1,0 1 0,0-1 0,0 1 0,0-1 1,0 0-1,0 1 0,0-1 0,0 0 0,0 0 0,0-1 1,0 1-1,0 0 0,0-1 0,0 1 0,0-1 1,0 0-1,0 0 0,3-1 0,4-3 91,0-1 0,0 0 0,9-8 0,5-3-30,9-3-32,-1-2 0,32-29-1,-52 42-14,-1-1-1,-1-1 1,0 1 0,0-2-1,-1 1 1,0-1-1,-1 0 1,11-27-1,-13 25-50,-1 0-1,0 0 0,-1-1 1,0 1-1,-1-1 0,-1-21 0,-5 44-428,-8 20 217,-12 38 0,2-2 163,14-45 79,2 0 1,0 0-1,-3 25 1,8-36-5,0-1-1,0 1 1,1-1 0,0 1 0,0-1 0,1 1 0,0-1-1,1 1 1,-1-1 0,1 0 0,5 13 0,-6-18 33,0 0 0,1 0 0,-1 0 0,0 0 0,0 0 0,1 0 0,0 0 0,-1 0 0,1-1 0,0 1 0,0-1 0,0 1 0,0-1 0,0 1 0,0-1 0,0 0 0,0 0 0,5 1 0,-4-1-6,0-1 0,1 0-1,-1 0 1,0 0-1,1 0 1,-1-1 0,0 1-1,0-1 1,1 0 0,-1 0-1,0 0 1,0 0-1,3-2 1,17-9 95,-1-1-1,0 0 1,33-29 0,-42 30-105,-1 0 0,0-1-1,-1 0 1,-1-1 0,0 0 0,-1-1 0,0 0 0,11-28 0,2-13 59,15-68 0,-27 89-72,-6 20-4,6-17-35,-2 0 0,5-44-1,-12 53-152,-1 16-2,-1 13-31,-43 272 80,30-218 152,-30 111 278,4-55-126,39-112-92,0-1 1,0 0-1,0 1 1,1-1-1,-1 7 0,1-10-45,0 0 0,1 0-1,-1 0 1,0 0 0,0 0-1,1 0 1,-1 0 0,0 0-1,0 0 1,0-1 0,1 1-1,-1 0 1,0 0 0,0 0-1,1 0 1,-1 0 0,0-1-1,0 1 1,0 0 0,0 0-1,1 0 1,-1-1 0,0 1-1,0 0 1,0 0 0,0-1-1,0 1 1,11-16-31,0 1 0,0 0 0,2 1 0,0 0 0,0 1 0,1 0 0,25-16 0,-38 28-9,0 1 1,0-1-1,0 0 0,0 1 1,0-1-1,1 1 1,-1-1-1,0 1 0,0-1 1,1 1-1,-1 0 0,0 0 1,1-1-1,-1 1 0,0 0 1,1 0-1,-1 0 1,0 1-1,0-1 0,1 0 1,-1 0-1,0 1 0,1-1 1,-1 1-1,0-1 0,0 1 1,0-1-1,1 1 1,-1 0-1,0 0 0,0-1 1,0 1-1,0 0 0,0 0 1,-1 0-1,1 0 0,0 0 1,0 0-1,-1 1 1,1-1-1,1 2 0,1 6 23,1 0 0,-1 1 0,-1-1 0,3 17-1,-3-11-28,4 15 0,-6-21 64,2 0 0,-1 0 0,1-1 1,0 1-1,1-1 0,0 0 0,0 1 1,1-1-1,8 12 0,-12-19-99,1 0-1,0 0 1,0-1-1,0 1 1,-1-1-1,1 1 1,0-1-1,0 1 1,0-1 0,0 1-1,0-1 1,0 0-1,0 0 1,0 1-1,0-1 1,0 0-1,0 0 1,0 0 0,0 0-1,0 0 1,0 0-1,1-1 1,-1 1-1,0 0 1,0 0-1,0-1 1,-1 1-1,1-1 1,0 1 0,0-1-1,0 1 1,0-1-1,0 1 1,0-1-1,0 0 1,6-4-1813,-1 0-1,0-1 1,7-7 0,-4 2-262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1:33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76 11136,'-3'-33'5056,"21"30"-4417,-1 0 929,6 6-992,9-6 1536,3 3-1184,14-9 256,1 4-704,27-1-288,4 6-128,14-9 64,-5 9-64,-6-8-3680,-12 8 1952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1:12.3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40 3136,'-26'0'1153,"13"0"5176,30-1-5361,0-1-1,29-6 0,14-3-727,27 3-232,100 4 0,-137 8-1150,-40-2-87,1 0 0,0-2 1,0 1-1,0-1 0,0-1 0,13-2 0,5-8-1427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1:24.2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14 703 3072,'-2'1'155,"1"0"-91,0-1 0,1 0-1,-1 1 1,0-1 0,1 0 0,-1 1-1,0-1 1,1 1 0,-1-1 0,1 1 0,-1-1-1,1 1 1,-1-1 0,1 1 0,0 0-1,-1-1 1,1 1 0,0 0 0,-1-1-1,1 1 1,0 0 0,0-1 0,0 1-1,-1 2 1734,3-3-901,0 1-701,0-1-1,0 1 0,0-1 0,0 0 1,0 0-1,0 0 0,0 0 0,0 0 1,0 0-1,0-1 0,0 1 0,0-1 1,0 1-1,2-2 0,1 0 54,0 0 0,-1-1 0,1 1 0,-1-1-1,6-5 1,2-4 235,0 0 1,15-20-1,-13 12 72,21-38 0,-7 9-118,-3 8 44,-3-2 1,30-74 0,-50 111-607,0 0 0,1 1 0,-1-1 0,1 1 0,1-1 0,5-6 0,-9 12-3,9 11-58,0 2 184,-1 0 0,-1 1 1,0 0-1,-1 0 1,-1 0-1,8 30 1,-11-29 175,-1 0 0,-1 1 1,0-1-1,-1 1 0,-1-1 0,0 0 0,-1 1 1,-6 19-1,8-33-125,1 0-1,-1 0 1,0 0 0,1 0-1,-1 0 1,0 0 0,0-1-1,0 1 1,-1 0 0,1-1-1,0 1 1,-1-1 0,1 1-1,-1-1 1,1 1 0,-1-1 0,1 0-1,-1 0 1,0 0 0,0 0-1,0 0 1,0 0 0,0 0-1,0-1 1,0 1 0,0-1-1,-3 1 1,2-1 4,0 0-1,-1-1 1,1 1-1,0-1 1,0 0-1,0 0 1,0 0 0,0 0-1,0 0 1,0-1-1,1 1 1,-1-1-1,0 0 1,1 0-1,-1 0 1,1 0 0,-4-4-1,0-1-88,3 5-13,0-1 0,0 0-1,1 0 1,-1 0 0,1-1-1,-1 1 1,1 0-1,-2-6 1,-3-2-984,13 15 290,18 15 417,-19-15 327,-1 0 0,1 0 0,0-1 0,0 0 0,5 3 0,-2-3 32,-1-1 0,1 0 0,-1 0 0,1-1 0,-1 0 0,1-1 0,0 1 0,-1-1 0,1-1 0,0 0 0,14-2 0,6-4 306,47-18 0,-67 22-298,53-21 229,-1-2 0,65-39 0,-120 61-203,1 0 0,-1 0-1,0 0 1,0-1 0,-1 1-1,7-9 1,-9 11-54,-1 0 0,0 1-1,1-1 1,-1 0 0,0 0-1,0 0 1,0 0 0,0 0 0,0-1-1,-1 1 1,1 0 0,-1 0 0,1 0-1,-1-1 1,0 1 0,0 0-1,0 0 1,0-1 0,0 1 0,-1 0-1,0-4 1,0 5-29,0 0 1,0 0-1,1 0 0,-1 0 1,-1-1-1,1 1 0,0 1 1,0-1-1,0 0 0,0 0 1,-1 0-1,1 1 0,0-1 0,-1 0 1,1 1-1,-1-1 0,1 1 1,0 0-1,-1-1 0,1 1 1,-1 0-1,1 0 0,-3 0 1,-2 0-122,0 0 0,0 1 0,0 0 0,-8 1 0,2 2-46,1-1 0,-1 1 1,-16 9-1,24-11 160,1 0 0,0 0 0,0 0 0,0 0 0,0 0 0,0 1 0,0-1 0,1 1 0,-1 0 0,1 0 0,0 0 0,0 0 0,0 0 0,0 0 0,-2 7 0,2-2 37,0-1 0,1 1-1,0 0 1,1 0 0,0 0 0,0 0-1,0 0 1,1 0 0,1 0 0,-1-1-1,1 1 1,0 0 0,1-1 0,0 1-1,0-1 1,1 0 0,0 0 0,0 0-1,7 8 1,-7-9 39,0-1 0,1-1 0,-1 1 0,1-1 0,0 1 0,0-1 0,0-1 0,0 1 0,1-1 0,0 0 0,0 0 0,0-1 0,0 1 0,0-1 0,0-1 0,0 1 0,1-1 0,-1 0 0,0 0 0,1-1 0,-1 0 0,1 0 0,-1-1 0,8-1 0,-6 0-18,-1 0-1,0 0 0,1-1 1,-1 0-1,0-1 1,-1 1-1,10-8 1,1-2 70,19-20 0,-22 20-79,-1 0 1,26-17-1,-10 13-71,1 1 0,0 2-1,1 1 1,1 1 0,0 1-1,0 2 1,43-6 0,-61 14 64,-4 0 232,-20-2 92,-6 1-347,0 1 0,0 1 1,0 0-1,0 1 0,0 1 0,0 0 0,-20 6 0,24-4-40,-1 0-1,1 0 0,1 1 0,-1 0 0,1 1 0,0 1 0,0 0 0,0 0 0,-15 15 0,21-16 33,0 0 1,0 0-1,0 1 1,1-1-1,0 1 0,0 0 1,1 0-1,0 1 1,0-1-1,-2 13 0,2-9 30,2-1-1,-1 1 0,2-1 1,-1 1-1,1-1 0,1 1 0,2 15 1,-2-21-27,1 0 1,-1 0-1,1 0 1,0 0-1,0 0 1,1 0-1,-1 0 1,1-1-1,6 8 1,-7-9 29,0-1 0,0 0 0,1 0 0,-1 0 0,0 0 0,1 0 0,0 0 0,-1-1 0,1 1 0,0-1 0,0 0 0,0 1 0,0-2 0,0 1 0,0 0 0,0-1 0,0 1 0,4-1 0,4 0 10,1-1 0,0-1 0,-1 0 0,1 0 0,11-5 0,58-25-37,-51 19 45,54-25 25,148-90 0,-227 125-58,0 0 0,0-1 0,0 1 0,0-1 0,-1 0 0,0 0 0,0 0-1,5-6 1,-17 10-139,5 2 105,-1 0 0,0 0 0,1 0 0,0 1 0,0 0 0,-1-1 0,2 1 0,-1 0 0,0 1 0,1-1 0,-5 7-1,-1 4 8,-10 23 0,15-28 11,-1-1 0,2 1-1,-1 0 1,1 0-1,0 0 1,1 0 0,0 0-1,0 0 1,2 16-1,-1-21 21,1 0 0,0 1 0,0-1 0,0 0 0,0 0 0,1 0 0,-1 0-1,1-1 1,0 1 0,0 0 0,1-1 0,-1 1 0,1-1 0,-1 0 0,1 0 0,0 0 0,0 0-1,1 0 1,-1-1 0,1 1 0,-1-1 0,1 0 0,4 2 0,-6-3 0,0-1 1,1 1-1,-1 0 1,0-1-1,1 0 1,-1 0-1,1 1 1,-1-1-1,1-1 1,-1 1 0,0 0-1,1 0 1,-1-1-1,1 0 1,-1 1-1,0-1 1,0 0-1,4-2 1,-2 1 14,-1 0 0,0 0 0,0-1 0,0 1 0,0-1 0,0 1 1,0-1-1,-1 0 0,1 0 0,-1 0 0,3-5 0,-2 2 12,-1-1-1,0 1 1,1-1 0,-2 1-1,1-1 1,-1 0 0,0 1-1,-1-1 1,1 0 0,-1 0-1,-1 0 1,1 1 0,-1-1-1,-2-8 1,2 10-55,0 1 0,-1-1 0,1 1 0,-1 0 0,0 0 0,0 0 0,-1 0 0,1 0 0,-1 0 0,0 0 0,0 1 0,0-1 0,0 1 0,-1 0 0,1 0 0,-1 0 1,0 1-1,0-1 0,0 1 0,0 0 0,-8-3 0,10 4 13,-2-1-47,-1 1 0,1 0 0,-1-1 0,0 2 0,1-1 0,-1 0-1,-9 1 1,38-8 22,-5 1 36,2 0 0,-1 1 0,1 1 0,-1 1 0,29-1 0,-48 4-16,1 1 0,0 1 0,0-1 0,-1 0 1,1 0-1,0 1 0,0-1 0,-1 1 0,1-1 0,0 1 1,-1 0-1,1 0 0,-1 0 0,1 0 0,-1 0 0,1 0 1,-1 0-1,0 0 0,2 3 0,-1-2 18,0 1 0,-1-1 0,1 1 0,-1 0 0,0 0 0,0 0 0,0 0 0,0 0 0,-1 0 0,1 4 0,0 6 19,-1-1 0,-1 0 0,0 0 0,-4 19 0,2-16-23,1-1 0,-1 25-1,1-28 11,1-1 178,1-10-188,0 0 0,0 0 0,1 1 0,-1-1 0,0 0 0,0 0 0,0 0-1,0 0 1,0 0 0,1 0 0,-1 0 0,0 0 0,0 0 0,0 0 0,0 0 0,1 0 0,-1 0 0,0 0 0,0 0 0,0 0 0,0 0 0,0 0 0,1 0 0,-1 0 0,0 0 0,0 0 0,0 0 0,0 0 0,1 0 0,-1 0 0,0 0 0,0 0 0,0 0 0,0 0 0,0 0-1,1-1 1,-1 1 0,0 0 0,0 0 0,0 0 0,0 0 0,0 0 0,0-1 0,0 1 0,0 0 0,0 0 0,1 0 0,-1-1 0,5-4 20,1 0 1,-1-1-1,8-11 0,8-9-20,-2 6-13,1 2 0,30-24 0,-37 33-32,0 1 1,0 0-1,1 1 0,0 0 0,26-8 0,-38 14 33,-1 1-1,0-1 0,1 1 0,-1 0 1,0-1-1,1 1 0,-1 0 0,0 0 1,1 0-1,-1 0 0,1 0 0,-1 1 0,0-1 1,1 0-1,-1 1 0,0-1 0,2 1 1,-2 0 3,0 0 0,0-1 0,-1 1 0,1 0 0,0 0 0,-1 0 1,1-1-1,0 1 0,-1 0 0,1 0 0,-1 0 0,0 0 0,1 0 0,-1 0 1,0 0-1,1 0 0,-1 2 0,0 5-8,1-1 0,-2 1 0,1-1 0,-1 1 0,-2 8 0,0-1-16,0 7 86,-1-1-76,0 30 1,4-45 43,0 0 1,0 0 0,1 0 0,0 0 0,0-1 0,1 1-1,-1 0 1,1 0 0,5 9 0,-6-14-13,-1 1 1,1-1 0,0 1-1,1-1 1,-1 0 0,0 1 0,0-1-1,0 0 1,1 0 0,-1 1-1,1-1 1,-1 0 0,1-1-1,-1 1 1,1 0 0,0 0-1,-1-1 1,4 2 0,-2-2 0,0 0 1,0 0 0,0 0-1,0 0 1,0 0 0,0 0-1,0-1 1,0 0 0,0 1-1,4-3 1,4-2-18,1-1 0,-1 0 0,0 0 0,11-10 0,-21 15-9,29-23 50,-2-1 0,39-45-1,29-26-54,-85 87 43,-7 7-17,0-1 0,-1 0 0,1 1 0,-1-2 0,0 1 0,0 0 0,0-1 0,4-6 0,-7 10-11,0 0 0,0-1 0,0 1 0,0 0 0,1 0 0,-1 0 0,0 0 0,0 0-1,0-1 1,0 1 0,0 0 0,0 0 0,0 0 0,0 0 0,0 0 0,0-1 0,0 1 0,0 0 0,0 0 0,0 0 0,0 0 0,0 0 0,0-1 0,0 1-1,-1 0 1,1 0 0,0 0 0,0 0 0,0 0 0,0 0 0,0-1 0,0 1 0,0 0 0,0 0 0,0 0 0,-1 0 0,1 0 0,0 0 0,0 0-1,0 0 1,0 0 0,0-1 0,0 1 0,-1 0 0,1 0 0,0 0 0,0 0 0,0 0 0,0 0 0,0 0 0,-1 0 0,1 0 0,0 0 0,-5 1-84,1 0 63,1 0 1,0 1-1,0-1 1,0 1-1,0-1 1,0 1-1,0 0 1,0 0-1,1 0 1,-1 1-1,-2 2 1,-24 33 56,24-32-28,-5 11-22,1 1 0,0 0 0,1 0 0,-6 20 0,11-28 16,-2 4-32,1 1 0,-5 25 0,8-36 38,1-1 1,-1 1-1,1-1 1,0 1-1,0 0 1,0-1-1,0 1 1,1 0 0,0-1-1,-1 1 1,1-1-1,0 1 1,1-1-1,-1 0 1,1 1 0,-1-1-1,4 4 1,-5-7-5,1 1 0,-1-1 0,1 1 0,-1 0 0,1-1 0,0 1 0,-1-1 0,1 0 0,0 1 0,0-1 0,-1 1 0,1-1 0,0 0 0,0 0 0,-1 0 0,1 1 0,0-1 0,0 0 0,0 0 0,0 0 0,-1 0 0,2 0 0,0-1 8,0 1 0,-1-1 1,1 0-1,-1 1 0,1-1 1,-1 0-1,0 0 0,1 0 1,-1 0-1,2-2 0,4-4 34,-2 0-1,1 0 0,6-12 0,-9 14-50,152-253 668,-140 227-648,-2-1 0,-1 0 0,-1 0 0,10-53-1,-17 63-97,-1-1 0,0 0-1,-2 0 1,-3-37 0,2 54 39,0 0 0,-1 0 1,0 0-1,0-1 0,-1 1 0,0 0 1,0 1-1,0-1 0,0 0 1,-1 1-1,0-1 0,0 1 0,-6-7 1,9 11 21,-1 0 0,0 0 0,0 0-1,0 1 1,1-1 0,-1 0 0,0 0 0,0 0 0,0 1 0,-1-1 0,1 0 0,0 1 0,0-1 0,0 1 0,0 0 0,-1-1-1,1 1 1,0 0 0,0 0 0,0 0 0,-1-1 0,1 1 0,0 0 0,0 1 0,-1-1 0,1 0 0,0 0 0,0 1 0,-1-1-1,1 0 1,0 1 0,0-1 0,0 1 0,0 0 0,0-1 0,0 1 0,0 0 0,0-1 0,0 1 0,0 0 0,0 0 0,-1 2-1,-4 4-52,0 1 0,0-1 1,1 1-1,-6 13 0,8-16 73,-14 30-110,2 0 1,-14 47-1,13-36 140,8-15 32,1 0-1,1 1 1,1-1 0,1 41-1,3-55-13,1 0 0,0 1 0,2-1 0,0 1-1,1-1 1,0 0 0,2 0 0,12 31 0,-16-45-11,1 0 1,-1-1 0,1 1-1,0 0 1,0-1-1,0 0 1,0 1 0,1-1-1,-1 0 1,0 0-1,1 0 1,0-1-1,-1 1 1,1-1 0,0 1-1,0-1 1,0 0-1,0 0 1,0 0 0,0 0-1,0-1 1,0 1-1,0-1 1,0 0 0,0 0-1,0 0 1,1 0-1,4-1 1,8-2 12,0-1 1,-1 0-1,1-1 1,19-10-1,-16 7-20,59-28 46,92-56 0,-87 45-136,-66 37 93,-1-1 1,29-25 0,-27 21 62,-18 15-97,0 0-1,0-1 1,1 1 0,-1 0-1,0 0 1,0 0 0,0 0-1,0 0 1,1 0-1,-1-1 1,0 1 0,0 0-1,0 0 1,0 0 0,0 0-1,0-1 1,0 1 0,0 0-1,0 0 1,0 0 0,1-1-1,-1 1 1,0 0-1,0 0 1,0 0 0,0-1-1,0 1 1,0 0 0,0 0-1,-1 0 1,1 0 0,0-1-1,0 1 1,0 0 0,0 0-1,0-1 0,-1 1 0,1 0 0,0 0 0,0 0 1,-1 0-1,1 0 0,0 0 0,-1 0 0,1 0 1,0 0-1,0 0 0,-1 0 0,1 0 0,0 0 0,0 0 1,-1 1-1,1-1 0,0 0 0,0 0 0,-1 0 0,1 0 1,0 0-1,0 0 0,0 1 0,-1-1 0,1 0 1,0 0-1,0 0 0,-1 1 0,-20 15-20,15-11 23,-1 0 1,1 0 0,0 0 0,-5 7 0,-4 8-8,1 1 1,0 0 0,2 1-1,1 1 1,0 0 0,2 0-1,-12 48 1,19-65 30,1 1 0,0 0 0,1 0 0,0-1 0,0 1 0,0 0 0,1 0-1,0 0 1,0-1 0,1 1 0,0 0 0,4 11 0,-5-18-4,-1 1-1,0 0 1,0 0 0,1 0-1,-1-1 1,0 1 0,1 0 0,-1 0-1,1-1 1,-1 1 0,1 0-1,0-1 1,-1 1 0,1-1-1,-1 1 1,1-1 0,0 1-1,0-1 1,-1 1 0,1-1-1,0 0 1,0 1 0,-1-1-1,1 0 1,0 0 0,0 1-1,0-1 1,0 0 0,-1 0-1,1 0 1,0 0 0,0 0 0,0 0-1,0 0 1,-1 0 0,1-1-1,0 1 1,0 0 0,0 0-1,-1-1 1,1 1 0,0-1-1,0 1 1,0-1 0,3-2 38,-1 0-1,0 0 1,0 0 0,-1 0 0,1 0 0,0 0 0,3-8-1,2-5-21,-1-1 0,8-26 0,3-10-20,-7 26-20,-3 0 0,9-39 0,-17 65-11,0 0-1,0 0 1,0 0 0,0 0-1,0 0 1,0-1 0,-1 1-1,1 0 1,0 0 0,-1 0-1,0-2 1,1 3 11,0 0-1,0-1 1,0 1 0,0 0-1,0 0 1,0 0-1,0-1 1,-1 1 0,1 0-1,0 0 1,0 0-1,0 0 1,0-1 0,0 1-1,-1 0 1,1 0-1,0 0 1,0 0 0,0 0-1,0-1 1,-1 1 0,1 0-1,0 0 1,0 0-1,0 0 1,-1 0 0,1 0-1,0 0 1,0 0-1,-1 0 1,1 0 0,0 0-1,0 0 1,0 0-1,-1 0 1,1 0 0,0 0-1,0 0 1,0 0-1,-1 0 1,1 0 0,0 0-1,0 0 1,0 1 0,-1-1-1,1 0 1,0 0-1,0 0 1,0 0 0,0 0-1,-1 0 1,1 1-1,0-1 1,0 0 0,0 0-1,0 0 1,0 1-1,-1-1 1,-3 8-27,0 0 0,0 0 1,1 1-1,0-1 0,0 1 0,-2 12 0,-4 54 52,8-53-6,2 0 0,0 0 0,1 0-1,7 29 1,-8-48 5,0-1 0,-1 1 0,1-1 0,0 1 0,0-1 0,0 1 0,0-1 0,1 0 0,-1 1 1,1-1-1,0 0 0,1 2 0,-2-3 1,0-1 1,0 1 0,0 0-1,0-1 1,0 1 0,0 0-1,1-1 1,-1 1 0,0-1-1,0 0 1,0 1 0,1-1-1,-1 0 1,0 0 0,0 0-1,1 0 1,-1 0-1,0 0 1,0 0 0,1 0-1,-1 0 1,0-1 0,0 1-1,0-1 1,1 1 0,1-2-1,1 0 16,0 0 0,0-1-1,0 0 1,-1 0-1,1 0 1,-1 0-1,1-1 1,3-5 0,23-37 12,-21 32-21,53-80 57,15-26 6,-75 118-88,-1-1 0,0 1 0,1-1 0,-1 0 0,-1 1 0,1-1 0,1-3 0,-2 5-12,0-1 0,0 1 1,0 0-1,0 0 0,0 0 0,-1 0 0,1 0 1,0 0-1,0 0 0,-1 0 0,1 0 0,0 0 1,-1 0-1,1 0 0,-1 0 0,0 0 0,1 0 0,-1 0 1,0 0-1,1 0 0,-1 0 0,-1 0 0,2 1 9,-1 0 1,1 0-1,0 0 0,0-1 0,0 1 0,-1 0 0,1 0 0,0 0 0,0 0 0,0 0 1,-1-1-1,1 1 0,0 0 0,0 0 0,0 0 0,0-1 0,-1 1 0,1 0 0,0 0 1,0-1-1,0 1 0,0 0 0,0 0 0,0-1 0,0 1 0,0 0 0,0 0 0,0-1 1,0 1-1,0 0 0,0 0 0,0-1 0,0 1 0,0 0 0,0 0 0,0-1 0,0 1 1,0 0-1,0 0 0,0-1 0,1 1 0,-1 0 0,0 0 0,0 0 0,0-1 0,16-4-6,29 4 150,-40 1-118,47 3-245,-48-3 202,0 1 1,0 0-1,0 0 1,0 0-1,0 0 0,0 1 1,0 0-1,0-1 1,0 2-1,3 1 0,-5-2 6,-1 0 0,1 0 0,0 0 0,-1 0 0,1 1 0,-1-1 0,0 0 0,0 1 0,0-1 0,0 1 0,0-1 0,-1 1 0,1 0 0,0 4-1,0 6 3,-1-1 0,-1 13 0,0-3 62,2 2-50,0 0 0,7 40 0,-5-51 25,5 26-70,-8-37 58,1-1-1,-1 1 1,1-1 0,-1 1-1,1-1 1,0 0 0,0 1-1,-1-1 1,1 0-1,0 1 1,0-1 0,0 0-1,0 0 1,0 0 0,1 0-1,-1 0 1,0 0-1,0 0 1,1-1 0,1 2-1,-2-2 4,0 0-1,0 0 1,1-1-1,-1 1 0,0 0 1,0 0-1,0-1 1,1 1-1,-1-1 1,0 1-1,0-1 0,0 1 1,0-1-1,0 0 1,0 1-1,0-1 0,0 0 1,1-1-1,16-17 135,-6 3-102,-1-2 0,-1 1 1,10-23-1,12-22-182,-17 32 98,-13 24-33,1 0-1,0 0 0,0 0 0,7-8 1,-10 14 65,0 0-1,0 0 1,0 0 0,0-1 0,0 1 0,0 0-1,0 0 1,0 0 0,0 0 0,0 0 0,0 0 0,0 0-1,0 0 1,0 0 0,1 0 0,-1 0 0,0 0 0,0-1-1,0 1 1,0 0 0,0 0 0,0 0 0,0 0 0,0 0-1,0 0 1,0 0 0,0 0 0,0 0 0,0 0 0,1 0-1,-1 0 1,0 0 0,0 0 0,0 0 0,0 0 0,0 0-1,0 0 1,0 0 0,0 0 0,0 0 0,0 0-1,1 0 1,-1 0 0,0 0 0,0 0 0,0 0 0,0 0-1,0 0 1,0 0 0,0 0 0,0 0 0,0 1 0,0-1-1,0 0 1,0 0 0,0 0 0,0 0 0,1 0 0,-1 7-101,-4 13 45,-2 13 26,0 0 0,0 54 1,5-84 66,1-1 1,0 1 0,0 0 0,0 0 0,1 0-1,-1 0 1,1 0 0,-1 0 0,1-1-1,0 1 1,0 0 0,0-1 0,0 1 0,3 4-1,-3-7-23,0 0 0,-1 0-1,1 0 1,-1 0-1,1 0 1,0 0-1,-1 0 1,1 0 0,0 0-1,-1 0 1,1 0-1,-1-1 1,1 1 0,0 0-1,-1 0 1,1-1-1,-1 1 1,1 0-1,-1 0 1,1-1 0,-1 1-1,1-1 1,-1 1-1,1-1 1,-1 1 0,1-1-1,-1 1 1,0-1-1,1 0 1,15-20 84,-14 19-92,27-40-102,-11 16 46,0 0 1,30-30-1,-27 40-127,-21 16 178,0 0 1,0 0-1,0 0 0,0 0 1,1 0-1,-1 0 1,0 0-1,0 0 0,0 0 1,0 0-1,0 0 1,0 0-1,0 0 0,0 0 1,0 0-1,0 0 1,0 0-1,0 0 1,0 0-1,0 0 0,1 0 1,-1 0-1,0 0 1,0 0-1,0 0 0,0 0 1,0 0-1,0 0 1,0 0-1,0 0 0,0 0 1,0 0-1,0 0 1,0 0-1,0 0 1,0 0-1,0 0 0,0 0 1,0 0-1,1 0 1,-1 0-1,0 0 0,0 0 1,0 1-1,0-1 1,0 0-1,0 0 0,0 0 1,0 0-1,0 0 1,0 0-1,0 0 1,0 0-1,0 0 0,0 0 1,0 0-1,0 0 1,0 0-1,0 0 0,0 1 1,0-1-1,0 0 1,0 0-1,0 0 0,0 0 1,0 0-1,-1 0 1,3 12-8,-2-1 1,0 1 0,0 0-1,-1 0 1,-1-1 0,0 1-1,-4 15 1,-1 2 4,-2 18 72,-3 0 1,-24 62-1,-21 51-89,-3 5 124,43-126-22,-1-2 0,-27 44 0,42-76-46,0 0-1,-1 0 1,1-1-1,-1 1 1,0-1-1,0 0 1,0 0-1,-1 0 0,0-1 1,-6 5-1,10-8-23,0 1-1,0 0 0,0-1 0,0 1 0,0-1 1,0 0-1,-1 1 0,1-1 0,0 0 0,0 1 1,-1-1-1,1 0 0,0 0 0,0 0 0,-1 0 1,1 0-1,0-1 0,0 1 0,0 0 0,-1-1 1,1 1-1,0 0 0,0-1 0,0 1 1,0-1-1,0 0 0,0 1 0,0-1 0,0 0 1,0 0-1,0 0 0,0 1 0,0-1 0,0 0 1,1 0-1,-1 0 0,0-1 0,1 1 0,-1 0 1,1 0-1,-1 0 0,1 0 0,-1 0 0,1-2 1,-2-5 6,0 1 0,0-1 0,1 0 1,0 0-1,1-12 0,0 5-11,1 1 0,1 0-1,0 0 1,1-1 0,1 1-1,0 1 1,1-1 0,0 1-1,1 0 1,11-18-1,-5 13 79,0 0 0,1 1-1,1 1 1,1 0-1,0 1 1,24-18 0,-27 24-103,8-8-69,0 2 0,1 0 0,1 2 1,26-13-1,-46 25-453,0 1 0,1-1 0,-1 0 0,0 1 0,1 0 1,-1-1-1,0 1 0,1 0 0,-1 0 0,1 1 0,-1-1 1,0 0-1,1 1 0,-1-1 0,0 1 0,1 0 0,-1 0 1,3 2-1,12 3-2171,10-1-2524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1:26.7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38 2080,'-7'-11'718,"6"9"-480,0 1 0,0 0 0,0 0 0,1 0 0,-1-1 0,0 1 1,1-1-1,-1 1 0,1 0 0,0-1 0,-1 1 0,1-1 0,0 1 1,0-1-1,0-3 2239,0 5-2429,0 0 1,0 0 0,0 0-1,1 0 1,-1 0 0,0 0-1,0 0 1,0 0 0,0 0-1,0 0 1,0 0 0,0 0-1,0 0 1,0 0 0,1 0 292,-1 0-293,4 7 1836,9 18-667,-4-7-434,2 0-171,0 2-1,-2-1 0,14 41 1,-11-19-235,7 45 0,-16-55-274,0 0 0,-3 0-1,-5 62 1,-1 8 83,5-53 137,-15 92 0,16-137-228,-1 1 0,1-1 0,-1 0 0,0 1 0,0-1 0,-1 0 0,1 0 0,0 1 0,-1-1 0,-2 4 0,3-7-73,1 0-1,0 0 1,-1 0 0,1 0-1,0 0 1,-1 0-1,1 0 1,0 0 0,-1 0-1,1 0 1,0 0 0,-1 0-1,1 0 1,0 0-1,0 0 1,-1-1 0,1 1-1,0 0 1,-1 0-1,1 0 1,0 0 0,0-1-1,-1 1 1,1 0 0,0 0-1,0 0 1,-1-1-1,1 1 1,0 0 0,0 0-1,-1-1 1,-6-8 193,4 0-148,0 0 1,0 0-1,1 0 0,0-1 1,0 1-1,1 0 0,0-15 1,-1 0-5,-1-4-12,2 0-1,0-1 0,2 1 1,5-34-1,-4 52-71,0-1-1,1 1 1,0-1-1,1 1 1,0 0 0,0 1-1,1-1 1,0 1-1,1 0 1,0 0 0,1 0-1,-1 1 1,2 0-1,11-10 1,13-7 91,58-34-1,41-12 232,-129 70-298,69-27-1459,-79 44-12325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1:28.9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155 29 1664,'2'-13'5155,"0"4"-287,-1 3-4769,-3 6-32,1 0 0,0 0-1,0 0 1,-1 0 0,1 0-1,0 0 1,0 0 0,-1 1-1,1-1 1,0 0 0,0 1-1,0-1 1,-2 1 0,-1 2-7,1-1 0,0 0 0,0 1 1,0-1-1,0 1 0,1 0 0,-1 0 0,1 0 1,0 1-1,-1-1 0,1 0 0,1 1 1,-1-1-1,1 1 0,-1 0 0,-1 7 1,2-6-26,-1-1 1,0 1 0,-1-1 0,1 0 0,-1 0 0,0 0-1,0 0 1,0 0 0,0 0 0,-5 3 0,-12 16 28,19-22-60,1 0 0,-1 0-1,0-1 1,1 1-1,-1 0 1,1 0 0,-1 0-1,1 1 1,-1-1 0,1 0-1,0 0 1,-1 0 0,1 0-1,0 0 1,0 0 0,0 0-1,0 1 1,0-1-1,0 0 1,0 0 0,0 0-1,1 0 1,-1 0 0,0 0-1,1 0 1,-1 1 0,2 1-1,0-1 25,0 0 0,1 0-1,-1 0 1,1 0 0,-1 0-1,1 0 1,0-1 0,-1 1-1,6 1 1,66 29 660,-53-22-420,-17-9-162,0 0-1,-1 1 0,1 0 0,0 0 1,-1 0-1,1 0 0,-1 0 1,1 1-1,-1-1 0,0 1 1,0 0-1,4 6 0,-7-9-58,0 1 0,1 0 0,-1-1 1,0 1-1,0 0 0,0-1 0,0 1 0,0 0 0,0-1 0,0 1 0,0 0 0,0 0 0,0-1 0,0 1 0,0 0 1,0-1-1,-1 1 0,1 0 0,0-1 0,-1 1 0,1-1 0,0 1 0,-1 0 0,1-1 0,-1 1 0,1-1 1,-1 1-1,1-1 0,-1 1 0,1-1 0,-1 1 0,1-1 0,-1 0 0,0 1 0,-2 1 57,0 0 0,0-1 0,0 1 0,0-1 0,-6 2 0,-8 2-129,-2-2-1,1 0 1,0-1 0,0-1-1,-1 0 1,1-2 0,-29-4-1,36 3-2334,33 0-8021,-11 8 7123,-2-5 1242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1:29.6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140 5 3392,'0'-5'1536,"4"5"320,-8 5 192,4 7-1152,-10 5 768,5-2-960,-8 5 192,0 0-544,-6-4-192,6 4-96,-5-5 416,5 2-256,-1-1-3456,6 8 1728,-5 0-3936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1:32.6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0 448 2912,'3'1'8197,"2"-10"-6155,4-22-1599,-3 7-74,1 0-1,10-25 0,-1 4-75,31-79 290,-40 109-510,1 0 0,0 1 0,1 0-1,1 0 1,0 1 0,12-13 0,0-1-68,-18 25-110,-3 7 114,-1 7 104,0-11-108,0 12 67,-2 1 0,-5 23 0,0 5-43,-14 108 381,21-138-6,0-12-393,0 1 1,0-1-1,0 0 0,0 0 1,0 0-1,0 0 1,0 0-1,0 0 0,0 0 1,0 0-1,0 0 0,0 1 1,0-1-1,1 0 0,-1 0 1,0 0-1,0 0 1,0 0-1,0 0 0,0 0 1,0 0-1,0 0 0,0 0 1,0 0-1,1 0 0,-1 0 1,0 0-1,0 0 0,0 0 1,0 0-1,0 0 1,0 0-1,0 0 0,0 0 1,1 0-1,-1 0 0,0 0 1,0 0-1,0 0 0,0 0 1,0 0-1,0 0 0,0 0 1,0 0-1,0 0 1,1 0-1,-1 0 0,15-17 686,-14 16-700,21-27-27,2 1 0,1 2-1,0 1 1,2 0 0,1 2 0,1 1 0,0 2-1,39-20 1,-64 38 53,-1-1-119,0 1 1,0-1 0,1 1-1,-1 0 1,5-1 0,-7 2 90,-1 0 1,1 0 0,-1 0-1,1 0 1,-1 0-1,1 0 1,-1 0 0,1 0-1,-1 0 1,1 0 0,-1 0-1,1 0 1,-1 1-1,1-1 1,-1 0 0,0 0-1,1 1 1,-1-1-1,1 0 1,-1 1 0,0-1-1,1 0 1,-1 1 0,0-1-1,1 0 1,-1 1-1,0-1 1,0 1 0,1-1-1,-1 1 1,0-1-1,0 1 1,0-1 0,0 1-1,0-1 1,1 1 0,-1-1-1,0 0 1,0 1-1,0-1 1,0 1 0,-1-1-1,1 1 1,0 0-1,-1 15 80,-2-1-1,1 0 0,-2 1 1,0-1-1,-1-1 0,-7 16 1,-6 22 71,14-38 241,10-19 133,3-4-323,35-37-20,-26 25-214,1 1-1,1 1 0,43-32 1,-61 50-22,0-1 1,0 1 0,0 0 0,1 0-1,-1 0 1,1 0 0,-1 0-1,1 1 1,-1-1 0,4 0 0,-5 1 49,0 0 1,0 1-1,0-1 0,0 0 1,0 0-1,0 1 1,0-1-1,0 0 1,0 1-1,-1-1 0,1 1 1,0-1-1,0 1 1,-1 0-1,1-1 1,0 1-1,0 0 0,-1-1 1,1 1-1,-1 0 1,1 0-1,-1-1 1,1 1-1,-1 0 0,1 0 1,-1 0-1,0 0 1,0 0-1,1 0 1,-1 1-1,4 17 49,-2-1 0,0 1 0,-1-1 0,0 1 0,-3 18 0,0-7-17,1 0 0,4 34 0,-2-37 141,-1-21-111,0 1-1,0 0 1,1 0-1,2 6 1,-3-10-41,6 9 487,-6-12-483,1 0 1,-1 0-1,1 1 1,-1-1 0,1 0-1,-1 0 1,1 0 0,-1 0-1,1 0 1,-1 0 0,1 0-1,-1 0 1,1 0 0,-1 0-1,1 0 1,-1-1 0,1 1-1,-1 0 1,1 0 0,-1 0-1,1-1 1,-1 1-1,1 0 1,-1 0 0,0-1-1,1 0 1,6-4 18,0-1 0,-1 0 0,0 0 0,0-1-1,0 0 1,7-12 0,3-2 73,11-11-92,1 1 0,2 1 1,44-35-1,-23 27 34,84-47 0,-123 79 28,0-1-1,-1-1 0,16-13 1,-28 21-83,1 0 1,0 0 0,0 0 0,0 0-1,0 0 1,0 0 0,0 0 0,-1 0 0,1 0-1,0 0 1,0 0 0,0 0 0,0 0-1,0 0 1,0 0 0,-1-1 0,1 1-1,0 0 1,0 0 0,0 0 0,0 0-1,0 0 1,0 0 0,0 0 0,0 0-1,0-1 1,-1 1 0,1 0 0,0 0-1,0 0 1,0 0 0,0 0 0,0 0-1,0 0 1,0-1 0,0 1 0,0 0-1,0 0 1,0 0 0,0 0 0,0 0-1,0-1 1,0 1 0,0 0 0,0 0-1,0 0 1,0 0 0,0 0 0,0 0 0,0-1-1,0 1 1,1 0 0,-1 0 0,0 0-1,0 0 1,0 0 0,0 0 0,-14 3-92,-5 3 76,1 1 0,0 0-1,0 2 1,1 0 0,0 1-1,1 1 1,0 0 0,-20 20-1,26-22 28,1 0 0,1 1 0,0 0 0,0 1 0,1 0 0,0 0 0,1 0 0,0 1 0,1 0 0,0 0 0,1 0 0,1 1 0,-5 22 0,8-34 4,0 1 1,0-1-1,0 1 0,0-1 1,0 1-1,0-1 0,0 0 1,0 1-1,0-1 0,0 1 1,1-1-1,-1 0 0,1 1 1,-1-1-1,1 0 0,0 0 0,-1 1 1,1-1-1,0 0 0,0 0 1,0 0-1,0 0 0,0 0 1,0 0-1,2 2 0,-1-2 11,0-1-1,0 1 1,0-1 0,0 1-1,0-1 1,0 1-1,0-1 1,0 0-1,0 0 1,0 0 0,0 0-1,0 0 1,0-1-1,0 1 1,0-1-1,0 1 1,0-1-1,3-1 1,2-2 30,1 0-1,-1 0 1,0-1 0,0 0 0,-1 0-1,0-1 1,0 0 0,6-7-1,40-55 127,-50 64-176,12-15 17,29-48 74,-30 47-129,3-6-152,-14 16-84,-9 14 39,-11 18 88,11-8 129,1 0 1,0 0-1,1 0 1,1 1-1,0 0 1,1 0-1,1 0 1,0 0 0,0 20-1,2-31 23,0 0 0,1 0-1,-1 0 1,1 0 0,0 0 0,0 0 0,0 0-1,0 0 1,1 0 0,0-1 0,0 1 0,0-1 0,0 1-1,0-1 1,1 1 0,-1-1 0,1 0 0,0 0-1,3 2 1,-3-3 18,0 0-1,1 0 1,-1 0 0,0 0-1,1-1 1,-1 0-1,0 0 1,1 0 0,0 0-1,-1 0 1,1-1-1,0 1 1,-1-1 0,1 0-1,0 0 1,-1 0-1,1-1 1,0 0 0,-1 1-1,1-1 1,5-3-1,0 1 18,-1-2-1,1 1 0,-1-1 0,0-1 0,-1 1 0,1-1 0,-1-1 1,0 1-1,8-11 0,6-9 70,21-37-1,-38 58-119,54-88 15,-27 28 100,-31 65-113,0 0 0,1 0 0,-1-1 0,0 1 1,0 0-1,0 0 0,0 0 0,0-1 0,1 1 0,-1 0 0,0 0 0,0 0 0,0-1 0,0 1 0,0 0 0,0 0 0,0-1 0,0 1 0,0 0 0,0 0 0,0-1 0,0 1 0,0 0 0,0 0 0,0 0 0,0-1 0,0 1 1,0 0-1,0 0 0,0-1 0,0 1 0,0 0 0,-1 0 0,1 0 0,0-1 0,0 1 0,0 0 0,0 0 0,0 0 0,-1-1 0,1 1 0,0 0 0,0 0 0,0 0 0,-1 0 0,1 0 0,0 0 0,0-1 0,0 1 0,-1 0 1,1 0-1,0 0 0,-1 0 0,-3 0-59,5 2 161,-19 34-202,13-20 70,0-1 1,2 1-1,0-1 0,1 1 1,0 0-1,2 0 0,1 22 1,-1-34 85,1-1 0,-1 1 0,1-1 0,0 1 0,2 4 0,-3-8-38,1 0 0,-1 1 0,0-1 0,0 1 0,0-1 0,0 1 0,1-1 0,-1 0 0,0 1 0,0-1 0,1 0-1,-1 1 1,0-1 0,1 0 0,-1 1 0,0-1 0,1 0 0,-1 1 0,1-1 0,-1 0 0,0 0 0,1 0 0,-1 0 0,1 1 0,-1-1 0,1 0 0,-1 0 0,1 0 0,-1 0 0,0 0-1,1 0 1,-1 0 0,1 0 0,-1 0 0,1 0 0,-1 0 0,1 0 0,-1-1 0,1 1 0,-1 0 0,0 0 0,1 0 0,-1-1 0,1 1 0,-1 0 0,0 0 0,1-1 0,-1 1 0,0 0 0,1-1-1,-1 1 1,1-1 0,9-11 105,0 0 1,-1-1-1,14-24 0,-14 20-148,1 1 0,14-16-1,-23 30 25,4-3-33,-1-1 0,1 1 0,0 0 0,0 1 0,0-1 0,1 1 0,7-4 0,-13 7 38,0 1 0,0 0 0,0 0 0,1 0-1,-1 0 1,0 0 0,0 0 0,0 0 0,1-1-1,-1 1 1,0 0 0,0 0 0,0 0 0,1 0 0,-1 0-1,0 0 1,0 0 0,0 0 0,1 0 0,-1 0-1,0 0 1,0 0 0,0 0 0,1 0 0,-1 0 0,0 1-1,0-1 1,0 0 0,1 0 0,-1 0 0,0 0-1,0 0 1,0 0 0,1 0 0,-1 1 0,0-1-1,0 0 1,0 0 0,0 0 0,0 0 0,0 1 0,1-1-1,-1 0 1,0 0 0,0 0 0,0 1 0,0-1-1,0 0 1,-1 14-38,-55 201-70,31-125 3,13-49 199,-24 54 0,27-73-45,-2-2 0,-1 1-1,0-1 1,-16 19 0,24-34 5,0-1 0,0 0 1,0 0-1,0 0 0,0 0 0,-1-1 0,0 0 0,-8 5 1,11-7-36,-1 0 1,1 0 0,0-1 0,-1 1 0,1-1 0,0 1 0,-1-1 0,1 0-1,-1 0 1,1 0 0,-1 0 0,1 0 0,0-1 0,-1 1 0,1-1 0,0 1 0,-1-1-1,1 0 1,0 0 0,0 0 0,-4-2 0,5 2-13,0 0 0,1 1 0,-1-1 1,0 0-1,0 1 0,1-1 0,-1 0 0,0 0 0,1 0 0,-1 0 1,1 0-1,-1 0 0,1 0 0,0 0 0,-1 0 0,1 0 0,0 0 1,0 0-1,-1 0 0,1 0 0,0 0 0,0 0 0,0 0 1,0 0-1,1 0 0,-1 0 0,0 0 0,0 0 0,1 0 0,-1 0 1,0 0-1,2-2 0,0-1 1,0-1-1,0 1 1,1 0 0,0 1 0,5-7-1,0 2-24,1 1-1,0 1 1,0 0 0,0 0-1,1 0 1,20-7-1,-1 0-102,-17 7-22,1 0 1,0 2 0,20-6-1,-23 8-1675,0 1 0,19-1 0,-7 4-531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1:35.9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1 307 3808,'-1'6'1471,"1"-5"-1341,0 0 0,0-1 1,0 1-1,0 0 0,0-1 1,0 1-1,0 0 1,0-1-1,0 1 0,1 0 1,-1-1-1,0 1 0,0 0 1,1-1-1,-1 1 0,0 0 1,1-1-1,-1 1 1,0-1-1,1 1 0,-1-1 1,1 1-1,-1-1 0,1 1 1,-1-1-1,1 1 1,0-1-1,-1 0 0,1 1 1,-1-1-1,2 1 0,0 0-11,0 0 0,-1 0 0,1 0 0,0 0 0,0 0 0,0 0-1,0 0 1,0-1 0,0 1 0,0-1 0,0 0 0,0 1-1,0-1 1,0 0 0,0 0 0,0 0 0,0 0 0,0-1 0,0 1-1,0-1 1,0 1 0,0-1 0,0 0 0,0 1 0,0-1 0,0 0-1,3-2 1,14-9 110,-1 0-1,0-1 1,0-1 0,-1 0-1,-1-2 1,26-31-1,-35 38-74,1-1 0,-2 0 0,1 0 0,9-22 0,-15 29-143,0 0-1,0 0 1,0-1 0,0 1 0,0 0 0,-1 0 0,0-1-1,1 1 1,-1 0 0,0 0 0,0-1 0,-1 1 0,1 0-1,-1 0 1,0-1 0,0 1 0,0 0 0,0 0 0,0 0-1,-1 0 1,1 0 0,-3-3 0,2 4-54,0 0 0,0 0-1,0 0 1,-1 0 0,1 1 0,-1-1 0,1 1 0,-1-1-1,0 1 1,1 0 0,-1 0 0,0 0 0,0 0 0,1 1-1,-1-1 1,0 1 0,0-1 0,0 1 0,0 0 0,0 1-1,-5-1 1,1 1-32,1 1 0,-1-1-1,0 1 1,0 0 0,0 0-1,1 1 1,-10 5 0,11-4 72,-1 0 0,1 0 1,0 1-1,0-1 0,0 1 0,0 1 1,1-1-1,0 1 0,0-1 0,1 1 0,0 0 1,0 0-1,0 1 0,0-1 0,1 1 1,-2 13-1,1-8 58,2 0 1,-1 0 0,2 0-1,0 1 1,0-1-1,1 0 1,1 0 0,4 19-1,-4-25 7,-1 1-1,2-2 0,-1 1 0,1 0 1,0 0-1,0-1 0,1 1 1,-1-1-1,1 0 0,0 0 1,1-1-1,-1 1 0,1-1 1,0 0-1,0 0 0,0 0 1,1-1-1,-1 0 0,1 0 1,0 0-1,0-1 0,7 3 0,-4-3 26,0 0 0,1-1 0,-1 0 0,1 0 0,-1-1 0,1 0 0,-1 0 0,1-1 0,-1-1 0,1 1 0,-1-2 0,0 1 0,0-1 0,12-6 0,-4 0-24,-1-1-1,-1 0 1,0-1 0,0 0 0,-1-2 0,0 1-1,-1-2 1,14-18 0,82-129 444,-105 153-507,6-9 45,12-33 0,-12 26-397,-12 80-341,-1 8 644,-2 23 29,-3-31-41,-10 59 399,18-113-296,-1-1-1,1 0 1,0 1-1,-1-1 1,1 0-1,-1 1 1,1-1-1,-1 0 0,0 0 1,1 0-1,-1 0 1,0 1-1,0-1 1,0 0-1,0 0 1,0-1-1,0 1 1,0 0-1,-2 1 1,2-2-6,0 0 0,0 1 0,0-1 0,0 0 1,0 0-1,0 0 0,0 0 0,0 0 0,0 0 0,0-1 0,0 1 1,0 0-1,0 0 0,0-1 0,0 1 0,0-1 0,0 1 0,0-1 1,0 1-1,0-1 0,0 1 0,1-1 0,-1 0 0,-1-1 0,-3-3 9,1-1-1,-1 1 0,1-1 0,0 0 1,1 0-1,-4-9 0,-5-8-386,12 23 327,0 0-1,0 0 0,0 1 0,0-1 0,0 0 1,0 0-1,0 0 0,0 0 0,0 0 1,0 0-1,0 0 0,0 0 0,0 0 0,0 0 1,0 0-1,0 0 0,0 0 0,0 0 0,0 0 1,0 0-1,1 0 0,-1 0 0,0 0 0,0 0 1,0-1-1,0 1 0,0 0 0,0 0 0,0 0 1,0 0-1,0 0 0,0 0 0,0 0 0,0 0 1,0 0-1,0 0 0,0 0 0,0 0 1,0 0-1,0 0 0,0 0 0,0 0 0,0 0 1,0 0-1,0 0 0,0 0 0,0 0 0,0 0 1,0 0-1,0 0 0,0 0 0,0-1 0,0 1 1,0 0-1,0 0 0,0 0 0,0 0 0,0 0 1,0 0-1,0 0 0,0 0 0,0 0 1,0 0-1,0 0 0,0 0 0,0 0 0,0 0 1,0 0-1,0 0 0,7 2-289,10 6 544,-12-6-428,0 1 233,0-2 0,0 1-1,0-1 1,1 1 0,-1-2-1,0 1 1,1 0 0,-1-1-1,0 0 1,1 0 0,-1-1-1,0 0 1,0 1 0,1-2-1,-1 1 1,0-1-1,8-3 1,1-2 10,-1 0 0,-1-1 0,1-1 0,-1 0 0,11-12 0,152-126 276,-164 137-375,0 0 0,1 1-1,0 1 1,1 0 0,0 0-1,0 2 1,21-8 0,-26 12 24,1 1 0,0 0 1,12 0-1,-1 2 28,-18-1 180,-6 0 187,-14 0-414,0 0 0,1 2 0,-1 0 0,1 1 0,-1 1 0,1 0 0,0 2 0,0 0 0,1 0 0,0 2 0,-19 11 0,26-13 40,0 0 1,1 0-1,-1 1 0,1 1 0,1-1 0,-1 1 1,1 1-1,-11 16 0,15-20-2,0 1-1,1-1 1,-1 1-1,1-1 1,0 1-1,1 0 1,-1 0-1,1 0 1,0 0-1,1 0 1,-1 0-1,1 0 1,0 1-1,1-1 1,0 0-1,0 0 1,2 7-1,-2-9 33,1 0-1,0 0 0,-1 0 1,2 0-1,-1 0 0,0-1 0,1 1 1,0-1-1,0 1 0,0-1 1,0 0-1,0 0 0,1 0 0,-1-1 1,1 1-1,6 2 0,-4-2 18,0 0-1,0-1 0,0 0 1,0 0-1,1-1 1,-1 0-1,0 0 0,1 0 1,-1 0-1,10-2 0,14-3 22,1-1 0,-1-1 0,0-2 0,0-2-1,-1 0 1,37-19 0,-38 13-39,0-1 1,-1-2-1,-2 0 0,36-34 0,-49 43-26,55-43-3,-39 33 0,-11 9 1,-14 10 12,0-1 0,0 0 0,1 0 0,-1 0 0,0-1 0,-1 1 0,1-1 0,5-5 0,-8 5-64,-6 5-64,-6 6-50,4 0 164,0-1-1,1 1 1,0 0-1,1 1 1,-1 0-1,-6 13 1,-26 60-53,31-60 9,0-1-1,2 2 1,-7 38 0,12-58 78,1-1 0,0 0 0,0 1-1,1-1 1,-1 1 0,0-1 0,1 0 0,0 1 0,-1-1 0,2 3 0,-2-5-20,1 1-1,-1-1 1,0 1-1,0-1 1,1 1-1,-1 0 1,0-1-1,1 0 1,-1 1-1,0-1 1,1 1-1,-1-1 1,1 1-1,-1-1 1,1 0-1,-1 1 1,1-1 0,-1 0-1,1 0 1,-1 1-1,1-1 1,-1 0-1,1 0 1,-1 0-1,1 0 1,0 0-1,-1 1 1,1-1-1,-1 0 1,1 0-1,-1-1 1,1 1-1,0 0 1,-1 0 0,1 0-1,-1 0 1,1 0-1,-1-1 1,1 1-1,-1 0 1,1 0-1,-1-1 1,1 1-1,-1 0 1,2-1-1,2-3 29,-1 1 0,1-1 0,0 1 0,-1-1 0,0 0 0,0-1 0,0 1-1,3-6 1,16-40 87,-15 34-101,6-15 45,0 0-47,15-49 1,-27 69-184,-3 8-100,1 4 233,0-1 1,1 1-1,-1 0 1,0-1-1,1 1 1,-1 0-1,1 0 1,-1-1-1,1 1 0,-1 0 1,1 0-1,0 0 1,-1 0-1,1 2 1,-6 17-66,0 1 0,-4 38 0,10-50 118,-1 0 0,1-1 0,0 1 0,1 0 0,0-1 0,0 1 0,1-1 0,0 1 0,6 14 0,-8-22-13,1 1 0,-1-1 0,1 0 0,0 0 0,0 0 0,0 0 0,-1-1 0,1 1 0,0 0 0,0 0 0,0 0 0,0-1 0,0 1 0,0-1 0,1 1 0,-1-1 0,0 1 0,0-1 0,0 1-1,0-1 1,1 0 0,-1 0 0,0 0 0,0 1 0,1-1 0,-1 0 0,0-1 0,0 1 0,1 0 0,-1 0 0,0 0 0,0-1 0,0 1 0,0-1 0,1 1 0,0-2 0,7-1 59,-1-2 0,0 1 0,14-11 1,-15 10-46,57-42 120,11-8-207,-43 31 31,-23 17 21,-1 1 0,1-1 0,0 1-1,1 1 1,16-8 0,-25 13-3,0-1 0,0 1 0,0 0 1,0-1-1,1 1 0,-1 0 0,0 0 0,0 0 0,0-1 0,0 1 0,0 0 0,0 0 1,0 1-1,0-1 0,0 0 0,1 0 0,-1 0 0,0 1 0,0-1 0,0 1 1,0-1-1,0 1 0,0-1 0,0 1 0,-1-1 0,1 1 0,0 0 0,0 0 1,0-1-1,-1 1 0,1 0 0,0 0 0,-1 0 0,1 0 0,0 0 0,-1 0 1,0 0-1,1 0 0,-1 0 0,1 0 0,-1 1 0,1 5-24,1 0-1,-2 1 1,1-1-1,-1 0 0,-1 9 1,1-9 20,-2 22-17,-1-1 0,-2 0-1,0 0 1,-14 37-1,4-24 77,-1-2-1,-27 48 0,33-71 192,-17 22-1,20-29 134,37-32 457,-22 13-828,0 0 0,0 0 0,-1 0 0,7-14 0,-3 4 11,73-151 141,-62 119-248,56-93 0,-71 133 26,1 1-1,1 1 0,0-1 1,0 1-1,1 1 1,17-14-1,-24 21 44,0 1 0,0-1 0,0 1 1,0-1-1,0 1 0,0 0 0,1 0 0,3 0 0,-6 1 22,-1-1-1,1 1 0,-1 0 0,1 0 0,0 0 0,-1 0 0,1 0 0,0 0 0,-1 1 0,1-1 0,0 0 1,-1 0-1,1 0 0,0 0 0,-1 1 0,1-1 0,-1 0 0,1 1 0,-1-1 0,1 0 0,0 1 0,-1-1 0,1 1 1,-1-1-1,0 1 0,1-1 0,-1 1 0,1-1 0,-1 1 0,0-1 0,1 1 0,-1 0 0,0-1 0,0 1 1,0 0-1,1-1 0,-1 1 0,0-1 0,0 1 0,0 0 0,0-1 0,0 1 0,0 1 0,-1 13 14,0 0-1,-1 0 0,-1 0 1,-5 17-1,-22 58 32,25-79 13,0 1 0,0-2 1,-1 1-1,-8 10 0,10-15-1,0 0 0,-1-1-1,0 0 1,0 0 0,-1 0-1,1 0 1,-1-1 0,-8 5 0,12-8-40,0 0-1,-1 0 1,1-1 0,0 1 0,-1-1 0,1 1 0,0-1 0,-1 0-1,-3 0 1,4 0-8,1 0 1,0 0-1,0 0 0,0 0 0,0 0 0,0-1 0,0 1 0,0 0 0,0-1 0,0 1 1,0-1-1,0 1 0,0-1 0,0 1 0,1-1 0,-1 0 0,0 1 0,0-1 0,0 0 1,1 0-1,-1 0 0,0 1 0,0-2 0,1 1-8,0 0 0,0 0 0,0 0 1,0 0-1,0 1 0,0-1 0,0 0 0,0 0 0,0 0 0,1 0 0,-1 1 1,0-1-1,0 0 0,1 0 0,-1 1 0,1-1 0,-1 0 0,0 0 1,1 1-1,0-1 0,-1 0 0,1 1 0,-1-1 0,1 1 0,0-1 1,-1 1-1,2-1 0,23-15-65,-19 13 71,5-2-15,0 0 0,1 1 0,0 0 0,0 1-1,0 0 1,0 1 0,21-2 0,-14 2 32,0 0 1,21-7-1,-4-3 70,0-2 0,-1-1 0,-1-2-1,0-1 1,-2-2 0,42-32 0,-64 44-46,18-19 1,-26 25-41,0 0 0,0-1 0,0 1 1,0-1-1,0 0 0,-1 0 0,1 1 1,-1-1-1,0 0 0,0 0 0,0 0 1,0 0-1,-1 0 0,1-4 0,-1 6-4,0-1-1,0 1 0,-1 0 1,1-1-1,-1 1 1,1 0-1,-1-1 0,1 1 1,-1 0-1,1 0 1,-1 0-1,0 0 0,0-1 1,0 1-1,0 0 0,0 1 1,0-1-1,0 0 1,0 0-1,0 0 0,0 0 1,0 1-1,-1-1 1,1 1-1,0-1 0,0 1 1,-1-1-1,1 1 0,-2-1 1,-2 0-30,0 0 1,0 0-1,0 1 1,0 0-1,0-1 1,-9 2-1,3 1 1,1 1-1,-1 0 1,1 0-1,0 1 1,0 0-1,0 1 1,1 0-1,-1 0 1,1 1-1,0 0 1,1 1-1,0 0 1,0 0-1,0 1 1,1 0-1,0 0 1,-9 15 0,12-16 66,-1 0 0,2 0 0,-1 0 1,1 1-1,0-1 0,0 1 0,1 0 1,0 0-1,1 0 0,0 0 1,0 0-1,0 0 0,1 0 0,0 0 1,1 0-1,0 0 0,0 0 0,1 0 1,0 0-1,0 0 0,1-1 1,0 1-1,0-1 0,5 8 0,-4-8 39,0-1-1,1 0 1,0 0-1,0 0 1,1-1 0,-1 1-1,1-1 1,0 0-1,0-1 1,1 0-1,0 0 1,-1 0-1,16 5 1,-16-7-62,1 0 0,-1-1 0,1 0 1,0 0-1,0 0 0,0-1 0,-1 0 0,1 0 0,0-1 1,0 0-1,0 0 0,-1-1 0,1 1 0,-1-1 0,1-1 0,5-3 1,-5 3-464,-1-1-1,0 0 1,0 0 0,0-1 0,-1 0 0,1 0 0,-1 0 0,-1 0 0,1-1 0,-1 0 0,0 0 0,4-8-1,11-21-2138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1:36.7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122 32 4224,'-6'4'7719,"-8"1"-5146,-26 14-1575,37-17-854,-24 14 915,25-16-964,1 1 0,-1 0 1,0 0-1,0-1 1,0 1-1,0-1 0,0 1 1,0-1-1,0 0 1,0 0-1,0 0 0,-2 0 1,4 0-78,-1 0 0,1 0 0,0 0 1,0 0-1,-1 0 0,1-1 0,0 1 1,0 0-1,0 0 0,-1 0 0,1 0 0,0 0 1,0-1-1,0 1 0,0 0 0,-1 0 0,1 0 1,0-1-1,0 1 0,0 0 0,0 0 1,0 0-1,0-1 0,0 1 0,-1 0 0,1 0 1,0-1-1,0 1 0,0 0 0,0 0 0,0-1 1,0 1-1,0 0 0,0 0 0,0-1 1,0 1-1,0 0 0,1 0 0,-1 0 0,0-1 1,0 1-1,0 0 0,0 0 0,0-1 0,0 1 1,0 0-1,1 0 0,-1 0 0,0-1 1,0 1-1,0 0 0,1 0 0,-1 0 0,0 0 1,0 0-1,0-1 0,1 1 0,14-14 62,-12 12-6,5-5-34,1 1 0,-1 0 0,1 0 0,12-5 0,13-8 176,-33 18 142,5 14-4731,1-2-1691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1:37.2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 47 3648,'-2'3'8268,"-1"4"-4190,1-1-3596,0-1 0,-1 1 0,0-1-1,1 0 1,-8 9 0,10-13-457,0-1 0,0 0 0,0 0 0,0 0 0,-1 0 0,1 1 1,0-1-1,0 0 0,0 0 0,0 0 0,0 0 0,0 0 0,-1 1 0,1-1 1,0 0-1,0 0 0,0 0 0,0 0 0,-1 0 0,1 0 0,0 0 0,0 0 1,0 0-1,-1 0 0,1 0 0,0 0 0,0 0 0,0 0 0,-1 0 0,1 0 1,0 0-1,0 0 0,0 0 0,0 0 0,-1 0 0,1 0 0,0 0 0,0 0 1,0 0-1,-1 0 0,1 0 0,0 0 0,0-1 0,0 1 0,0 0 0,0 0 1,-1 0-1,1 0 0,0 0 0,0-1 0,0 1 0,0 0 0,0 0 0,0-1 31,0 0 0,0 0-1,0 1 1,0-1-1,0 0 1,0 1-1,0-1 1,1 0 0,-1 0-1,0 1 1,1-1-1,-1 1 1,0-1 0,1 0-1,-1 1 1,1-1-1,0 0 1,65-74-264,-60 67 263,-6 6 14,-13 8 104,-3 2 37,1-2-41,10-3-94,-1-1 0,1 0 0,-1 0 0,0 0-1,-8 1 1,13-3-73,0 0 0,1 0 0,-1 0 0,0-1 0,1 1 0,-1 0 0,0 0 0,0-1 0,1 1 0,-1 0 0,1-1-1,-1 1 1,0-1 0,1 1 0,-1-1 0,1 1 0,-1-1 0,1 1 0,-1-1 0,1 1 0,-1-1 0,1 0 0,0 1 0,-1-1-1,1 1 1,-1-2 0,-1-10-3344,2 8 1304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2:05.0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90 168 2560,'0'0'83,"-1"0"0,1 0 1,0 0-1,-1 0 0,1 0 0,-1 0 0,1 0 1,-1 0-1,1 0 0,-1 0 0,1 0 1,0 0-1,-1 0 0,1 0 0,-1 0 0,1 1 1,0-1-1,-1 0 0,1 0 0,-1 1 1,1-1-1,0 0 0,-1 0 0,1 1 0,0-1 1,0 0-1,-1 1 0,-14 12 5597,15-4-3066,-1 0-1130,1-6-1234,0 0 1,0 0-1,0 0 1,1 0-1,-1 0 1,0 0-1,2 4 0,-1-5 764,0-2-962,1 0 1,-1-1-1,0 1 1,1 0-1,-1-1 1,0 1-1,0-1 1,1 1-1,-1-1 1,0 0-1,0 1 1,0-1-1,0 0 1,0 0-1,0 0 0,2-2 1,13-20 199,-9 13-175,0 0 15,-2 0-1,1-1 1,-1 1-1,0-1 1,-1 0-1,-1-1 0,0 1 1,0-1-1,-1 0 1,0 1-1,-1-1 1,-1-15-1,4 1-17,-4 24-46,-1 5 7,-2 7 10,-9 30 194,2 1 1,-5 44 0,-3 84 208,14-121-421,0 128 572,4-118-531,0-56-4,0-2-54,0 0 0,0 0 0,0 1 0,0-1 0,0 0-1,0 1 1,0-1 0,0 0 0,0 0 0,0 1 0,0-1 0,0 0 0,0 1 0,0-1 0,0 0-1,0 0 1,0 1 0,-1-1 0,1 0 0,0 0 0,0 1 0,0-1 0,-1 0 0,1 0 0,0 0-1,0 1 1,0-1 0,-1 0 0,1 0 0,0 0 0,-1 0 0,1 1 0,0-1 0,-1 0 0,-2 0-6,-1 1-1,0-1 1,1 1 0,-1 0 0,1 0 0,-1 0 0,1 1 0,0-1 0,-1 1 0,1 0 0,0 0 0,0 0 0,0 0-1,-4 5 1,5-6-10,0 0-1,1 1 0,-1-1 0,0 0 0,0 0 1,0 0-1,-2 0 0,2 0-12,0-1 0,0 1 0,0 0 1,1 0-1,-1 0 0,1 0 0,-1 0 0,-2 2 0,4-2-66,0-2-11,1 1 97,-1-1-1,0 1 1,0 0 0,1 0-1,-1-1 1,0 1 0,1 0 0,-1 0-1,0 0 1,1-1 0,-1 1-1,0 0 1,1 0 0,-1 0-1,1 0 1,-1 0 0,0 0 0,1 0-1,-1 0 1,0 0 0,1 0-1,-1 0 1,1 0 0,-1 0-1,0 0 1,1 0 0,-1 0 0,0 1-1,1-1 1,-1 0 0,1 0-1,1 1-33,18-4-397,-15 2 471,-1 0 1,0 1-1,1-1 1,-1 1-1,7 0 1,96 3 104,-75-3 17,-2 5-29,-29-5 218,31-37-21685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1:42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8 2304,'0'0'35,"0"0"1,0-1 0,0 1-1,0 0 1,-1-1-1,1 1 1,0 0-1,0-1 1,0 1-1,-1 0 1,1-1 0,0 1-1,0 0 1,-1 0-1,1-1 1,0 1-1,0 0 1,-9-3 7282,9 4-7111,1 0 1,-1-1-1,0 1 0,1-1 1,-1 1-1,0-1 1,0 1-1,0 0 0,1-1 1,-1 1-1,0 0 0,0-1 1,0 1-1,0-1 1,0 1-1,0 0 0,0-1 1,-1 2-1,2 13 493,5 27 0,1 8-233,24 221 733,19 128-75,-42-333-893,-7-46 231,7 34-1,-7-52 463,-1-5-319,-1-13-75,-2-21-310,-38-188 213,13 84-447,-39-209-451,49 255-234,18 68 170,1 27 518,-1 0 1,0 0-1,0 0 1,0 0-1,0-1 1,0 1-1,1 0 1,-1 0-1,0 0 1,0 0-1,0 0 1,1 0-1,-1 0 1,0 0-1,0 0 1,0 0-1,1 0 1,-1 0-1,0 0 1,0 0-1,0 0 1,0 0-1,1 0 1,-1 0 0,0 0-1,0 1 1,0-1-1,0 0 1,1 0-1,-1 0 1,0 0-1,0 0 1,0 0-1,0 0 1,0 1-1,0-1 1,1 0-1,-1 0 1,0 1-1,7 4-33,-7-5 39,12 10 3,-1 1-1,-1 0 1,1 1 0,-2 0 0,0 1-1,0 0 1,9 19 0,38 103 137,-39-89-59,63 137 319,-69-162-324,1 0 1,1-1-1,1 0 0,1-1 0,1-1 0,20 19 0,-13-18 212,27 17 1,-27-21-122,21 19 1,-41-31-159,1 1 25,0 1 0,1-1 0,0 0 0,0-1 0,0 1-1,0-1 1,1 0 0,-1-1 0,12 5 0,-17-7 9,1 0 0,-1 0 0,1 0 0,-1 0 0,1 0 0,-1 0 0,1 0 1,-1 0-1,1-1 0,-1 1 0,1 0 0,-1 0 0,1 0 0,-1-1 0,0 1 0,1 0 0,-1 0 0,1-1 0,-1 1 0,0 0 1,1-1-1,-1 1 0,1 0 0,-1-1 0,0 1 0,0-1 0,1 1 0,-1-1 0,0 1 0,0-1 0,0 1 0,1-1 0,-1 1 0,0-1 1,3-24 535,-2 15-443,3-38-39,-3-61 1,-2 62 17,6-149-89,-3 132-7,9-148-222,-10 143-121,-1 43-6710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2:05.6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48 4160,'0'-1'138,"-7"-23"2701,6 13 1096,1 10-3806,0 1-1,0-1 1,0 1 0,0-1 0,0 1 0,0-1 0,-1 1 0,1-1 0,0 1-1,0-1 1,0 1 0,-1-1 0,1 1 0,0 0 0,-1-1 0,1 1 0,0 0 0,-1-1-1,1 1 1,-1 0 0,1-1 0,0 1 0,-1 0 0,1 0 0,-1-1 0,1 1-1,-1 0 1,1 0 0,-1 0 0,1 0 0,-1-1 0,1 1 0,-1 0 0,1 0 0,-2 0-1,1 0 21,0 0-1,0 0 0,0 1 0,0-1 0,0 0 0,0 0 0,0 0 1,0 1-1,0-1 0,0 1 0,0-1 0,0 1 0,0-1 0,0 1 1,0-1-1,0 1 0,0 1 0,-2 0 31,1 0 0,0 1 0,0 0-1,0-1 1,1 1 0,-1 0 0,1 0 0,-1 0-1,1 0 1,-1 3 0,2-4-134,0 0 0,0-1 0,0 1 0,0 0 0,0-1 0,1 1 0,-1 0 0,1-1 0,-1 1 0,1-1 0,-1 1 0,1-1 0,0 1 0,-1-1 0,1 0 0,0 1 1,0-1-1,0 0 0,0 1 0,1-1 0,-1 0 0,1 1 0,4 3 34,0-1 0,0 0 0,0 0 1,0-1-1,1 0 0,-1 0 1,1 0-1,0-1 0,-1 0 0,1 0 1,0 0-1,0-1 0,1-1 0,11 1 1,-9-1 46,0 0 1,-1-1-1,1-1 1,0 0 0,-1 0-1,0 0 1,1-1-1,-1-1 1,0 0-1,13-7 1,-21 10-125,0 0-1,0 1 1,0-1 0,-1 0-1,1 0 1,0 0 0,-1 1-1,1-1 1,-1 0 0,1 0-1,-1 0 1,1 0 0,-1 0-1,0 0 1,1 0 0,-1 0-1,0-2 1,1-19-5560,-1 14 1252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2:07.2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125 204 2496,'-1'-4'3107,"1"4"-3052,-2-2 415,0 0-1,0 0 1,-1 1-1,1-1 0,0 0 1,-1 1-1,1 0 1,-1 0-1,1-1 0,-1 1 1,1 1-1,-1-1 1,-4-1-1,4 2-246,0 0 0,1 0 1,-1 0-1,0 1 0,0-1 0,1 0 1,-1 1-1,1 0 0,-1 0 0,0 0 1,1 0-1,-4 2 0,3-1-159,-1 0 0,1 1 1,0-1-1,0 1 0,0 0 0,0 0 0,0 0 0,0 1 1,1-1-1,0 1 0,0-1 0,0 1 0,0 0 1,0-1-1,1 1 0,-1 0 0,1 0 0,-1 5 1,2-3-64,-1 0 0,1 0 1,0-1-1,0 1 1,0 0-1,1 0 0,0 0 1,0 0-1,1-1 1,-1 1-1,1-1 1,0 1-1,1-1 0,4 8 1,-2-4 78,1 0 1,8 11 0,-12-18-37,-1 0 0,1 0 0,-1 0 0,1 0 0,0-1 0,0 1 1,-1 0-1,1-1 0,1 0 0,-1 1 0,0-1 0,0 0 0,0 0 0,1 0 1,-1-1-1,4 2 0,-5-2-3,0 0 1,-1 0 0,1 0-1,0 0 1,-1-1-1,1 1 1,-1 0 0,1 0-1,0 0 1,-1-1-1,1 1 1,-1 0 0,1-1-1,0 1 1,-1 0-1,1-1 1,-1 1 0,1-1-1,-1 1 1,0-1-1,1 1 1,-1-1 0,1 0-1,0-1 32,0 0 0,-1 0 0,1 1-1,0-1 1,-1 0 0,0 0 0,0 0-1,1-3 1,-1-4 133,-1-1-1,-3-14 1,4 20-167,-11-47-10,-27-74 1,31 112 82,6 12-143,0-1 1,0 1-1,0-1 1,1 1-1,-1-1 1,0 0-1,1 1 0,-1-1 1,1 0-1,-1-2 1,20 3 158,-15 0-77,0 0 1,-1 0 0,1-1 0,0 1 0,-1-1-1,1 0 1,0 0 0,5-5 0,25-24 166,-13 11-124,-10 10 124,-1 1-8,0 1 0,13-9 0,-20 15-143,-1 1 1,1-1-1,0 1 1,-1 0 0,1-1-1,0 1 1,0 1-1,0-1 1,0 0 0,0 1-1,0-1 1,0 1-1,0 0 1,6 1 0,-7-1-27,1 1 0,-1 0 0,0 0 0,0 0 0,0 0 0,0 1 1,0-1-1,-1 0 0,1 1 0,0-1 0,-1 1 0,1 0 0,-1 0 0,1-1 1,-1 1-1,0 0 0,0 0 0,1 0 0,-2 0 0,1 1 0,1 2 0,2 6 155,-1 1-1,3 20 1,-5-28-135,5 37 345,-5-24-287,2 0 0,0 0 1,1 0-1,11 29 0,-14-44-109,0 1 0,1 0 0,0-1 0,-1 1 0,1-1 0,0 0-1,0 0 1,1 0 0,-1 0 0,0 0 0,1 0 0,-1 0 0,1-1 0,-1 1-1,1-1 1,0 0 0,0 0 0,0 0 0,-1 0 0,1 0 0,0-1 0,0 1-1,0-1 1,5 0 0,5 0-498,0-1 1,-1 0-1,1-1 0,16-4 0,46-14-6482,-39 8 3717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2:08.5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100 168 2080,'-2'-1'122,"2"1"-106,0 0 0,0 0 0,0 0 0,0-1 0,0 1 0,-1 0 0,1 0 0,0 0 0,0 0 0,0 0 0,0-1 0,0 1 0,-1 0 0,1 0 0,0 0 0,0 0 0,0 0 0,-1 0 0,1 0 0,0 0 0,0 0 0,0 0 0,-1 0 0,1 0 0,0 0 0,0 0 0,0 0 0,-1 0 0,1 0 0,0 0 0,0 0 0,0 0 0,-1 0 0,1 0 0,0 0 0,0 0 0,0 0 0,-1 0 0,1 0 0,0 1 0,0-1 0,0 0 0,0 0 0,0 0 1,-1 0-1,1 0 0,0 1 0,0-1 0,0 0 0,0 1 432,-9-17 6554,4 10-5386,-1 1-1016,1 0 0,0 0 0,0-1 0,0 1 0,1-1 0,0 0 0,0 0 0,0-1 0,-3-8 0,7 14-584,0-1 0,0 1 0,0-1 0,0 1 0,0-1 0,0 1 0,1-1 0,-1 1 0,0-1 0,1 1 0,-1-1 0,1 1 0,0 0 0,-1-1 0,1 1 0,0 0 0,0 0 0,-1-1 0,1 1 0,0 0 0,0 0 0,1 0 0,-1 0 0,2-1 0,3-3-58,0 0 1,1 1 0,8-4-1,-4 3 6,-1 1-1,1 1 1,0 0-1,0 0 1,1 1-1,21-1 0,-30 3 53,0 0 0,1 0 0,-1 0-1,0 0 1,0 1 0,0 0-1,1-1 1,-1 1 0,0 0 0,0 1-1,0-1 1,-1 0 0,1 1-1,0 0 1,0 0 0,-1-1 0,1 2-1,-1-1 1,1 0 0,-1 0-1,0 1 1,0-1 0,0 1 0,-1 0-1,1-1 1,0 1 0,1 4-1,1 3 36,0 0 0,-1 0 0,0 0 0,0 0 0,-1 1 0,-1 0 0,1 11 0,-1 15 57,-2 1 0,-2 0 0,-1-1-1,-11 41 1,11-59-22,-1-2-1,-1 1 1,0-1 0,-2 1 0,0-2-1,0 1 1,-2-1 0,0-1-1,-1 0 1,0 0 0,-2-1-1,1-1 1,-2 0 0,-25 20-1,-46 24 598,84-57-619,3 0-61,-1-1 0,1 1-1,0-1 1,-1 1 0,1-1 0,0 0-1,-1 0 1,1 0 0,2-2 0,0 0-20,6-2 5,0 1-1,0 0 1,1 0 0,-1 1 0,1 0 0,0 1 0,0 0 0,13 0-1,21-5 256,-32 6-230,-1 0 0,1 1-1,0 1 1,0 0 0,0 0 0,-1 1-1,1 1 1,18 6 0,-30-8-5,11 0-150,6 3-4079,-14-3 2610,1 0-1,-1 0 0,1-1 1,7 1-1,1-1-570,9 3-1876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2:09.0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62 6048,'-19'-6'11053,"25"4"-9915,9 0-573,-1 0-1,16 1 0,10-1-102,43-6-158,-9 2-227,90-20 1,-154 24-815,0 0 0,-1 1 0,15-1 0,-18 2-415,0 1 0,-1-1-1,1 1 1,0 0 0,-1 1 0,1-1 0,5 3 0,8 5-3856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2:13.3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25 170 2304,'1'0'694,"0"1"-1,1-1 1,-1 1 0,0-1 0,0 1-1,0 0 1,0 0 0,1-1 0,-1 1-1,0 0 1,0 0 0,1 2 0,7 5 2680,-2-3-4834,0-2 1579,0 0 1,1-1-1,-1 0 1,0 0-1,1-1 1,-1 0-1,1 0 1,-1 0-1,15-2 1,-18 1-68,-1-1-1,0 0 1,0 1 0,0-1 0,1-1 0,-1 1 0,0 0 0,0-1 0,0 1 0,-1-1 0,1 0 0,0 0 0,-1 0 0,1 0 0,-1 0 0,0-1 0,1 1 0,-1-1 0,0 0 0,-1 1 0,1-1 0,0 0 0,-1 0 0,0 0 0,1 0 0,-1 0-1,-1-1 1,1 1 0,0 0 0,-1 0 0,1-1 0,-1 1 0,0 0 0,-1-5 0,0-11 195,0 5-92,-1 1 0,-4-20 0,6 31-162,-1-1-1,0 0 1,0 0-1,0 1 1,0-1-1,-1 1 0,1-1 1,-1 1-1,1-1 1,-1 1-1,0 0 1,0 0-1,0 0 0,0 0 1,0 0-1,0 0 1,-4-2-1,4 4 13,0-1-1,1 1 1,-1 0 0,0-1-1,0 1 1,0 0 0,0 0-1,0 0 1,0 0 0,0 1-1,1-1 1,-1 1 0,0-1-1,0 1 1,0-1-1,1 1 1,-1 0 0,0 0-1,0 0 1,1 0 0,-1 0-1,-1 2 1,-4 2-14,1 0-1,0 1 1,-11 12-1,2 1 205,0 0-1,1 1 0,-15 30 1,26-43-175,-1 1 0,1 0 0,1 0 0,0 0 0,-2 15 1,3-18-17,1-1 1,0 1 0,0 0-1,0 0 1,1 0 0,0 0-1,0 0 1,0 0-1,1-1 1,3 9 0,-1-5 35,1 0-1,1 0 1,0-1 0,0 0-1,0 0 1,12 9 0,-11-9-9,-3-4 22,0 1-1,0-1 0,1 0 1,-1 0-1,1 0 1,0 0-1,0-1 0,0 0 1,0 0-1,0-1 1,0 1-1,0-1 0,1 0 1,-1 0-1,1-1 1,-1 0-1,1 1 1,-1-2-1,0 1 0,1-1 1,-1 0-1,0 0 1,1 0-1,-1-1 0,0 0 1,0 0-1,0 0 1,6-4-1,13-8 80,-1-1-1,35-28 1,-46 34-70,-1-1 0,1-1 0,-2 0 0,1 0 0,-2-1 0,0 0 0,9-16 0,16-42-7,-23 45-346,26-42-1,-37 66 276,0 0 0,1 1 0,-1-1 1,0 1-1,1-1 0,-1 1 0,0-1 1,1 1-1,-1-1 0,1 1 0,-1-1 1,1 1-1,-1-1 0,1 1 0,-1 0 1,1-1-1,-1 1 0,1 0 0,-1-1 0,1 1 1,-1 0-1,1 0 0,0 0 0,-1-1 1,1 1-1,0 0 0,-1 0 0,1 0 1,0 0-1,-1 0 0,1 0 0,-1 0 1,1 0-1,0 1 0,-1-1 0,1 0 1,0 0-1,-1 0 0,1 1 0,-1-1 1,1 0-1,-1 1 0,1-1 0,-1 0 0,1 1 1,0 0-1,2 3-3,0-1 0,0 1 1,-1 0-1,1 0 0,2 6 0,-4-7 19,22 46 25,-2 0 0,16 61 0,-36-106 46,0 0-1,0 1 1,0-1 0,-1 0-1,1 0 1,-1 1 0,0-1-1,0 0 1,-1 1 0,1-1-1,-1 0 1,-2 7 0,2-9-29,1-1 0,-1 1 0,0-1 0,0 1 0,0-1 0,0 1 0,0-1-1,-1 0 1,1 1 0,0-1 0,-1 0 0,1 0 0,0 0 0,-1 0 0,0 0 0,1 0 0,-1 0 0,1-1 0,-1 1 0,0-1 0,1 1 0,-1-1 0,0 1 0,0-1 0,0 0 0,1 0 0,-1 0 0,0 0 0,0 0 0,1-1 0,-1 1 0,-2-1 0,-22-4 76,-1-1 0,2-2 1,-1 0-1,1-2 0,-29-15 0,23 6-1350,54 47 123,-13-20 1061,0 0-1,1-1 0,0 0 1,0 0-1,18 6 1,-4-1 19,-11-4 138,0-2 0,1 0 0,-1-1 1,1 0-1,0-1 0,17 2 0,-25-5-52,0-1 0,1 1 0,-1-1 1,1-1-1,-1 1 0,0-1 0,1-1 0,-1 1 0,0-1 1,0 0-1,0-1 0,0 0 0,0 0 0,11-7 0,-11 5-6,-1 1-15,-1 1-1,1-2 1,-1 1-1,0-1 0,0 1 1,6-8-1,6-11 3,-7 10-60,0 1 1,11-23-1,-12 20 25,4-10-150,-13 24 129,1-1-1,0 0 1,-1 1 0,1-1-1,0 0 1,0 1-1,0-1 1,0 1-1,1-1 1,-1 1-1,0 0 1,0-1 0,1 1-1,-1 0 1,1 0-1,-1 0 1,1 0-1,0 0 1,-1 0 0,3 0-1,-1 0 2,-1 1 0,1 0-1,-1-1 1,1 1 0,-1 0 0,1 0 0,-1 0-1,1 1 1,0-1 0,-1 1 0,1-1 0,-1 1-1,0 0 1,4 1 0,69 38-31,-74-39 411,-1-2-288,0 0 0,-1-1 0,1 1 0,-1 0 1,1 0-1,0 0 0,-1 0 0,0 0 0,-1-2 1,-46-52 452,45 52-574,0 0 1,0 0-1,0 1 1,0 0-1,0-1 1,-1 1 0,1 0-1,-1 1 1,-5-3-1,7 3 16,0 1 0,1-1-1,-1 1 1,0 0 0,0 0-1,0-1 1,1 1 0,-1 0-1,0 1 1,0-1 0,0 0-1,0 0 1,1 1 0,-1-1-1,0 1 1,0 0 0,1-1-1,-1 1 1,0 0 0,1 0-1,-1 0 1,-2 2 0,1 0-29,0 1 0,1-1 0,-1 0 1,1 1-1,0-1 0,0 1 1,0 0-1,0 0 0,0 0 0,0 5 1,-2 4-22,-2 26 0,5-29 91,0 0 1,0 0-1,2 1 0,-1-1 0,1 0 0,4 17 0,-3-21 24,0 0 1,0 0-1,0 0 0,1 0 0,0 0 1,0 0-1,1-1 0,0 1 1,0-1-1,0 0 0,8 7 1,-11-11-11,1 0 1,-1 0-1,1 0 0,-1 0 1,1 0-1,0-1 1,-1 1-1,1 0 0,0-1 1,-1 1-1,1-1 1,0 0-1,0 0 0,0 1 1,-1-1-1,1 0 1,0-1-1,0 1 1,0 0-1,2-1 0,5-2 4,-1 1 0,0-1 0,10-6 0,9-2 31,94-33-12,62-15-48,-153 47 53,39-20 0,-41 19-122,-16 7 17,-1-1 0,0 0 0,0 0-1,15-14 1,-26 19 686,-6 2-622,-6 3-237,-36 32-73,39-29 292,1-1 0,-1 1 0,1 0 0,1 1 1,-1 0-1,1 0 0,0 0 0,1 1 0,0 0 0,-9 14 1,15-20 6,-1-1-1,0 1 1,1-1 0,-1 1 0,1 0 0,0-1 0,-1 1 0,1 0 0,0-1 0,0 1 0,0 0-1,0-1 1,0 1 0,0 0 0,1-1 0,-1 1 0,1 0 0,-1-1 0,1 1 0,-1-1-1,1 1 1,0-1 0,0 1 0,0-1 0,0 1 0,0-1 0,0 0 0,0 1 0,0-1-1,0 0 1,1 0 0,-1 0 0,2 1 0,0 0 35,0 0-1,0-1 1,0 1 0,1 0-1,-1-1 1,0 0 0,1 0-1,-1 0 1,1 0 0,-1-1-1,1 1 1,-1-1 0,1 0-1,6 0 1,0-2 116,-6 2-144,-1 0-1,1-1 1,0 1 0,-1-1 0,1 0 0,-1 0 0,1-1-1,-1 1 1,1-1 0,-1 1 0,0-1 0,0 0-1,4-4 1,0 0 1,0-1 0,-1 0 0,0 0 0,6-10 0,-9 13-26,-1-1-1,0 1 1,0 0 0,-1 0 0,1-1 0,-1 1 0,0-1 0,0 1 0,0-1-1,0-8 1,-1 13 10,0 0-1,-1 0 1,1 0-1,0 0 1,0 0-1,0 0 1,0 0-1,0 0 1,0 0-1,0 0 1,0 0-1,0-1 1,-1 1-1,1 0 1,0 0-1,0 0 1,0 0-1,0 0 1,0 0-1,0 0 1,0 0-1,-1 0 1,1 0-1,0 0 1,0 0-1,0 0 1,0 0-1,0 0 1,0 0-1,0 0 1,-1 0-1,1 1 1,0-1-1,0 0 0,0 0 1,0 0-1,0 0 1,0 0-1,0 0 1,0 0-1,0 0 1,-1 0-1,1 0 1,0 0-1,0 1 1,0-1-1,0 0 1,0 0-1,-2 3-7,0 1-1,1-1 1,-1 1-1,1 0 1,0 0-1,0-1 1,0 1-1,0 0 1,1 0-1,-1 0 1,1 0-1,0 0 1,0 0-1,1 0 1,-1 0-1,1 0 1,0-1-1,0 1 1,0 0 0,3 5-1,-4-9 31,1 1 0,-1-1 0,1 1-1,0 0 1,-1-1 0,1 0 0,0 1 0,-1-1 0,1 1 0,0-1 0,0 0-1,-1 0 1,1 1 0,0-1 0,0 0 0,0 0 0,-1 0 0,1 0-1,0 0 1,0 0 0,0 0 0,0 0 0,-1 0 0,1 0 0,1-1 0,19-6 302,-14 2-299,0 1 0,0-2 1,0 1-1,-1-1 0,0 0 0,10-13 1,-1 2-14,-8 9 23,2-1-216,-9 9 185,1 0-1,-1 1 0,1-1 0,-1 0 0,0 0 0,1 1 0,-1-1 1,0 1-1,1-1 0,-1 0 0,0 1 0,1-1 0,-1 1 0,0-1 0,0 0 1,1 1-1,-1-1 0,0 1 0,0-1 0,0 1 0,0-1 0,0 1 1,0-1-1,0 1 0,0-1 0,0 1 0,0-1 0,0 2 0,4 31 148,-2 1 0,-4 66 0,-4-35 47,-1 21-24,4-46 750,-2-111-832,6 33-79,2 0 1,2 1-1,1-1 0,2 1 0,14-39 1,-12 52-61,0 0 1,2 1 0,0 0-1,29-37 1,-39 56 43,1 0 0,1 0-1,-1 0 1,0 1 0,1-1 0,0 1 0,0 0 0,0 0-1,0 0 1,0 1 0,6-3 0,-8 4-1,0 1 1,1-1-1,-1 1 1,0-1 0,0 1-1,1 0 1,-1 0-1,1 0 1,-1 0-1,0 0 1,1 0-1,-1 1 1,0-1-1,0 1 1,1 0-1,-1 0 1,0-1-1,0 1 1,0 1-1,0-1 1,0 0-1,0 0 1,0 1-1,2 2 1,2 1 5,-2 1 0,1-1 0,-1 1 0,0 0 0,0 0 0,0 1 0,-1-1 0,0 1 0,0 0 0,-1 0 0,0 0 0,0 0 0,0 0 0,0 14 0,-1-17 34,-1 0-1,0 1 1,0-1 0,0 0-1,-1 1 1,1-1 0,-1 0-1,0 0 1,0 0 0,-1 1-1,1-1 1,-1 0 0,0-1-1,0 1 1,0 0-1,0 0 1,-1-1 0,1 0-1,-1 1 1,0-1 0,0 0-1,-1 0 1,1-1 0,0 1-1,-1-1 1,-5 4 0,5-5-15,-1 1 1,1-1-1,-1 0 1,0 0-1,1-1 1,-1 1-1,0-1 1,1 0 0,-1 0-1,0 0 1,0-1-1,1 0 1,-1 0-1,1 0 1,-1 0-1,1-1 1,-1 0-1,1 0 1,0 0-1,0 0 1,-7-6 0,5 4-51,2 0-73,14 3 46,69 8-146,-29-2 108,-42-4 102,18 2 59,0-2 0,0 0 0,0-2 0,27-4 0,-46 4-46,-1-1 0,1 1 0,-1-1-1,0 0 1,0 0 0,0-1-1,0 0 1,0 0 0,0 0 0,-1-1-1,0 0 1,0 0 0,0 0-1,0-1 1,0 0 0,-1 0-1,0 0 1,0 0 0,0-1 0,-1 1-1,4-9 1,-5 9-17,9-23 148,-11 27-145,1-1 0,-1 1 0,0 0-1,0 0 1,0-1 0,0 1 0,0 0 0,0-1-1,0 1 1,0 0 0,0 0 0,0-1 0,-1 1 0,1 0-1,-1 0 1,1 0 0,-1-1 0,1 1 0,-2-1 0,1 1-7,1 1 1,-1 0-1,1-1 1,-1 1-1,0 0 1,1 0-1,-1-1 1,1 1 0,-1 0-1,0 0 1,1 0-1,-1 0 1,0 0-1,1 0 1,-1 0-1,0 0 1,1 0-1,-1 0 1,1 1 0,-1-1-1,0 0 1,1 0-1,-1 1 1,1-1-1,-1 0 1,0 0-1,1 1 1,-1-1-1,1 1 1,-1 0 0,-15 12-24,13-10 34,1-1-1,0 1 0,-1-1 1,1 1-1,1 0 0,-1-1 1,0 1-1,1 0 0,-1 0 1,1 1-1,0-1 0,0 0 1,0 0-1,0 6 0,1-6 8,0-1 0,0 1 0,1 0 0,-1 0-1,0-1 1,1 1 0,0-1 0,0 1 0,0-1 0,0 1 0,0-1-1,0 1 1,1-1 0,-1 0 0,1 0 0,0 1 0,3 2 0,0 0 45,-2-2-58,0 1-1,0 0 1,1-1-1,-1 0 1,1 0-1,0 0 0,0 0 1,0-1-1,1 1 1,-1-1-1,1 0 1,-1 0-1,1-1 1,-1 0-1,9 2 1,8-1-2692,33-3 0,11 2-4297,-26 4 485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2:16.0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39 178 2976,'-8'-15'793,"7"15"-701,1 0 1,0 0-1,0 0 1,0-1 0,-1 1-1,1 0 1,0 0-1,0-1 1,0 1-1,0 0 1,-1 0 0,1-1-1,0 1 1,0 0-1,0-1 1,0 1-1,0 0 1,0 0 0,0-1-1,0 1 1,0 0-1,0-1 1,0 1-1,0 0 1,0-1 0,0 1-1,0 0 1,0 0-1,1-1 1,-1 1 0,0 0-1,0-1 1,0 1-1,0 0 1,0 0-1,1 0 1,-1-1 0,0 1-1,0 0 1,1 0-1,-1-1 1,0 1-1,0 0 1,1 0 0,-1 0-1,0 0 1,0 0-1,1-1 1,-1 1-1,0 0 1,0 0 0,1 0-1,-1 0 1,0 13 1315,3 16-512,-2-20-503,0 1-1,-1 14 1,-10 132 1986,4 155-1372,7-189 119,0-103-530,0-18-24,0-4 49,1-36 326,-2-59-624,1-124-70,3 164-329,1-54-163,-3 39 39,13-81 0,-3 107 36,-5 24-34,-7 22 193,0 1-1,0-1 1,0 0 0,0 0 0,1 0 0,-1 1 0,0-1 0,1 0-1,-1 0 1,0 1 0,1-1 0,-1 0 0,1 0 0,-1 1 0,1-1-1,-1 1 1,1-1 0,0 0 0,-1 1 0,1 0 0,1-2 0,-1 2 8,-1 0 1,1 0-1,0 0 1,-1 1 0,1-1-1,0 0 1,-1 0-1,1 0 1,-1 0 0,1 1-1,0-1 1,-1 0-1,1 1 1,-1-1 0,1 0-1,-1 1 1,1-1 0,-1 1-1,1-1 1,0 2-1,3 2 26,-1 0-1,0 1 1,0 0-1,0 0 1,2 5-1,22 68 74,-18-50-17,-5-16-30,-1 0 1,0 1 0,-1-1-1,0 1 1,0 13-1,-2-22 3,0 1 0,-1 0 0,1 0 0,-1-1 0,0 1 0,0 0-1,0-1 1,0 1 0,-1-1 0,0 1 0,0-1 0,0 0 0,-1 1-1,1-1 1,-1-1 0,-4 5 0,3-3 37,0-1 0,-1 0-1,0 0 1,0-1 0,0 1-1,-1-1 1,1 0 0,-1 0 0,-6 1-1,3-1-53,0-1-1,-1-1 0,1 1 1,-1-2-1,-12 1 0,7-3-420,25-2 73,28-3 194,95-20-116,-70 13 293,-4 1-2,105-37 1,-136 39 34,-1-2 1,0 0-1,-1-2 0,0-1 1,39-31-1,-52 33 283,-12 8-150,-9 6-114,3 2-105,0 1 0,0-1-1,0 1 1,1 0 0,-1 0 0,1 0 0,0 1 0,0 0 0,0-1 0,0 1 0,1 1 0,-6 7 0,-8 9-20,-7 4 99,9-8 55,-18 22-1,29-34-128,0 1 0,1 0 0,-1 0 0,1 1 0,1-1 0,-1 1 0,1-1 0,-2 10 0,4-14-16,0-1 1,0 1 0,0-1 0,0 1 0,0-1 0,0 1-1,1-1 1,-1 1 0,1-1 0,-1 1 0,1-1-1,-1 0 1,1 1 0,0-1 0,0 0 0,0 1 0,0-1-1,0 0 1,0 0 0,0 0 0,0 0 0,0 0-1,0 0 1,3 1 0,-2 0 26,0-1 0,0 0 0,1 0 0,-1 0 0,1 0 1,-1 0-1,1 0 0,-1 0 0,1-1 0,-1 0 0,1 1 0,0-1 0,-1 0 0,4 0 0,1-1-1,0 0 0,0 0 0,0-1 0,-1 0 0,1 0 0,0-1 0,-1 1 0,1-1 0,-1-1 0,0 1 0,0-1 0,-1 0 0,1 0 0,-1-1 0,6-6 0,0-3-2,0 0-1,-1 0 1,-1-1-1,10-20 1,-13 26-47,-6 9 21,0 0 1,0 0-1,0 0 1,0 0 0,0 0-1,0 0 1,0 0 0,1 0-1,-1 0 1,0 0-1,0 0 1,0 0 0,0 0-1,0 0 1,0 0 0,0 0-1,0 0 1,1 0-1,-1 0 1,0 0 0,0 0-1,0 0 1,0 1 0,0-1-1,0 0 1,0 0-1,0 0 1,0 0 0,0 0-1,0 0 1,0 0 0,0 0-1,1 0 1,-1 0-1,0 1 1,0-1 0,0 0-1,0 0 1,0 0 0,0 0-1,0 0 1,0 0-1,0 0 1,0 0 0,0 1-1,0 19-128,0-14 117,0 3-8,1 1 0,0-1-1,1 0 1,-1 0 0,7 18-1,-7-26 28,-1 0 1,1 1-1,-1-1 0,1 0 0,0 0 0,-1 0 0,1 1 0,0-1 0,0 0 1,0 0-1,0 0 0,0 0 0,0 0 0,0-1 0,0 1 0,1 0 0,-1 0 0,2 0 1,-1 0 18,1 0 1,0-1 0,-1 1 0,1-1 0,0 1 0,-1-1-1,1 0 1,0 0 0,2-1 0,6 0 54,-1-2-1,0 1 1,0-1 0,10-5 0,1-1-39,-1-2 1,0 0 0,0-1 0,33-28 0,63-67-70,-116 128 76,-2-3-105,0-11 33,1 0 0,1 0 0,-1 1 1,1-1-1,1 0 0,1 10 0,-1-11 31,1 1-1,0-1 1,0 0 0,0 0 0,1 0-1,0 0 1,0-1 0,5 6 0,-6-8 6,0-1 0,0 1 0,0-1 1,1 1-1,-1-1 0,1 0 0,0 0 0,-1 0 1,1-1-1,0 1 0,0-1 0,0 1 0,0-1 1,1 0-1,-1 0 0,0 0 0,5 0 1,2 0 25,-6 0-22,0-1 0,0 1 1,0-1-1,0 0 0,0 0 1,0 0-1,0-1 0,0 1 0,0-1 1,0 0-1,0 0 0,-1 0 1,1-1-1,4-2 0,1-1 7,0-1 1,-1-1-1,0 1 0,0-1 0,12-15 1,28-44-18,-20 26-245,-18 29 227,-3 5-18,-3 7 8,-3 4-14,7 29 79,-4-14-22,12 35 0,-14-49-6,1 0 1,-1-1-1,1 0 0,0 0 0,1 0 1,-1 0-1,1 0 0,0-1 0,0 1 0,9 6 1,-4-3 5,-6-6-28,-1 0-1,1 1 1,0-1-1,-1-1 0,1 1 1,0 0-1,0 0 1,0-1-1,0 0 1,0 0-1,1 0 0,-1 0 1,5 1-1,18-4-1423,37-10-7763,-41 8 3001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2:16.4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125 100 9376,'-80'-52'3488,"62"47"-2720,-1-6-192,14 7-480,2-1-160,11 2-544,14-5 352,10 4-1440,4-1 928,9 2-4096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2:19.5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37 546 4064,'-2'-3'600,"-2"-6"-278,4 9-225,0 0 0,0-1 0,0 1 0,0 0 1,0 0-1,0 0 0,0 0 0,-1 0 0,1 0 0,0-1 1,0 1-1,0 0 0,0 0 0,0 0 0,0 0 0,2-3 1847,-2 3-1847,0 0 0,0 0 0,0 0 1,0 0-1,1 0 0,-1 0 0,0 0 0,0 0 1,0 0-1,0 14 2239,0 324 3994,-5-210-5327,5-126-928,1-1-46,-1 0 0,0 0 1,0 0-1,0 0 0,0 0 1,0 0-1,0 0 0,0-1 1,0 1-1,-1 0 0,1 0 1,0 0-1,0 0 0,-1 0 0,1-1 1,0 1-1,-1 0 0,1 0 1,-1-1-1,1 1 0,-2 1 1,2-2-6,0 0 0,0 0 0,0 0 0,-1 0-1,1 0 1,0 0 0,0-1 0,0 1 0,0 0 0,-1 0 0,1 0 0,0 0 0,0 0 0,0 0 0,0 0 0,-1 0 0,1 0 0,0-1 0,0 1 0,0 0 0,0 0 0,0 0-1,0 0 1,-1 0 0,1-1 0,0 1 0,0 0 0,0 0 0,0 0 0,0 0 0,0-1 0,0 1 0,0 0 0,0 0 0,0 0 0,0-1 0,0 1 0,0 0 0,-1-12 196,1 9-100,-3-68 288,-2-28-133,-1 47-309,3 0-1,3-59 1,2 78-170,2 0-1,1 1 1,2 0-1,16-49 1,-22 77 161,1-1-1,0 1 1,0 0 0,0-1 0,4-4 0,-5 8 41,-1 0 0,1 1 1,-1-1-1,1 1 0,-1-1 1,1 0-1,0 1 0,-1-1 1,1 1-1,0-1 0,-1 1 0,1 0 1,0-1-1,0 1 0,-1 0 1,1 0-1,0-1 0,0 1 0,0 0 1,-1 0-1,1 0 0,0 0 1,0 0-1,0 0 0,0 0 1,-1 0-1,1 0 0,0 0 0,0 1 1,0-1-1,-1 0 0,1 0 1,0 1-1,0-1 0,-1 1 0,1-1 1,0 1-1,0 0 0,3 2 26,-1 1-1,0-1 1,0 1 0,0-1-1,0 1 1,-1 0-1,1 0 1,-1 1-1,0-1 1,2 7-1,12 50 274,-14-54-266,4 22 211,-2 0 0,-1 0 0,-1 0 1,-4 58-1,1-82-186,1 0 1,-1-1-1,0 1 0,-1-1 1,1 1-1,-1-1 1,0 1-1,0-1 1,-5 8-1,7-11-30,-1-1-1,0 1 1,0 0-1,1 0 1,-1 0-1,0 0 1,0-1-1,0 1 1,0 0 0,0-1-1,0 1 1,0-1-1,0 1 1,0-1-1,0 0 1,0 1-1,-1-1 1,1 0-1,0 0 1,0 0 0,0 0-1,0 0 1,-1 0-1,1 0 1,0 0-1,0 0 1,0 0-1,0-1 1,0 1-1,0 0 1,0-1-1,-1 1 1,1-1 0,0 1-1,0-1 1,0 0-1,1 1 1,-1-1-1,0 0 1,0 0-1,-1-1 1,1 2-49,0-1 0,0 0 0,1 1 0,-1-1 0,0 0 0,0 1 0,1-1 0,-1 0 0,0 0 0,1 0-1,-1 0 1,1 0 0,-1 1 0,1-1 0,0 0 0,-1 0 0,1 0 0,0 0 0,0 0 0,-1 0 0,1 0 0,0-2 0,1 2 10,-1 1-1,1-1 1,-1 0-1,1 0 1,0 1 0,0-1-1,-1 0 1,1 1 0,0-1-1,0 1 1,0-1 0,-1 1-1,1-1 1,0 1 0,0-1-1,0 1 1,0 0-1,0 0 1,0-1 0,0 1-1,0 0 1,2 0 0,32-5 39,0-1 1,0-2 0,-1-1-1,0-2 1,-1-2 0,57-29-1,-79 36 0,-1-1 0,0-1 1,0 1-1,0-2 0,-1 1 0,-1-1 0,1 0 0,-2-1 0,1 0 0,-1-1 0,-1 1 0,0-1 0,0 0 0,-1-1 0,0 1 0,-1-1 1,4-20-1,-7 26-18,0 0 0,-1 0 0,1 0 0,-1 1 0,0-1 0,-1 0 0,1 0 0,-1 1 0,0-1 0,-1 0 0,0 1 0,-3-9 0,4 12-18,0-1 0,0 1 0,-1-1 0,1 1 0,-1 0 1,0 0-1,1 0 0,-1 0 0,0 0 0,0 0 0,-1 0 1,1 1-1,0-1 0,0 1 0,-1-1 0,1 1 0,-1 0 1,1 0-1,-1 0 0,0 0 0,1 1 0,-1-1 0,0 1 1,1-1-1,-1 1 0,0 0 0,0 0 0,-3 1 0,-1 0 1,1 0-1,-1 1 1,1 0-1,-1 1 1,1-1-1,0 1 0,0 0 1,0 1-1,0-1 1,1 1-1,-1 0 1,1 1-1,0-1 1,1 1-1,-1 0 0,1 0 1,0 1-1,0-1 1,-5 9-1,3-1-19,-1-1-1,1 1 0,1 0 0,1 0 1,0 1-1,0 0 0,2-1 0,-3 20 1,5-27 36,0 1 1,0-1-1,0 0 1,1 1 0,0-1-1,0 0 1,0 0-1,1 0 1,0 0-1,0 0 1,1 0 0,-1 0-1,1-1 1,1 1-1,-1-1 1,1 0-1,7 8 1,-6-8 27,0-1 0,0 1 0,1-1 0,-1-1 0,1 1 0,0-1 0,0 0 0,1 0 0,-1-1 0,1 0 0,-1 0-1,1 0 1,-1-1 0,1 0 0,0 0 0,9-1 0,8 0-13,0-1 1,0-2-1,-1 0 0,0-2 0,43-13 1,-52 13-14,-1-1 1,1 0 0,-1 0-1,-1-2 1,1 0 0,-1 0-1,-1-1 1,1 0 0,-2-1 0,18-20-1,-20 20 0,-4 7 24,-1-1 0,0 1 0,0-1 0,-1 0-1,1 0 1,-1 1 0,0-2 0,0 1 0,0 0 0,0 0 0,-1-1 0,0 1 0,1-6 0,-1 9-33,-1 1 0,0 0 1,0 0-1,0-1 1,0 1-1,0 0 0,0-1 1,0 1-1,0 0 1,0-1-1,0 1 0,0 0 1,0-1-1,0 1 1,0 0-1,0-1 0,0 1 1,0 0-1,-1 0 1,1-1-1,0 1 0,0 0 1,0-1-1,0 1 1,-1 0-1,1 0 0,0-1 1,0 1-1,-1 0 1,1 0-1,0 0 0,0-1 1,-1 1-1,1 0 1,0 0-1,0 0 0,-1 0 1,1 0-1,0 0 1,-1-1-1,1 1 0,0 0 1,-1 0-1,1 0 1,0 0-1,-1 0 1,1 0-1,0 0 0,-1 0 1,1 0-1,0 1 1,-1-1-1,1 0 0,0 0 1,0 0-1,-1 0 1,1 0-1,0 0 0,-1 1 1,1-1-1,0 0 1,0 0-1,0 0 0,-1 1 1,1-1-1,0 0 1,-1 1-1,-19 19 15,18-17-15,-6 6-13,0 1 1,1 1-1,1 0 0,-10 19 0,-14 49-83,28-73 98,1-1 0,0 1 0,0 0 0,0 0-1,1 0 1,0 10 0,0-4 71,0-12-70,1 1-1,-1 0 1,0-1 0,1 1 0,-1-1 0,1 1 0,-1 0 0,1-1 0,-1 1 0,1-1 0,-1 0 0,1 1 0,-1-1 0,1 1-1,0-1 1,-1 0 0,1 1 0,0-1 0,-1 0 0,1 0 0,0 1 0,-1-1 0,1 0 0,0 0 0,-1 0 0,1 0 0,0 0-1,0 0 1,-1 0 0,2-1 0,0 1 11,0-1-1,0 0 1,0 0-1,0 0 1,0 0 0,0 0-1,0 0 1,0-1-1,-1 1 1,1-1-1,0 1 1,-1-1-1,3-3 1,17-26 31,7-26-89,-16 31-29,-9 15 70,2-2-85,0 24 45,0 18 22,-3-15-4,1-1-1,0 0 1,0 0 0,2 0 0,-1 0 0,14 23 0,-18-34 34,1-1 0,0 1 0,1-1 0,-1 0 0,0 1 0,0-1 0,1 0 1,-1 0-1,0 1 0,1-1 0,0 0 0,-1-1 0,1 1 0,-1 0 0,1 0 0,0-1 0,-1 1 0,1-1 0,0 1 1,0-1-1,0 0 0,-1 0 0,1 0 0,0 0 0,0 0 0,0 0 0,-1 0 0,1 0 0,0-1 0,0 1 0,-1-1 0,1 0 1,0 1-1,-1-1 0,1 0 0,0 0 0,1-1 0,4-3 23,0 0 0,0-1 1,0 0-1,0 0 0,-1 0 0,7-10 1,-5 4-63,0 0 0,0 0 0,-1 0 0,8-23 0,15-56 108,-16 47-49,57-203 40,-66 220-46,0-1-1,-2 1 0,-1-1 1,-4-54-1,2 81-34,0-1 1,0 0-1,0 1 0,0-1 0,-1 0 0,1 1 0,-1-1 1,1 0-1,-1 1 0,1-1 0,-1 1 0,0-1 1,0 1-1,-1-2 0,2 3 4,0 0 0,-1 0 0,1-1 0,0 1-1,0 0 1,-1 0 0,1 0 0,0 0 0,-1 0 0,1 0 0,0 0 0,-1 0 0,1 0 0,0 0 0,-1 0-1,1 0 1,0 0 0,0 0 0,-1 0 0,1 0 0,0 0 0,-1 0 0,1 0 0,-1 0 0,-9 10-167,1 2 144,0 0 0,2 1 1,-1 0-1,2 0 1,0 1-1,0 0 1,1 0-1,1 0 1,-3 18-1,-1 18 134,-1 67 1,8-109-75,-3 60 79,-10 295 136,14-361 311,0-3-556,0 0 0,0 1 0,0-1 1,0 0-1,0 1 0,0-1 0,0 0 0,1 1 1,-1-1-1,0 1 0,0-1 0,1 0 0,-1 1 1,0-1-1,1 0 0,-1 1 0,0-1 0,1 1 1,0-1-1,23-23-3,-1-2 1,20-27-1,54-80 4,-92 126-5,1-2-20,0 1 0,0 0 0,9-8 0,-13 15 24,-1-1-1,1 1 0,0-1 1,-1 1-1,1 0 1,0 0-1,0 0 0,0 0 1,0 0-1,0 0 1,0 1-1,0-1 0,0 1 1,1-1-1,-1 1 1,0 0-1,0-1 0,0 1 1,0 1-1,3-1 1,-4 0-2,1 1 0,-1-1 0,0 1 0,0 0 0,0-1 0,0 1 0,0 0 0,0 0 0,0 0 0,0-1 1,0 1-1,0 0 0,-1 0 0,1 0 0,0 0 0,-1 1 0,1-1 0,0 0 0,-1 0 0,1 0 0,-1 0 0,1 2 1,5 31-63,-4-23 79,2 15-8,0 0-1,0 34 0,-4-54 21,0 0 0,0 0 0,-1 0 0,-2 9-1,2-13-17,1 0 0,-1 0 0,0 0-1,0 0 1,0 0 0,0 0 0,-1 0-1,1 0 1,0 0 0,-1-1 0,1 1-1,-1-1 1,0 1 0,-3 2 0,-8 5 59,11-7-71,0 0-1,0-1 1,0 1 0,0-1-1,-1 0 1,1 0 0,0 0-1,-1 0 1,1 0-1,0 0 1,-1 0 0,-2 0-1,-5-1 118,0 1 1,-13-2-1,-2 0-186,13-2-1,11 3 70,0-1-1,1 1 1,-1 0 0,0-1 0,0 1-1,0 0 1,0 0 0,0-1 0,0 1-1,0 0 1,0 0 0,0 0 0,0 0-1,0 1 1,0-1 0,0 0 0,0 0-1,-1 1 1,2-1 4,0 0 0,0 0-1,0 1 1,0-1 0,0 0-1,0 0 1,-1 0 0,1 0-1,0 0 1,0 1 0,0-1-1,0 0 1,-1 0 0,1 0 0,0 0-1,0 0 1,0 0 0,-1 0-1,1 0 1,0 1 0,0-1-1,0 0 1,-1 0 0,1 0-1,0 0 1,0 0 0,0 0-1,-1 0 1,1 0 0,0 0-1,0 0 1,0-1 0,-1 1 0,1 0-1,0 0 1,0 0 0,0 0-1,-1 0 1,1 0 0,0 0-1,0 0 1,0-1 0,0 1-1,-1 0 1,1 0 0,0 0-1,0 0 1,0-1 0,0 1-1,0 0 1,0-1-10,1 1 0,-1-1-1,1 1 1,0 0-1,-1-1 1,1 1 0,0 0-1,-1-1 1,1 1 0,0 0-1,0 0 1,-1 0 0,1 0-1,0 0 1,0 0 0,1 0-1,47-3 43,0-1 0,77-18 0,-121 21-8,1-2-1,-1 1 1,0 0 0,-1-1-1,1 0 1,0 0 0,-1-1-1,1 1 1,-1-1-1,0 0 1,-1 0 0,1 0-1,4-7 1,-6 8-14,-1 1 1,-1 0-1,1-1 1,0 1-1,0-1 1,-1 1-1,1-1 0,-1 0 1,0-4-1,0 5 3,0-1 0,0 1 0,0-1 0,1 1-1,-1-1 1,1 1 0,0 0 0,-1-1 0,1 1-1,2-4 1,-2 5-10,-1 0 0,1 0 0,0-1-1,-1 1 1,1-1 0,-1 1 0,0 0-1,1-1 1,-1-1 0,4-10-185,-3 11 159,-1 0 0,1 0 1,0 0-1,-1 0 0,0-1 1,1 1-1,-1-3 0,0 5-110,1 1 37,0 3 99,0 0 1,0 0-1,0 0 1,0 0-1,-1 1 1,0-1-1,1 0 1,-2 0-1,0 6 1,1 5 25,5 117-72,-5-121 143,-1 0 0,0 0 0,0 0-1,-1 0 1,0 0 0,-5 11 0,7-22-90,0 1-1,0-1 1,0 1 0,0 0 0,0-1-1,0 1 1,-1-1 0,1 1 0,0-1 0,0 1-1,-1-1 1,1 1 0,0-1 0,-1 1-1,1-1 1,0 1 0,-1-1 0,1 1-1,-1-1 1,1 0 0,-1 1 0,1-1-1,-1 0 1,1 1 0,-1-1 0,1 0-1,-1 0 1,0 0 0,1 1 0,-1-1 0,1 0-1,-1 0 1,0 0 0,-1-1 4,1 1 0,0-1 0,0 0 0,-1 1-1,1-1 1,0 0 0,0 0 0,0 0 0,0 0 0,0 0 0,0 0 0,0 0 0,-1-2 0,-4-6-16,1-1 1,-8-17 0,0-6-138,12 30 130,3 2-37,6 5-166,1 2 228,0 0 0,0-1 0,0 0 0,0-1 0,1 0 0,0 0 0,0-1 0,18 4 0,42-5-398,-19-1-2076,-39-1 194,0 2 0,15 3 1,7 5-1225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2:21.6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138 20 3072,'18'-20'15055,"-20"60"-14244,-2 0 0,-17 72 1,11-65-510,-18 59 177,12-48-296,3-18 42,-2 0 1,-30 57 0,45-97-209,0 0-1,-1 1 1,1-1 0,0 0-1,0 1 1,0-1 0,0 0-1,0 0 1,0 1 0,-1-1-1,1 0 1,0 1 0,0-1-1,0 0 1,0 1 0,0-1-1,0 0 1,0 0-1,0 1 1,0-1 0,1 0-1,-1 1 1,0-1 0,0 0-1,0 1 1,0-1 0,0 0-1,0 0 1,1 1 0,-1-1-1,0 0 1,0 0 0,0 1-1,1-1 1,12 3 108,20-9-129,122-28 121,-123 33-2202,-23 17-8827,-8-7 5494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2:22.1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1 109 4800,'0'-1'230,"0"1"0,-1-1 0,1 0 0,0 1 0,0-1 0,0 0 0,1 1 0,-1-1 0,0 0 0,0 1 0,0-1 0,0 1 0,1-1 0,-1 0 0,0 1 0,1-1 0,0 0 0,7 2 4874,-7-1-4955,0 1 0,0-1-1,1 0 1,-1 1 0,0-1 0,0 0-1,1 0 1,-1 0 0,0 0-1,1 0 1,0 0 0,15-4 268,0 0 0,0-1 0,-1-1 0,30-15 0,-22 9-322,1 0-1,31-9 0,-9 7-4809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1:4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10 3488,'0'0'191,"1"-1"-1,-1 1 1,0-1 0,0 1-1,0-1 1,1 1 0,-1-1 0,0 1-1,0 0 1,1-1 0,-1 1-1,0-1 1,1 1 0,-1 0-1,1-1 1,-1 1 0,0 0 0,1-1-1,-1 1 1,1 0 0,-1 0-1,1 0 1,-1-1 0,1 1-1,-1 0 1,1 0 0,-1 0 0,1 0-1,-1 0 1,3 1 1821,-8-1 1860,2 0-3554,0 1 1,0 0-1,0-1 0,1 1 1,-1 0-1,-5 3 0,-9 4 398,2-2-323,1 2 1,0 0-1,-19 15 1,6-4-192,20-15-166,0 2 0,0-1 1,1 1-1,-1 0 0,1 0 1,1 1-1,-1-1 0,1 1 1,-7 12-1,9-13-12,0 1 0,1-1 0,0 1 1,0-1-1,0 1 0,1 0 0,0 0 0,0-1 0,1 1 1,0 0-1,0 0 0,2 12 0,-1-9 70,1 0 0,1 0-1,0 0 1,4 10 0,-6-17-47,0-1 0,0 1 0,1-1 0,-1 1 0,1-1 0,-1 1 0,1-1-1,0 0 1,0 0 0,0 0 0,0 0 0,0 0 0,0-1 0,1 1 0,-1 0 0,0-1 0,1 0 0,0 0 0,3 2 0,-4-3-11,1 0-1,-1 0 1,0 0-1,1 0 1,-1 0-1,0 0 1,0-1-1,1 1 1,-1-1 0,0 1-1,0-1 1,0 0-1,0 0 1,0 0-1,0 0 1,0 0-1,0-1 1,0 1 0,0 0-1,2-3 1,3-4 73,0 1 1,-1-1-1,7-9 1,-11 13-68,55-85 260,-49 74-327,0 0 0,-2 0-1,0-1 1,5-19 0,-10 6 0,-1 29 21,0-1 1,1 0-1,-1 0 0,0 0 0,-1 0 1,1 1-1,0-1 0,0 0 0,0 0 1,0 0-1,-1 1 0,1-1 0,0 0 1,-1 0-1,1 0 0,-1 1 0,1-1 1,0 0-1,-1 1 0,0-1 0,1 1 1,-1-1-1,1 0 0,-1 1 0,0-1 1,1 1-1,-1 0 0,-1-2 0,1 3-4,1-1-1,-1 1 0,0-1 0,1 1 1,-1 0-1,1-1 0,0 1 0,-1-1 0,1 1 1,-1 0-1,1-1 0,0 1 0,0 0 1,-1 0-1,1-1 0,0 1 0,0 0 1,0-1-1,0 1 0,0 0 0,0 0 1,0-1-1,0 2 0,0 1 11,-1 0 38,1 1-1,0 0 1,0 0 0,1 0-1,-1 0 1,1 0-1,0-1 1,0 1 0,0 0-1,0 0 1,0-1-1,5 7 1,-3-4 24,1-1 0,0 0-1,0 0 1,0 0 0,1-1 0,-1 1 0,8 4 0,-1-2 19,0 0 1,0-1 0,0 0 0,1-1 0,0-1 0,0 1-1,20 3 1,-20-6-89,1-1 0,-1 0 0,1-1 0,-1 0 0,23-3-1,6-6-2885,-14 1 997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2:22.4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69 4064,'-2'-15'2841,"2"15"-2609,1-1 0,-1 1 0,1-1-1,-1 1 1,1-1 0,-1 1 0,1 0-1,-1-1 1,1 1 0,0 0 0,-1-1 0,1 1-1,-1 0 1,1 0 0,0-1 0,-1 1 0,1 0-1,0 0 1,1 0 0,34-8 3234,98-20-1012,-68 19-3179,-20 6-4454,-44 3 4757,1 0 0,0 1 0,0-1 0,0 0 0,-1 1-1,4 0 1,16 13-4308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2:23.1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56 5632,'-6'3'3704,"15"4"864,4 3-3352,-11-6-1065,0-1 1,0 1-1,0 0 0,-1 0 1,1 0-1,-1 0 1,0 1-1,0-1 1,-1 0-1,1 0 1,-1 1-1,0-1 1,0 0-1,-1 5 1,1 3 162,0-10 75,1-3-304,-1 0 0,1 0 0,0 1 0,0-1 0,-1 0 0,1 0 0,-1 0 0,1 0 0,-1 0 0,1 0 0,-1 0 0,1 0 0,-1 0 0,0 0 0,1-2 0,0 0 38,9-22 156,-7 14-327,1 1-1,1 0 1,-1 0 0,1 1 0,1-1 0,0 1 0,14-16-1,-18 23 54,1 0-1,-1 1 1,1-1-1,0 0 0,0 1 1,0 0-1,0 0 0,0 0 1,0 0-1,0 0 0,0 0 1,1 1-1,-1 0 1,0-1-1,0 1 0,0 0 1,1 1-1,-1-1 0,6 2 1,15-1 73,-6 0-56,-1 1 0,0 1 0,0 0 1,0 1-1,30 11 0,-23-9-862,-21-6-51,1 1 0,-1 0 0,1 0 0,-1 0 0,1 0 0,-1 0 0,5 4 0,0 2-5023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2:23.7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92 5408,'0'0'-337,"-16"-8"12021,23 4-9832,47-13-1035,79-14 0,-91 23-744,101-15-238,-141 23-70,0-1 1,0 1 0,0 0-1,0 0 1,0 0-1,0 1 1,0-1-1,0 0 1,2 2 0,-4-2 35,1 0-1,-1 0 1,1 1 0,-1-1 0,1 0 0,-1 1 0,0-1 0,1 1 0,-1-1-1,0 0 1,1 1 0,-1-1 0,0 1 0,0-1 0,1 1 0,-1-1 0,0 1-1,0-1 1,0 1 0,0-1 0,0 1 0,0-1 0,0 1 0,0 0 0,0-1-1,0 1 1,0-1 0,0 1 0,0-1 0,0 1 0,0-1 0,0 1 0,-1-1-1,1 1 1,0-1 0,-1 1 0,-6 11-2910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2:24.6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0 116 6720,'2'-3'4931,"2"13"-3314,4 17-837,-3 6 194,4 64 0,-9 32 739,-1-75 252,2-79-1858,2-1 1,11-47-1,-5 31-130,-6 26 34,20-87-164,-19 91 81,0 0-1,1 0 0,1 1 0,-1-1 1,2 1-1,8-12 0,-10 17 27,-2 2-71,-1 0 0,1 1-1,0 0 1,0-1 0,0 1-1,7-4 1,-10 6 104,1 1 1,-1 0-1,1-1 0,-1 1 0,1 0 0,0 0 0,-1 0 0,1 0 1,-1 0-1,1 0 0,-1-1 0,1 1 0,0 1 0,-1-1 0,1 0 1,-1 0-1,1 0 0,-1 0 0,1 0 0,-1 0 0,1 1 0,0-1 1,1 1 24,-1 0 0,0 0 0,0 0 1,0 0-1,0 1 0,0-1 1,0 0-1,-1 0 0,1 1 1,0-1-1,-1 0 0,2 3 0,1 9 94,0 1 0,-1-1-1,0 0 1,-1 0 0,0 1-1,-3 25 1,1-2 50,1 93 682,0-127-625,2-4 86,1-1-251,0 1 0,0-1-1,0 0 1,0 0 0,-1 0 0,1 0 0,-1-1 0,1 1 0,3-6 0,20-30 60,-16 22-114,73-100-26,-67 97-64,1 1 0,1 1 0,34-27 0,-31 28-33,-3 3-33,25-15 0,-43 28 169,1-1 0,-1 1 1,1-1-1,0 1 0,-1 0 1,1-1-1,0 1 0,0 0 1,-1-1-1,1 1 0,0 0 1,0 0-1,-1 0 0,1-1 1,0 1-1,0 0 1,0 0-1,-1 0 0,1 1 1,0-1-1,0 0 0,0 0 1,-1 0-1,1 0 0,0 1 1,0-1-1,-1 0 0,1 1 1,0-1-1,-1 1 0,1-1 1,0 1-1,-1-1 0,1 1 1,-1-1-1,1 1 0,-1-1 1,1 1-1,-1 0 0,1-1 1,0 2-1,0 2 85,1 0-1,-1 1 1,0-1 0,0 1-1,-1-1 1,1 5 0,-1-5-50,1 13 148,-2-1 1,0 1-1,-3 19 1,-3 24 124,2 172-352,0-263-10395,4 21 7051,-3-5-1339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2:25.1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2 5984,'0'-1'78,"0"1"1,0 0-1,0 0 0,0 0 1,0 0-1,-1 0 1,1 0-1,0 0 0,0 0 1,0 0-1,0 0 1,0 0-1,0 0 0,0-1 1,-1 1-1,1 0 1,0 0-1,0 0 0,0 0 1,0 0-1,0 0 1,0 0-1,-1 0 1,1 0-1,0 0 0,0 0 1,0 1-1,0-1 1,0 0-1,0 0 0,-1 0 1,1 0-1,0 0 1,0 0-1,0 0 0,0 0 1,0 0-1,0 0 1,0 0-1,0 0 0,-1 1 1,1-1-1,0 0 1,0 0-1,0 0 0,-4 10 2185,-2 21-55,4-19-1272,-3 8-113,2-9-595,1-1 0,-1 1-1,0 13 1,3-21-197,0 0 0,0 0-1,1 0 1,-1 0 0,0 0-1,1 0 1,0 0 0,0 0-1,0 0 1,0 0 0,0 0-1,0 0 1,1-1 0,0 1-1,-1-1 1,4 4 0,-4-5 12,1 1 0,-1-1 1,1 0-1,0 0 0,-1 0 1,1 0-1,0-1 0,-1 1 1,1 0-1,0-1 0,0 1 1,0-1-1,0 0 0,0 0 0,0 1 1,-1-1-1,1 0 0,0-1 1,0 1-1,0 0 0,0-1 1,0 1-1,0-1 0,2 0 1,5-3 126,0 1 1,-1-1-1,16-10 1,-22 13-142,1-1 0,-1 0 0,0 0 0,1 0 0,-1 0 0,0 0 1,0 0-1,0 0 0,-1 0 0,1-1 0,0 1 0,-1-1 0,1 0 0,-1 1 0,0-1 0,0 0 0,0 0 0,-1 0 0,1 1 0,0-1 0,-1 0 1,0 0-1,0 0 0,0 0 0,0 0 0,0 0 0,-1 0 0,1 0 0,-1 0 0,0 0 0,0 1 0,0-1 0,0 0 0,0 0 0,0 1 0,-1-1 1,1 1-1,-1-1 0,-2-1 0,0 0-36,0 0 1,-1 0-1,1 1 0,-1 0 1,0 0-1,0 0 1,0 0-1,0 1 0,-1 0 1,1 0-1,0 1 1,-8-2-1,4 2-247,1 0 0,-1 1 0,1 0 0,0 0 0,-1 1 0,1 0 0,-13 3 0,57-23-13937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2:25.6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237 12 4992,'0'-12'5781,"-11"13"-2128,7 0-3329,0 1 0,0 0-1,0 0 1,0 0 0,0 1-1,0-1 1,1 1 0,-7 6-1,-24 29 593,11-8-657,2 1-1,1 1 0,2 1 1,1 1-1,1 0 0,-12 42 0,26-72-237,1 1 0,0 0 0,-1 0 0,2 0 0,-1 0 0,0 0 0,1 0 0,0 0 0,0 0 0,1 0 0,0 6-1,0-8 15,1 1 0,-1-1 0,0 0 0,1 0-1,0 0 1,0 0 0,0 0 0,0 0 0,0 0-1,1 0 1,-1-1 0,1 1 0,-1-1 0,1 0-1,0 0 1,5 3 0,-2-2 12,0 0 0,0-1 0,0 0-1,0 0 1,0 0 0,1-1 0,-1 1 0,0-2 0,1 1-1,-1-1 1,1 0 0,8-1 0,7-2-306,1-1-1,25-9 1,-33 9-127,-7 2-235,0-1 0,1 0 0,11-8 0,-12 6-733,0 0 0,0 0 0,-1-1 0,0 0 0,0 0 0,8-10 0,5-8-3259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2:26.2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60 7712,'-1'-1'256,"1"-1"0,-1 1 0,1-1 1,-1 1-1,1-1 0,0 0 0,0 1 0,0-1 1,0 1-1,0-1 0,0 1 0,0-1 0,0 0 1,0 1-1,1-1 0,-1 1 0,1-1 0,-1 1 0,1-1 1,0 1-1,-1-1 0,1 1 0,0 0 0,0 0 1,0-1-1,0 1 0,0 0 0,0 0 0,0 0 1,3-2-1,-2 2-68,1-1 1,-1 0 0,1 1-1,0 0 1,0-1-1,0 1 1,0 0 0,0 1-1,0-1 1,0 0-1,0 1 1,0 0 0,0 0-1,0 0 1,4 0-1,-3 1-105,1-1-1,-1 1 0,0 0 0,1 0 0,-1 1 0,0-1 0,0 1 0,0 0 0,0 0 0,0 0 0,-1 1 1,1-1-1,-1 1 0,5 5 0,-5-5-39,-1 0 0,0 1 0,0-1 0,0 1 0,0-1 0,-1 1 0,1-1 0,-1 1 0,0 0 0,0 0 0,0 0 0,-1 0 0,1 0 0,-1 0 0,0 0 0,-1 5 0,0-2 61,0 0 0,-1-1 0,0 1 0,0-1 1,-1 0-1,1 1 0,-1-1 0,-1 0 0,1-1 0,-1 1 0,-7 7 0,5-5 89,1 0 0,-1 0 0,1 1 0,-5 12-1,10-21-170,0 1-1,0-1 0,0 1 0,0 0 0,0-1 1,0 1-1,0-1 0,0 1 0,0 0 1,0-1-1,0 1 0,0-1 0,0 1 1,0 0-1,1-1 0,-1 1 0,0-1 0,1 1 1,-1-1-1,0 1 0,1-1 0,-1 1 1,0-1-1,1 1 0,-1-1 0,1 1 1,-1-1-1,1 0 0,-1 1 0,1-1 0,-1 0 1,1 1-1,-1-1 0,1 0 0,0 0 1,-1 0-1,1 0 0,-1 1 0,1-1 1,0 0-1,-1 0 0,2 0 0,30 2 252,-29-2-205,28 0-69,170 6-2009,-200-6 1766,0 0 1,0 0-1,1 0 0,-1 0 1,0 0-1,0 1 1,0-1-1,0 0 0,0 1 1,0-1-1,0 1 0,0 0 1,0-1-1,2 2 0,-3-1 34,1-1-1,-1 1 1,0 0-1,0-1 0,1 1 1,-1-1-1,0 1 1,0 0-1,0-1 0,0 1 1,0 0-1,0-1 0,0 1 1,0 0-1,0-1 1,0 1-1,0 0 0,0-1 1,-1 1-1,1 0 1,0-1-1,0 1 0,-1-1 1,1 1-1,0 0 1,-1-1-1,0 2 0,-14 20-6567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2:27.3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234 23 3552,'0'-1'273,"1"0"-1,-1 0 1,0 0 0,1 0-1,-1 0 1,0 0-1,1 0 1,-1 0 0,1 0-1,0 0 1,-1 0 0,1 0-1,0 0 1,-1 0 0,1 0-1,0 1 1,0-1 0,0 0-1,0 1 1,0-1 0,0 0-1,0 1 1,0-1 0,0 1-1,0 0 1,0-1 0,0 1-1,0 0 1,0 0 0,1-1-1,1 1 1,-4 21 2516,-1-14-2483,0 0 0,0 0 0,-1 0-1,0 0 1,0 0 0,-7 10 0,-31 39 588,8-12-313,12-9-246,1 0-1,-20 52 0,-18 79 119,52-149-313,2 0 0,0 0-1,0 1 1,0 20 0,4-37-125,1-1 1,-1 0 0,0 1 0,1-1-1,-1 1 1,0-1 0,1 0-1,-1 0 1,0 1 0,1-1 0,-1 0-1,1 0 1,-1 1 0,1-1-1,-1 0 1,1 0 0,-1 0 0,1 0-1,-1 0 1,1 0 0,-1 0 0,1 0-1,-1 0 1,1 0 0,-1 0-1,1 0 1,0 0 0,0 0 8,28-2 53,1-2 1,-2-1-1,50-14 1,-59 14-63,16-4-94,1 2 1,0 2-1,71-2 0,-105 7-774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2:27.7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20 100 4800,'-18'-21'1557,"18"21"-1515,0-1-1,0 1 1,-1-1 0,1 1-1,0 0 1,0-1 0,0 1-1,-1-1 1,1 1 0,0-1-1,0 1 1,0-1 0,0 1-1,0-1 1,0 1 0,0-1-1,0 1 1,0-1 0,0 1-1,0-1 1,1 1 0,-1-1-1,0 1 1,0-1-1,0 1 1,0 0 0,1-1-1,-1 1 1,0-1 0,1 1-1,-1 0 1,0-1 0,1 1-1,-1 0 1,0-1 0,1 1-1,-1 0 1,1-1 0,-1 1-1,0 0 1,1 0 0,-1 0-1,1-1 1,-1 1 0,1 0-1,-1 0 1,2 0-1,0-1 515,17-9 1334,0 1-1,35-10 1,-32 13-1506,1 1 0,0 1 0,-1 1 0,38 0 0,19 3-261,-28 0-5499,-42 0 2848,0 3-2160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2:28.0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81 5216,'5'-12'1952,"4"7"-1536,17-3-96,-8 4 2304,6 1-1504,-3-5 960,8-1-1216,-3 1-128,1 0-448,-1-1-288,3 6 0,-3 3 0,1-3 0,-4 3-2624,-1 3 1440,-4-3-4576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1:44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8 4064,'1'0'83,"-1"-1"0,0 1 0,0-1 0,1 1 0,-1-1 0,0 1 0,1-1 0,-1 1 0,0 0 0,1-1 0,-1 1 0,1 0 0,-1-1 1,1 1-1,-1 0 0,1-1 0,-1 1 0,1 0 0,-1 0 0,1 0 0,5-1 5618,-1 19-1648,-4-8-3428,-1 0 0,1 0 1,-2 0-1,-1 16 0,-1 8 78,-13 271 1969,14-239-2229,3 1 0,10 75-1,10-18 273,-20-123-694,-1 0 1,0-1-1,0 1 0,0 0 1,0-1-1,0 1 0,0 0 0,0-1 1,0 1-1,0 0 0,0-1 1,0 1-1,0 0 0,0-1 1,0 1-1,-1 0 0,1-1 1,0 1-1,0 0 0,-1-1 1,1 1-1,0-1 0,-1 1 1,1-1-1,-1 1 0,1-1 0,-1 1 1,1-1-1,-1 1 0,1-1 1,-1 0-1,0 1 0,1-1 1,-1 0-1,1 1 0,-2-1 1,-1 1-38,-1-1 0,0 1 1,1-1-1,-1 0 0,-6 0 1,-4 0 45,-2 1-40,0 1-1,0 1 0,-1 1 1,2 1-1,-1 0 0,1 0 1,-1 2-1,2 0 0,-1 1 1,1 0-1,-14 11 0,0 5 11,25-22 21,0 1-1,0-1 0,0 0 0,-5 5 1,10-3 11,-1-3 80,14-1 741,-8-1-719,1 0 1,0 0-1,13-4 1,3-1 15,181-29 63,-152 30-122,103 2 0,-149 3-102,40 1 182,-42-1-170,-1 0-1,1-1 1,0 0-1,-1 0 1,1 0 0,-1 0-1,6-3 1,-8 3-515,0 0-1,-1 0 1,1 0 0,-1 0-1,1-1 1,-1 1 0,0 0 0,0-1-1,1 1 1,-1-1 0,0 1 0,0-1-1,-1 0 1,1 1 0,0-1 0,0 0-1,-1 0 1,1 0 0,-1 0-1,1-2 1,3-5-2520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2:28.6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13 148 3328,'-9'-4'1056,"5"5"1530,8 14 2494,0-3-5253,2 13 1120,-2-1 1,0 1-1,-1 30 1,-1-32 104,-2-25-939,0 0 0,0-1 0,1 1 0,-1 0 0,1 0-1,0 0 1,0 0 0,1-2 0,1-4 23,18-67 316,5-13-411,-21 76-48,-1 1-1,2 0 1,-1 0-1,2 0 1,9-12-1,-12 18 25,0 1-1,1-1 0,0 1 0,0 0 0,1 0 0,-1 1 0,1 0 1,-1-1-1,1 2 0,0-1 0,0 1 0,0 0 0,1 0 1,-1 1-1,0 0 0,11-1 0,-1 1 0,0 1-1,0 0 1,0 1-1,0 1 1,23 6-1,-32-6-427,0 0-1,-1 0 0,12 7 1,16 13-5596,-21-11 1123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2:29.0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23 4736,'7'0'8467,"10"-2"-4778,50-7-2672,-29 3-1220,43 0 0,-30 7-3743,-25 2 1781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2:29.9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81 4480,'-1'1'296,"0"-1"-1,0 0 1,0 1 0,0-1 0,0 0-1,0 0 1,0 0 0,0 0 0,0 0-1,0 0 1,0 0 0,0 0 0,0-1-1,0 1 1,0 0 0,0 0 0,0-1-1,1 1 1,-1-1 0,0 1 0,-1-1-1,2 0-209,0 1-1,-1 0 0,1-1 1,0 1-1,0 0 1,0 0-1,0-1 0,0 1 1,0 0-1,0-1 0,0 1 1,0 0-1,0-1 1,0 1-1,0 0 0,0 0 1,0-1-1,0 1 1,1 0-1,-1-1 0,0 1 1,0 0-1,0 0 0,0-1 1,0 1-1,1 0 1,-1 0-1,0-1 0,0 1 1,1 0-1,-1 0 0,0 0 1,0-1-1,1 1 1,-1 0-1,0 0 0,0 0 1,1 0-1,-1 0 0,0-1 1,1 1-1,12-7 815,19-11 47,-23 12-786,1 0 0,-1 1 1,1 1-1,1 0 0,11-4 0,-8 5-156,-1 1-1,1 0 1,-1 0 0,18 1-1,-27 1 0,1 1-1,0-1 1,-1 1-1,1-1 1,0 2 0,-1-1-1,1 0 1,-1 1-1,1 0 1,-1 0-1,0 0 1,0 0-1,0 1 1,0-1 0,6 7-1,-9-8 17,0 0-1,0 1 1,0 0 0,0-1-1,0 1 1,-1-1-1,1 1 1,0 0-1,-1 0 1,1-1 0,-1 1-1,0 0 1,0 0-1,0 0 1,1-1 0,-2 1-1,1 0 1,0 0-1,0 0 1,-1-1 0,1 1-1,-1 0 1,1-1-1,-1 1 1,0 0 0,-1 2-1,-2 4 57,-1 0 0,0-1-1,-11 14 1,-64 66 307,-19 25 231,27-20-566,81-96-68,1-2 87,1 1 1,12-4-1,-13 7-36,0 1 0,0 1 0,0-1 0,0 1 0,0 1 0,0 0 0,-1 0 0,1 1 0,12 4 0,9 4-8,43 21 1,-40-14-2070,-13-3-2564,-13-9 2552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2:30.7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59 7456,'0'0'57,"0"0"0,-1 0 0,1 0 0,0 0 0,0 0 0,0 0 0,0 0 0,-1 0 0,1 0 0,0 0 0,0 0 0,0 0 0,0 0 0,-1 0 0,1 0 0,0 0 0,0 0 0,0 0 0,-1 0 0,1 0 0,0 0 0,0 0 0,0 0 0,0 0 0,0 0 0,-1 0 0,1 1 0,0-1 0,0 0 0,0 0 0,0 0 0,0 0 0,0 0 0,-1 0 0,1 1 0,0-1 1,0 0-1,0 0 0,0 0 0,0 0 0,0 1 0,0-1 0,0 0 0,0 0 0,0 0 0,0 0 0,0 1 0,0-1 0,0 0 0,0 0 0,0 0 0,0 0 0,0 1 0,0-1 0,0 0 0,0 0 0,0 1 0,8 16 1978,19 24 100,-19-30-1551,0 1 0,7 18-1,-12-25-450,0 1-1,-1 0 1,0 0-1,0 0 0,-1 0 1,0 1-1,1 8 0,0-7 593,0-10 84,3-11-241,0-19-638,-2 14 3,8-35 1,4-2-36,-10 34-298,10-25 1,-5 65 415,-8-9 140,0 0 0,-1 0 0,1 16 0,1 13 222,1-19-185,1 11 478,-5-30-425,1-1-209,1 0 0,0-1 0,-1 1 0,1-1 0,0 1 0,-1-1 0,1 0 0,-1 1 0,1-1 0,-1 0 0,1 0 0,-1 0 0,1 0 0,-1 0 0,0-1 0,2-1 0,20-29-189,-11 14 80,-6 11 16,1 0 1,0 0-1,0 0 0,0 1 1,12-7-1,-15 10 37,-1 1-1,1 0 1,-1 0-1,1 0 1,0 1-1,0-1 1,-1 1-1,1 0 1,0 0-1,0 1 1,1-1 0,-1 1-1,0-1 1,0 1-1,5 1 1,-6 0 58,-1-1 0,0 1 0,1 0 0,-1 0 1,0 0-1,1 1 0,-1-1 0,0 0 0,0 1 0,0-1 0,0 1 1,0 0-1,-1 0 0,1 0 0,-1 0 0,1 0 0,-1 0 1,1 0-1,-1 0 0,0 0 0,0 1 0,0-1 0,0 1 1,-1-1-1,1 0 0,0 4 0,0 0 91,-1 0 0,1-1-1,-1 1 1,0 0 0,-1-1 0,1 1 0,-1-1 0,0 1-1,-1 0 1,-3 9 0,3-9-89,-6 11 84,8-17-162,0 1 0,0-1 0,-1 1 0,1-1 0,-1 1-1,1-1 1,0 1 0,-1-1 0,1 1 0,-1-1 0,1 1 0,-1-1 0,1 0-1,-1 1 1,1-1 0,-1 0 0,0 1 0,1-1 0,-1 0 0,1 0-1,-2 1 1,-4 2-2150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2:31.1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75 1 7296,'-2'0'184,"0"0"0,-1 0 1,1 0-1,0 0 1,0 1-1,0-1 0,0 1 1,0-1-1,0 1 0,0 0 1,0 0-1,0 0 0,0 0 1,0 0-1,1 0 0,-1 1 1,0-1-1,1 0 0,-1 1 1,1-1-1,-1 1 0,1 0 1,0 0-1,0-1 1,0 1-1,0 0 0,0 0 1,0 0-1,-1 2 0,-2 6 252,0-1-1,1 1 1,0-1 0,0 1-1,1 0 1,0 0-1,1 0 1,0 19-1,1-22-356,1-1-1,0 0 0,0 1 1,0-1-1,1 0 0,0 0 1,0 0-1,0 0 0,1 0 1,0-1-1,0 1 0,1-1 0,-1 0 1,1 0-1,6 7 0,-7-9-20,0-1-1,0 1 1,0-1-1,0 1 1,0-1-1,1 0 1,-1 0-1,1-1 0,-1 1 1,1-1-1,0 1 1,0-1-1,7 1 1,-8-2-11,1 0 1,-1 0-1,0 0 0,1-1 1,-1 1-1,0-1 1,1 0-1,-1 0 1,0 0-1,0 0 0,0-1 1,0 1-1,0-1 1,0 0-1,0 1 1,4-6-1,-2 2 42,0 0 0,0-1-1,-1 1 1,0-1 0,0 0 0,0 0 0,-1-1-1,0 1 1,0-1 0,0 0 0,2-10-1,-3 9-49,0-1 1,-1 1-1,0-1 0,-1 1 0,1-1 0,-2 1 0,1-1 0,-1 1 0,-3-14 0,3 18-82,0 1 0,-1-1 0,1 1-1,-1 0 1,0-1 0,0 1 0,0 0 0,0 0-1,0 1 1,-1-1 0,1 0 0,-1 1 0,0-1 0,0 1-1,1 0 1,-2 0 0,1 0 0,0 1 0,0-1 0,-1 1-1,1-1 1,0 1 0,-1 0 0,0 0 0,1 1 0,-1-1-1,1 1 1,-8 0 0,4 0-458,0 0-1,0 1 1,0-1-1,0 2 1,0-1 0,0 1-1,0 0 1,0 1-1,1-1 1,-1 1 0,1 1-1,-1-1 1,-10 9-1,16-11 408,1-1-1,0 0 0,-1 0 1,1 0-1,0 1 1,-1-1-1,1 0 0,0 1 1,-1-1-1,1 0 0,0 1 1,0-1-1,-1 0 1,1 1-1,0-1 0,0 0 1,0 1-1,-1-1 1,1 1-1,0-1 0,0 0 1,0 1-1,0-1 0,0 1 1,0-1-1,0 1 1,0-1-1,0 0 0,0 1 1,0-1-1,0 1 0,0-1 1,0 1-1,0-1 1,1 0-1,-1 1 0,0-1 1,0 1-1,0-1 1,1 0-1,-1 1 0,0-1 1,0 0-1,1 1 0,-1-1 1,1 1-1,17 7-2775,0-2-175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2:31.7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318 4 3968,'-24'-2'5009,"1"0"-71,7 3-4592,-13 4 1031,1 1 1,0 2-1,-38 15 0,61-21-1270,-1 0-28,0 0 0,0 1 0,0 0 0,1 0 0,-1 1 0,1 0 0,0 0 0,0 0 0,0 0-1,1 1 1,-1 0 0,1 0 0,0 0 0,0 0 0,1 1 0,0-1 0,-5 13 0,6-13-32,0 1-1,1-1 1,0 1 0,0 0-1,0-1 1,1 1-1,0 0 1,0 0 0,0-1-1,1 1 1,0 0-1,0 0 1,0-1 0,1 1-1,0-1 1,0 0-1,0 1 1,1-1-1,0 0 1,5 7 0,-4-6-9,1-1-1,0 0 1,0-1 0,0 1 0,0-1 0,1 0 0,0 0 0,-1-1 0,1 0 0,1 0 0,-1 0 0,0 0-1,1-1 1,-1-1 0,1 1 0,0-1 0,0 0 0,7 0 0,6 0-25,-1-1-1,1 0 1,0-2 0,37-8 0,-37 6-687,-1-2 0,27-10 0,-8-4-3766,-31 15 1983,0 0 1,-1 0 0,7-6-1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2:32.3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 5408,'2'-3'4741,"-1"3"-4656,11-1 2418,21 0-482,-26 1-1270,-2 0-488,7 0 215,0 0-1,0 1 1,15 3-1,-23-3-431,0 0 1,1 1-1,-1-1 0,-1 1 0,1 0 0,0 0 0,0 0 0,-1 1 1,1-1-1,-1 1 0,0 0 0,6 5 0,-7-5 6,0 1 0,-1-1 1,1 0-1,-1 0 0,1 1 0,-1-1 0,0 1 0,0-1 0,0 1 1,-1 0-1,1-1 0,-1 1 0,0-1 0,0 1 0,0 0 1,-1 3-1,-1 8 145,-1-1 0,-8 26-1,5-22 60,-2-1 0,0 0 0,-1-1 0,-21 30 0,26-39-120,1-4-70,0 1-1,1-1 1,0 1 0,0 0 0,-3 5 0,5-8-51,0-1 0,0 1 1,-1 0-1,1 0 0,0-1 1,0 1-1,0 0 0,0 0 1,0-1-1,0 1 1,0 0-1,0 0 0,1-1 1,-1 1-1,0 0 0,0-1 1,0 1-1,1 0 0,-1 0 1,0-1-1,1 1 1,-1-1-1,1 1 0,-1 0 1,1-1-1,-1 1 0,1-1 1,-1 1-1,1-1 0,0 1 1,-1-1-1,1 0 1,-1 1-1,1-1 0,0 0 1,1 1-1,8 3-66,1-1 0,0 0-1,0-1 1,21 1 0,9 3-1864,4 1-4804,-19-3-353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2:34.5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859 1 3232,'2'-1'4562,"-13"10"-2266,-54 9-266,31-9-1409,-1 1 125,0 1-1,-54 27 1,76-31-633,0 0 0,1 0 1,0 1-1,1 1 1,-1 0-1,2 1 0,0 0 1,0 1-1,-15 20 1,7-2 1,2 0 1,-20 50 0,-15 67 198,47-133-251,0 0 0,2 0 0,-1 0 0,1 0 0,1 20 0,1-23-21,1-1-1,0 1 1,1-1-1,0 0 1,0 1-1,1-1 1,0 0-1,7 12 1,5 6 199,2-1 1,32 40 0,-39-54-189,-6-5-14,1 1-1,-2 0 0,1 0 0,-1 0 0,0 0 0,0 1 0,-1 0 0,1 10 0,7 21 323,-7-26-263,-1 1-1,0 0 1,0 0 0,-2 0-1,0 0 1,-4 27-1,4-37-60,-1 1 0,-1-1-1,1 1 1,-1-1 0,0 0 0,0 0-1,0 1 1,-1-1 0,1-1 0,-1 1-1,-1 0 1,1-1 0,-1 1 0,1-1 0,-1 0-1,0 0 1,-7 4 0,-4 2 75,0-1 0,-1-1 0,0 0 0,-18 5-1,12-4 113,5 0-123,14-7-90,-1 0 0,1 0-1,0 0 1,0-1 0,-1 0 0,1 0-1,-1 0 1,1 0 0,-5 1-1,7-3-50,-6 6-186,21 7 327,-4-5-105,1 0 0,1-1 0,-1-1-1,1 0 1,0 0 0,15 3 0,-13-4 11,1 1 0,-1 0 1,26 15-1,-10-6-39,-29-14 42,0 1-1,0-1 1,-1 1 0,1-1-1,0 1 1,-1-1 0,1 1-1,-1 0 1,1-1-1,-1 1 1,1 0 0,-1-1-1,1 1 1,-1 0 0,1 0-1,-1-1 1,0 1 0,0 0-1,1 0 1,-1 0 0,0-1-1,0 1 1,0 0-1,0 0 1,0 2 0,0-2 2,0 1 0,0-1 1,0 1-1,0-1 0,-1 1 1,1-1-1,-1 1 0,1-1 0,-1 0 1,1 1-1,-1-1 0,-1 2 1,-3 2 8,-1-1 1,0 0 0,0 0-1,0 0 1,0 0 0,0-1 0,-1 0-1,-8 2 1,-16 8 44,-37 17 214,-17 9-77,74-33-157,0 1-1,1 0 1,-1 1 0,1 0 0,-12 13-1,2 2 67,1 0-1,1 1 0,1 1 1,2 0-1,0 1 0,2 1 1,-14 37-1,24-56-111,0 1 1,1 0-1,0 0 1,1 0-1,-1 0 1,2 0 0,-1 14-1,2-20-7,-1 1 1,1-1-1,-1 1 0,1-1 0,0 1 1,0-1-1,1 1 0,-1-1 0,1 0 1,-1 0-1,1 0 0,0 0 1,1 0-1,-1 0 0,0 0 0,1-1 1,-1 1-1,1-1 0,0 1 0,0-1 1,4 2-1,11 5-656,1-1 0,0-1 0,0-1 0,36 7 1,-27-6-2433,36 12 0,-18 0 477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1:44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204 102 2496,'-5'-5'5130,"5"4"-5053,-1 1 0,1 0 0,0-1 0,0 1 0,-1 0 0,1 0 0,0-1 0,0 1 0,-1 0 0,1-1 0,0 1 0,-1 0 0,1 0 0,0 0 0,-1-1 0,1 1 0,0 0 0,-1 0 0,1 0 0,-1 0-1,1 0 1,0 0 0,-1 0 0,0 0 0,-4-3 853,5 3-919,0 0 1,0 0-1,0 0 0,0 0 1,-1 0-1,1 0 1,0 0-1,0-1 0,0 1 1,0 0-1,0 0 1,0 0-1,0 0 0,0 0 1,0 0-1,0 0 1,0 0-1,0 0 1,0 0-1,0 0 0,-1 0 1,1 0-1,0-1 1,0 1-1,0 0 0,0 0 1,0 0-1,0 0 1,0 0-1,0 0 1,-1 0-1,1 0 0,0 0 1,0 0-1,0 0 1,0 0-1,0 0 0,0 0 1,0 0-1,0 0 1,0 0-1,-1 0 1,1 1-1,0-1 0,0 0 1,0 0-1,0 0 1,0 0-1,0 0 0,0 0 1,0 0-1,0 0 1,-5 2 305,-7-14 1097,5 10-653,3 2-627,1 0-1,0 0 0,0-1 1,0 0-1,0 1 1,0-1-1,0 0 1,-3-2-1,5 3-121,1 0 0,0 0 1,0 0-1,-1 0 0,1-1 0,0 1 0,0 0 0,-1 0 0,1 0 0,0 0 0,-1 0 1,1 0-1,0 0 0,0 0 0,-1 0 0,1 0 0,0 0 0,-1 0 0,1 0 0,0 0 1,-1 0-1,1 0 0,0 0 0,-1 0 0,-9 2 731,5-2-168,235 7 1719,-215-7-2255,101-4 231,-106 4-242,-9 0-3,0 0-1,0 0 1,0 0 0,0 0-1,1 0 1,-1-1 0,0 1-1,0 0 1,0 0 0,0-1-1,0 1 1,0 0 0,1-2-1,-65-23 31,42 16-30,-1 1-103,0 2 1,-1 0-1,0 1 0,0 1 0,0 1 0,0 2 0,0 0 0,-1 1 0,1 1 0,0 2 0,-1 0 0,-22 7 0,34-7 52,0 2 1,0-1-1,1 1 0,0 1 0,-15 9 0,30-12 75,0-1 0,1-1 0,-1 1 0,0-1 0,1 1 0,4 0 0,-2-1-2,14 4 25,1-1 0,0-2 0,32 0 0,-20 0 72,193-11 581,-173 9-247,-19 1-6961,-28-1 4270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1:45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687 121 2816,'0'-1'282,"1"-1"0,-1 1 0,0 0-1,0-1 1,-1 1 0,1 0 0,0-1 0,0 1 0,-1-1 0,1 1-1,-1 0 1,1 0 0,-1-1 0,1 1 0,-1 0 0,0 0 0,0 0 0,0 0-1,1-1 1,-1 1 0,0 0 0,0 1 0,0-1 0,-2-1 0,-7-8 116,3 4-42,0 1-1,0 0 1,-1 1-1,0 0 1,1 0 0,-1 0-1,-9-2 1,4 1 41,1 0 1,-13-8-1,19 10-356,-1 0 0,0 0 1,1 1-1,-1 0 0,-1 0 0,1 1 0,0 0 0,0 0 0,0 1 0,-1-1 0,1 1 0,0 1 0,-1 0 1,1 0-1,0 0 0,-13 5 0,4-1 120,-116 41 413,115-38-572,0 0 0,0 1 0,1 1 0,0 1 0,-20 16 0,23-14 71,0 0 0,0 0 0,1 1 0,1 1 0,1 0 0,-17 31 1,19-32 4,2 0 1,-1 1 0,2 0-1,0 0 1,1 1 0,-3 20-1,6-30-20,0 0-1,1 0 0,0 0 1,0 0-1,1-1 0,-1 1 1,1 0-1,1 0 0,-1-1 1,1 1-1,0 0 0,0-1 1,1 0-1,-1 1 0,1-1 1,0 0-1,1 0 0,-1-1 1,1 1-1,7 6 0,2-1 60,0 0 0,1-1 0,0 0-1,0-1 1,1-1 0,0 0 0,0-1 0,1-1-1,23 6 1,7-3 206,94 7-1,-117-15-286,-1 0 0,1-2 0,0 0 0,37-10 0,87-33 60,-81 23-41,-45 15-75,91-31 202,-88 29-14,0-2 1,33-20-1,-54 29-158,0 0 1,0-1-1,-1 1 1,1 0-1,0-1 0,-1 0 1,0 0-1,1 0 1,-1 0-1,0 0 1,-1 0-1,1 0 1,0-1-1,-1 1 0,0-1 1,0 1-1,0-1 1,0 1-1,-1-1 1,1 1-1,-1-1 1,0 0-1,0 1 1,-1-7-1,0 2-11,-1 0 0,0 0 0,0 0 0,0 0 0,-1 0 0,-1 0 0,0 1 0,1-1 0,-2 1 0,-7-10 0,1 2-101,-2 1 0,1 1-1,-2 0 1,-27-21-1,29 26 49,-1 0-1,1 1 0,-2 1 0,1 0 0,-1 0 0,-22-5 0,27 9 45,0 0 0,1 1 0,-1-1 0,0 2 0,0-1 0,0 1 0,-14 2 0,17-1-83,1 0 1,0 1-1,-1-1 0,1 1 0,0 0 0,0 1 0,0-1 0,0 1 0,0 0 0,1 0 0,-1 0 0,1 1 0,-8 7 0,7-5-709,0 0 0,0 1 0,1-1 0,0 1 1,0 0-1,1 0 0,0 0 0,0 0 0,1 1 0,-3 11 0,0 18-1811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1:4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13 5824,'-9'-4'1137,"6"3"-657,0-1 1,0 1-1,0 0 1,0 0-1,-1 0 0,1 1 1,0-1-1,-1 1 0,1-1 1,-4 1-1,7 0-464,-11 4 5131,11-3-4998,1 0 1,0-1-1,-1 1 0,1 0 0,0-1 1,0 1-1,-1-1 0,1 1 1,0 0-1,0-1 0,0 0 1,0 1-1,0-1 0,1 1 0,8 3 410,0 0-1,0-1 1,1 0-1,17 2 0,47 2 567,-70-7-1074,308-3 1186,-214-1-1082,-73 2-1246,42-8-1,-60 9 86,15 0-877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2:00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33 681 1984,'-5'3'14016,"7"-6"-13123,-1 3-868,-1 0 1,0 0 0,0 0-1,0 0 1,0 0 0,0 0-1,1 0 1,-1 0 0,0 0-1,0 0 1,0-1 0,0 1-1,0 0 1,0 0 0,1 0-1,-1 0 1,0 0 0,0 0-1,0 0 1,0-1 0,0 1-1,0 0 1,0 0 0,0 0-1,0 0 1,0 0 0,0-1-1,0 1 1,0 0 0,0 0-1,0 0 1,0 0 0,0-1-1,0 1 1,0 0 0,0 0-1,0 0 1,0 0 0,0-1-1,0-12 378,1 0 0,0 0-1,0 1 1,1-1 0,6-19-1,32-73 281,-33 80-479,-1 1 1,5-40-1,-5 22-204,-3 29 19,-1 0 1,0-15 0,-1-21-82,2 0 0,10-54-1,-13 83 71,0 17-44,-1-1 1,1 1-1,0-1 0,0 1 1,0 0-1,1-1 1,-1 1-1,1 0 1,0-1-1,1-3 0,-1 4-265,-4 8-48,0 3 225,0-1 0,-8 13 0,7-12 106,1-1 1,-1 1-1,-4 15 0,3-7 37,0 0 0,-1 0 1,0-1-1,-13 21 0,17-33-14,0 0-1,0 1 1,-1-1-1,1 0 1,-1-1 0,0 1-1,0 0 1,0-1-1,-4 3 1,4-3-1,0 0 1,0 1-1,1-1 0,-1 0 0,1 1 1,-1 0-1,-2 4 0,3-5-56,1-1 42,0 0 0,1 0 0,-1 0 0,0 0 0,1 0 0,-1 0 0,1 0 0,-1 0 0,1 0 0,-1 0 0,1 0 0,-1 0-1,1 0 1,0 2 0,1-2 384,3-8-97,8-6-231,-1 0-1,-1-1 1,0 0-1,-1-1 1,9-18 0,-12 23 11,9-22-21,-13 25-52,2-1 1,-1 1 0,1 0 0,0 0 0,0 0 0,1 1 0,8-10-1,-12 15 1,-1 1-1,1-1 1,0 1 0,-1-1-1,1 0 1,0 1-1,-1 0 1,1-1-1,0 1 1,0-1-1,-1 1 1,1 0 0,0 0-1,0-1 1,0 1-1,-1 0 1,1 0-1,0 0 1,0 0-1,0 0 1,0 0-1,0 0 1,-1 0 0,1 0-1,0 0 1,0 1-1,0-1 1,0 0-1,-1 0 1,1 1-1,0-1 1,0 1-1,-1-1 1,1 1 0,0-1-1,-1 1 1,1-1-1,0 1 1,-1 0-1,1-1 1,-1 1-1,1 0 1,-1-1 0,1 1-1,-1 0 1,1 1-1,2 3 4,-1 1-1,1 0 0,-1 0 1,3 10-1,18 91 136,-19-89-50,7 20 0,-3-15-17,-7-17-353,1-2 0,0 1 0,1 0 0,-1 0 0,4 4 0,-2-4-1497,-1 0-1,2 0 1,7 7 0,1 0-1006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1:46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51 2496,'-1'-1'333,"0"-1"-1,1 1 1,-1-1 0,0 1-1,1 0 1,0-1-1,-1 1 1,1-1 0,0 1-1,-1-1 1,1 1 0,0-1-1,0 1 1,1-4 0,-2-12 4691,1 16-4933,0 1-1,0 0 1,0-1 0,-1 1 0,1 0 0,0-1 0,0 1 0,0-1 0,0 1 0,0 0-1,0 0 1,-1-1 0,1 1 0,0 0 0,0-1 0,0 1 0,-1 0 0,1 0 0,0-1 0,-1 1-1,1 0 1,0 0 0,0 0 0,-1-1 0,1 1 0,0 0 0,-1 0 0,1 0 0,0 0-1,-1 0 1,0-1 0,2 2 74,-1-1-1,0 0 1,1 1-1,-1-1 0,0 0 1,1 1-1,-1-1 1,0 0-1,0 1 1,0-1-1,1 1 0,-1-1 1,0 0-1,0 1 1,0-1-1,0 1 1,0-1-1,0 1 0,0-1 1,0 0-1,0 1 1,0-1-1,0 2 1,0 16-421,0-11 581,0 217 1772,0-56-2435,0-72-6482,1-112 228,3 11 3931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1:47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93 3136,'-1'-1'140,"1"1"0,-1-1 0,1 1 0,-1-1 1,1 0-1,-1 1 0,1-1 0,-1 1 0,0-1 0,1 1 0,-1-1 0,0 1 1,1 0-1,-1-1 0,0 1 0,0 0 0,-6-1 6592,3-10-2442,4 11-4232,0 0 1,0-1-1,-1 1 0,1 0 0,0-1 0,0 1 1,0 0-1,0-1 0,0 1 0,-1 0 0,1-1 0,0 1 1,0-1-1,0 1 0,0 0 0,0-1 0,0 1 0,0-1 1,0 1-1,1 0 0,-1-1 0,0 1 0,0 0 0,0-1 1,0 1-1,1-23 1870,-1 15-950,4 4-945,12 1-119,207-7 1318,-8-4-981,-159 16 30,-42-1-2786,-55-5-7788,26 3 7205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1:48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868 39 3808,'-2'-3'460,"0"1"0,-1 0 0,1-1 0,0 1 0,-1 0 0,0 0 0,1 0 0,-1 1 0,0-1 0,0 1 0,0-1 0,0 1 0,0 0 1,0 0-1,-4 0 0,-7-2 132,-1 1 0,-16 0 0,15 1 233,-30-1 96,1 1 0,-54 7 0,18 10 67,25-4-344,14-3-260,-55 18 0,81-21-309,0 1 1,1 0-1,-1 1 1,2 1-1,-17 11 1,22-13-51,-1 1 1,1 1-1,1-1 1,-1 1-1,1 1 1,1-1-1,0 1 1,-6 12-1,-4 13 71,2 2 0,2 0 0,1 0 0,2 1 0,1 1 0,-5 61 0,14-92-36,-1-1-1,1 1 1,0-1-1,1 1 1,0 0-1,3 11 1,-3-14-45,1-1 1,-1 1-1,1-1 1,0 0-1,0 0 1,1 0 0,-1 0-1,1 0 1,0-1-1,0 1 1,0-1-1,5 4 1,5 4 95,0-1 0,1-1 0,0 0 0,1-1 1,28 12-1,12-1 123,79 19 1,-110-33-141,0-1 0,0 0 0,1-2-1,32-1 1,109-19 62,-86 8-13,220-44 369,-281 49-461,30-13-1,-35 12-50,-3 1 65,0 0 0,-1-1 0,1 0 0,-1-1 0,-1 1 0,1-2 0,-1 0 0,-1 0 0,1 0 0,10-15 0,-16 17-22,0 0-1,0 0 1,0 0 0,-1 0-1,0 0 1,0 0 0,-1-1-1,1 1 1,-1-1 0,-1 1-1,1-1 1,-1 1 0,-2-14-1,-1-5-13,-2 0 0,-10-32 0,6 23-100,3 9 2,3 13 105,0 1 0,0 0 1,-1 0-1,-8-17 0,-2 4 18,-1 1-1,-1 0 0,-30-33 1,36 47-52,0 1 1,-1 0-1,1 0 1,-1 1 0,-1 1-1,-17-8 1,11 6-164,0 2 1,-1 0-1,-31-5 1,39 9-396,1 1 0,-1 0 1,0 1-1,-15 2 1,15-1-740,0 1 0,1 0 0,0 1 0,-13 6 0,7-3-465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2:02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20 4224,'-4'-19'6976,"-4"19"-4560,6 2-912,-3 34 4709,3-17-6827,-16 77 374,7-45 251,-10 50 29,-11 65 133,27-134-51,2-16-10,-1 28 1,11 16 831,-7-60-937,0 1 0,0-1 0,0 0 0,0 1 1,-1-1-1,1 0 0,0 1 0,0-1 0,0 0 0,0 1 0,0-1 0,0 0 0,-1 0 1,1 1-1,0-1 0,0 0 0,-1 0 0,1 1 0,0-1 0,0 0 0,-1 0 0,1 1 1,0-1-1,0 0 0,-1 0 0,1 0 0,0 0 0,-1 1 0,1-1 0,0 0 0,-1 0 1,1 0-1,0 0 0,-1 0 0,1 0 0,0 0 0,-1 0 0,1 0 0,-6-7 364,1-1 0,0 1 0,-5-11 0,-8-12-169,-33-56-26,8 19-582,39 62-30,1 7 171,5 9 86,60 204 229,-57-198-46,-3-7 9,0 0 0,0 0 1,0 18-1,-2-27 366,2-1-328,0 0 0,-1 0 1,1 0-1,0-1 1,0 1-1,-1 0 0,1-1 1,2-1-1,-2 2 52,21-10 54,0 0-1,-1-1 1,-1-1-1,24-17 1,-9 6-17,-8 9 148,-9 5-898,-9 3-2674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1:08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2496,'2'-9'6120,"4"-6"-1200,3 219-3672,-8-175-991,-1 1 1,-6 41-1,0 21 101,13 193 1738,-1-285-1941,-3 1-102,0 0 1,0-1 0,0 0-1,1 0 1,-1 0 0,0 0-1,0 0 1,5-2 0,30-6-80,-37 8 11,20-7 65,0 2 0,1 0 0,0 2 0,0 0-1,42 1 1,0 3 302,-64-1-315,3-6-1085,-1 3-1303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1:08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71 2912,'-22'0'5557,"12"0"832,10-1-6316,0 1 0,0 0 0,0 0 0,0 0 0,0-1 0,0 1-1,0 0 1,0 0 0,0 0 0,0-1 0,0 1 0,0 0 0,0 0 0,0-1 0,0 1-1,0 0 1,0 0 0,0 0 0,0-1 0,1 1 0,-1 0 0,0 0 0,0 0-1,0 0 1,0-1 0,0 1 0,0 0 0,1 0 0,-1 0 0,22-11 465,-19 8-461,1 1 0,0 0 0,-1 1 0,1-1 0,0 1 0,5-2 0,157-21 1262,-157 24-1365,9-2 26,31 3-1,-38-1 71,-1 0-1,20-2 1,4-1 388,-34 3-504,1 0 0,-1 0 0,1 0 1,-1 0-1,1 0 0,-1-1 0,1 1 0,-1 0 1,1 0-1,-1 0 0,1 0 0,-1-1 1,1 1-1,-1 0 0,1 0 0,-1-1 0,0 1 1,1 0-1,-1-1 0,1 0 0,-1-3-3339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1:09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33 3232,'-3'1'226,"2"0"-185,1-1 0,0 0-1,0 0 1,-1 0 0,1 0 0,0 1-1,0-1 1,-1 0 0,1 0 0,0 0-1,0 0 1,-1 0 0,1 0 0,0 0-1,-1 0 1,1 0 0,0 0 0,0 0-1,-1 0 1,1 0 0,0 0-1,-1 0 1,1 0 0,0 0 0,0 0-1,-1 0 1,1 0 0,0 0 0,0-1-1,-1 1 1,1 0 0,0 0 0,0 0-1,-1 0 1,1-1 0,0 1 0,0 0-1,0 0 1,-1-1 0,-8 0 2744,7 1-2401,0 1-1,0-1 0,0-1 0,0 1 1,0 0-1,0 0 0,0-1 1,0 1-1,-2-2 0,-2 1 859,-2 3-73,22-4 368,23-4 1,27-4-613,164-1 387,-177 11-1241,-23 0-116,-27 0-1149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1:12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3136,'1'-3'274,"7"-20"1607,0 12 2673,-5 5-1534,-3 6-2966,0 0 0,0 0 0,0 0-1,0 0 1,0 1 0,0-1 0,0 0 0,0 0 0,1 0 0,-1 0-1,0 0 1,0 0 0,0 0 0,0 0 0,0 0 0,0 0-1,0 0 1,0 0 0,0 0 0,0 0 0,1 0 0,-1 0 0,0 0-1,0 0 1,0 0 0,0 0 0,0 0 0,0 0 0,0 0-1,0 0 1,0 0 0,1 0 0,-1 0 0,0 0 0,0 0 0,0 0-1,0 0 1,0 0 0,0 0 0,0 0 0,0 0 0,0 0-1,0-1 1,0 1 0,1 0 0,-1 0 0,0 0 0,0 0 0,5 10 617,-1 0 0,0 0 1,0 1-1,3 14 1,-4-12-259,1 0 0,9 21 1,-6-24-204,-7-9-173,1-1 1,-1 1 0,1 0 0,0-1 0,-1 1 0,1 0 0,-1 0 0,0 0 0,1 0-1,-1 0 1,0-1 0,1 1 0,-1 0 0,0 0 0,0 2 0,0-3 314,-4-19 538,3 14-847,0 0-1,1-1 0,-1 1 0,1-10 0,1 10-6,-1-1 0,0 1 0,-1 0 0,1-1 0,-3-6 0,1 3-56,0 1 0,0-1 1,1 1-1,0-1 0,0 1 0,1-15 0,0 5 53,-1 14-14,1 1-1,0 0 1,0-1-1,0 1 1,0 0 0,1-1-1,1-5 1,-2 9-22,0-1 0,1 1 1,-1 0-1,1 0 0,-1 0 0,1 0 1,-1-1-1,0 1 0,1 0 1,-1 0-1,1 0 0,-1 0 1,1 0-1,-1 0 0,1 0 0,-1 0 1,0 0-1,1 1 0,-1-1 1,1 0-1,-1 0 0,1 1 1,14 4 16,-10-3 50,5 2 162,0 0 0,0 0 0,17 12 0,7 4 491,-33-20-646,0 1 0,0-1 1,-1 0-1,1 1 0,0-1 1,0 0-1,0 0 0,0 0 0,-1 1 1,1-1-1,0 0 0,0 0 1,1-1-1,5 0-5362,9 0-3802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1:13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 1888,'-1'0'131,"1"-1"0,0 1 0,-1 0 0,1-1 0,0 1 0,-1 0 0,1-1 0,0 1 0,-1 0 0,1-1 0,-1 1 0,1 0 0,0 0 0,-1-1 0,1 1 0,-1 0 0,1 0 0,-1 0 0,1 0 0,-1 0 0,1 0 0,-1 0 0,1 0 0,-1 0 0,1 0 0,-1 0 0,1 0 0,-1 0 0,1 0 0,-1 0 0,1 0 0,-1 0 0,1 1 0,0-1-1,-1 0 1,1 0 0,-1 1 0,0-1 0,-9 3 2409,8-3-1988,-1 1-1,0-1 1,0 1 0,1 0 0,-1 0 0,0 0-1,1 0 1,-1 0 0,1 1 0,-1-1 0,1 1-1,0-1 1,0 1 0,2 6 4467,31 8-4910,92 17 744,-100-25-755,76 29-106,-83-30 36,0 1 0,0 1 0,-1 1-1,14 11 1,43 42 335,-71-62-214,1 0-140,-2-1 1,0 0-1,0 0 1,1 0 0,-1 0-1,0 0 1,1 0 0,-1 0-1,0 0 1,0 0 0,1 0 0,-1 0-1,0 0 1,0 0 0,1 1-1,-1-1 1,0 0 0,0 0-1,1 0 1,-1 1 0,0-1 0,0 0-1,0 0 1,1 0 0,-1 1-1,0-1 1,0 0 0,0 0-1,0 1 1,0-1 0,0 0-1,1 0 1,-1 1 0,0-1 0,0 0-1,0 1 1,0-1 0,0 0-1,0 0 1,0 1 0,0-1-1,0 0 1,0 1 0,0-1 0,0 0-1,-1 0 1,1 1 0,0-1-1,0 0 1,0 0 0,0 1-1,0-1 1,-1 0 0,-49 52 202,18-17-250,-1-2-1,-58 43 0,54-49-108,-33 34 1,64-57-1039,-6 4 77,12-8 919,-1 0-1,1 0 1,0 1-1,-1-1 1,1 0-1,0 0 1,0 0 0,0 1-1,-1-1 1,1 0-1,0 0 1,0 1-1,0-1 1,0 0-1,-1 1 1,1-1 0,0 0-1,0 0 1,0 1-1,0-1 1,0 0-1,0 1 1,0-1 0,0 0-1,0 1 1,0-1-1,0 0 1,0 1-1,0-1 1,0 0 0,4 4-2771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1:49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329 884 3488,'4'0'9605,"-6"-2"-9052,0 1-288,0 0-1,1 0 0,-1 0 1,0 0-1,1 0 0,-1 0 0,0 0 1,0 1-1,0-1 0,0 0 1,1 1-1,-5-1 0,-10-3 944,15 4-1139,-1-1-1,1 0 0,-1 1 1,0-1-1,1 1 0,-1 0 0,0-1 1,1 1-1,-1 0 0,0 0 1,1 0-1,-4 1 0,-26 0 156,27-1-204,-1-1 0,1 1-1,-1 1 1,1-1 0,0 1 0,-1-1-1,1 1 1,0 1 0,-7 1-1,-49 22 248,50-21-251,1-1 0,0 2 0,0-1 0,0 1 0,1 1 0,-1-1 0,-7 8 0,12-9-4,0-1 1,0 1 0,1 0 0,-1 0 0,1 1 0,0-1-1,0 0 1,1 1 0,-1 0 0,1 0 0,0 0 0,0 0-1,0 0 1,-1 9 0,3-8-13,0 0 1,0 0-1,1 0 1,0-1-1,0 1 1,0 0-1,1 0 0,-1 0 1,2-1-1,-1 1 1,0-1-1,7 10 0,3 4 167,30 34 0,-38-48-133,2 2 21,0-1 0,0 1-1,1-1 1,0-1-1,0 1 1,0-1-1,13 6 1,-16-9-11,1 0 0,0 0 0,0 0 0,0-1 1,0 0-1,0 0 0,0 0 0,1-1 0,-1 1 0,0-1 0,0 0 1,0-1-1,1 1 0,6-3 0,4-2 92,0 0 0,-1-1 0,25-14 0,44-32 203,-22 12-145,134-71-87,-170 95 35,-1 0 0,33-29 1,-55 42-69,0 1 0,0-1 0,0 0 0,0 0 0,-1 0 0,1 0 0,-1 0 0,0-1 0,0 1 0,0-1 0,0 1 0,0-1 0,-1 0 0,0 1 0,0-1 0,1-8 0,-2 10-28,-1-3 9,-7-4-124,7 8 68,1 1-1,0 0 0,0 0 1,0 0-1,0 0 1,0 0-1,-1 0 0,1-1 1,0 1-1,0 0 1,0 0-1,0 0 0,0 0 1,0-1-1,0 1 1,0 0-1,0 0 0,0 0 1,0-1-1,0 1 1,0 0-1,0 0 0,0 0 1,0 0-1,0-1 1,0 1-1,0 0 0,0 0 1,0 0-1,0-1 1,0 1-1,0 0 0,0 0 1,0 0-1,0 0 1,0-1-1,0 1 0,0 0 1,1 0-1,-1 0 0,0 0 1,0 0-1,0-1 1,0 1-1,0 0 0,1 0 1,-1 0-1,0 0 1,0 0-1,9-2 40,23 10-165,-29-8 111,0 0 0,0 1 0,0-1 0,0 1 0,0 0 0,0 0 0,0 0 0,0 0-1,0 0 1,0 1 0,-1-1 0,1 1 0,0 0 0,-1 0 0,4 3 0,-4-3-2,0 0 1,-1 0-1,1 0 1,-1 0-1,0 1 1,1-1-1,-1 0 1,0 1 0,0-1-1,-1 1 1,1-1-1,0 1 1,-1-1-1,0 1 1,1 0-1,-1-1 1,0 1-1,0-1 1,-1 1 0,1 0-1,-1 3 1,-2 7 26,2-6 56,0 0 0,0 0 0,0 0 0,1 0 1,0 12-1,2-1-44,-2-16-28,0 0 1,0 1-1,0-1 1,0 0-1,0 0 1,1 0 0,-1 0-1,1 0 1,0 0-1,-1 0 1,1 0-1,0-1 1,2 4-1,-1-1 28,1 0 0,0 0 0,1 0 0,-1-1-1,0 1 1,1-1 0,0 0 0,6 4 0,-8-6 4,0 0 0,0-1 0,0 1 0,1-1 0,-1 1 0,0-1 0,0 0 0,0 0 0,0 0 1,0 0-1,0 0 0,0 0 0,1-1 0,-1 1 0,0-1 0,0 1 0,0-1 0,0 0 0,0 0 0,-1 0 0,1 0 0,0 0 1,2-2-1,11-8 105,26-24 1,5-4 66,46-40-230,-87 74-8,5-8 51,1 1-339,-7 14 104,-1 9 6,5 33-149,-2-1 541,22 70 1,-26-106-135,1 1 1,1-1 0,-1 0 0,1-1 0,0 1 0,7 8 0,-9-13-14,-1 0 1,0-1-1,1 1 1,-1 0-1,1-1 0,-1 0 1,1 1-1,0-1 1,0 0-1,0 0 0,0 0 1,0 0-1,0 0 1,0 0-1,0-1 0,0 1 1,0-1-1,0 1 1,0-1-1,0 0 1,0 0-1,1 0 0,-1 0 1,0 0-1,0 0 1,0 0-1,0-1 0,3 0 1,3-3 54,-1 0 0,0-1 0,0 1 0,0-1 0,-1 0 1,0-1-1,6-6 0,40-49 85,-39 44-154,13-16-95,24-44 0,-46 73-371,-2 8 233,-3 14 80,-73 382 72,26-244 453,38-133-362,0 0 1,-1-1-1,-2 0 0,-21 29 1,21-34 48,-1-1 1,0 0-1,-2 0 1,-30 23-1,41-35-45,-1 0-1,1 0 1,-1-1 0,0 0-1,0 0 1,0 0-1,0-1 1,-1 0 0,1 0-1,-1-1 1,1 0-1,-1 0 1,1 0 0,-1-1-1,0 0 1,1 0-1,-1-1 1,1 0 0,-12-2-1,14 1-15,0 1 0,0-1 0,0 1 0,0-1 0,0 0 0,0-1 0,1 1-1,-1-1 1,1 1 0,0-1 0,-1 0 0,1-1 0,1 1 0,-1 0 0,0-1 0,1 1 0,0-1 0,-3-5 0,4 5-18,0 1 1,0-1-1,0 1 1,0-1-1,1 0 1,0 1-1,0-1 1,0 0 0,0 0-1,0 1 1,1-1-1,-1 0 1,1 1-1,0-1 1,0 1-1,1-1 1,-1 1 0,1-1-1,-1 1 1,5-5-1,-3 4 3,1 0-1,0 0 1,0 1-1,0-1 1,1 1-1,-1 0 1,1 0-1,0 1 1,0-1-1,0 1 1,0 0-1,10-2 1,12-6-78,29-11 44,22-10 51,-41 13 144,45-29 1,-66 36-135,0-1-1,-1-1 1,0 0-1,-1 0 1,15-20 0,4-12 226,52-92-1,-66 103-224,2 1-1,1 1 1,1 1-1,35-36 0,170-154 368,-224 218-422,0 0 0,0 0 0,0 0 1,0 0-1,0 0 0,1 1 0,-1 0 1,8-3-1,-10 5 20,-1-1 0,0 1 1,1 0-1,-1 0 0,1 0 1,-1 0-1,1 0 0,-1 0 0,1 0 1,-1 0-1,1 0 0,-1 1 1,0-1-1,1 1 0,-1-1 1,1 1-1,-1-1 0,0 1 1,0 0-1,1 0 0,-1-1 0,0 1 1,0 0-1,0 0 0,0 0 1,0 0-1,0 1 0,0-1 1,0 0-1,0 0 0,-1 0 1,2 3-1,1 4-1,0 0-1,0 0 1,-1 1 0,0-1-1,0 1 1,-1-1 0,0 1-1,0 0 1,-1-1 0,-1 1 0,1 0-1,-1-1 1,-3 10 0,0 2 68,-2-1 0,0 0 1,-1 0-1,-16 28 0,19-40-24,0 0-1,-1 0 1,1 0-1,-2-1 1,1 1-1,-1-1 1,0-1-1,0 1 0,0-1 1,-1 0-1,0 0 1,-7 3-1,9-6-7,1 0-1,-1 0 0,0 0 0,0-1 1,0 1-1,0-1 0,0-1 1,-1 1-1,1-1 0,0 1 1,0-2-1,0 1 0,0 0 0,-1-1 1,1 0-1,0 0 0,0-1 1,0 0-1,1 1 0,-8-5 0,1 0-28,1 0-1,0-1 0,0-1 0,0 1 0,1-1 0,1-1 0,-1 0 0,1 0 0,-13-20 0,21 28 4,-1 1 1,1-1-1,-1 0 0,1 1 0,0-1 1,0 0-1,-1 1 0,1-1 1,0 0-1,0 1 0,0-1 0,0 0 1,0 0-1,0 1 0,0-1 0,0 0 1,0 0-1,0 1 0,0-1 0,0 0 1,1 1-1,-1-1 0,0 0 0,1 0 1,0 0-8,-1 0 0,1 1 1,0-1-1,0 0 0,0 1 1,0-1-1,0 1 0,0 0 1,0-1-1,-1 1 0,1 0 1,0-1-1,0 1 0,0 0 1,2 0-1,5 0-56,1 0 0,-1 0 0,13 3 0,-14-2 62,38 6 125,62 5-215,-68-10 206,70-7-1,-95 3-78,1 0 0,-1-2-1,0 1 1,0-2 0,-1 0-1,1 0 1,-1-2 0,14-7-1,2-7-55,-2 0 0,0-1-1,-2-2 1,39-44-1,-4-8 165,90-152-1,-95 138-224,-52 86 84,17-26-2,-2-1 1,26-60-1,-34 63-44,0-1 0,-2-1-1,-1 1 1,-2-1 0,4-56 0,-9 85 20,0 0 0,0 0-1,0 0 1,0 0 0,0 0 0,-1 0 0,1 0 0,0 0 0,0 0 0,-1 0 0,1 0-1,-1-1 1,1 2 18,0 0 0,-1 0 0,1 0 0,0 0 1,0 0-1,0 0 0,0-1 0,-1 1 0,1 0 0,0 0 0,0 0 0,0 0 0,-1 0 0,1 0 0,0 0 0,0 0 0,0 0 0,0 0 0,-1 0 0,1 0 0,0 0 0,0 0 0,0 0 1,-1 1-1,1-1 0,0 0 0,0 0 0,0 0 0,0 0 0,-1 0 0,1 0 0,0 0 0,0 0 0,0 1 0,-1-1 0,-15 21-299,14-17 301,-57 82-105,22-34 7,-52 96-1,60-83 117,3 1-1,-18 71 1,-15 142 71,56-266-31,2 0 1,0 1 0,1-1 0,2 23 0,-1-29-30,0 0-1,1-1 1,0 1-1,0 0 1,0-1-1,1 1 1,0-1-1,0 0 1,1 0-1,6 9 0,-8-13 6,0 0-1,1 0 1,-1 0-1,1 0 0,-1-1 1,1 1-1,0 0 0,-1-1 1,1 0-1,0 0 0,0 0 1,0 0-1,0 0 0,0-1 1,0 1-1,0-1 0,0 0 1,0 0-1,0 0 0,1 0 1,-1 0-1,3-2 0,10-1 56,0 0 0,-1-2 1,16-6-1,-14 5-111,125-49 96,-117 44-63,-1-1-1,-1-2 0,36-26 0,-57 39-19,3-4-34,1 1 0,-1 0 0,1 0-1,7-3 1,-11 6 31,0 0-1,0 1 1,0-1-1,0 1 0,0-1 1,0 1-1,0 0 1,0 0-1,0 0 1,0 0-1,0 0 1,0 0-1,0 1 1,0-1-1,0 0 0,0 1 1,0 0-1,3 1 1,79 46 135,-80-47 0,-4-2-48,-5-6-36,-14-11-119,15 15 84,-1-1 0,0 1 0,0 0 0,0 1 0,0-1-1,0 1 1,-1 0 0,-8-2 0,11 3-27,0 1 1,0-1-1,-1 1 1,1 0 0,0 0-1,-1 1 1,1-1-1,0 1 1,-1-1-1,1 1 1,0 0 0,0 1-1,0-1 1,0 0-1,-5 4 1,1-1 17,1 1 1,0-1 0,0 1-1,0 0 1,1 1 0,0-1-1,0 1 1,0 0 0,1 0-1,-1 1 1,-2 7 0,4-8 14,1 0 1,0 0 0,0 0 0,1 0-1,-1 0 1,1 1 0,1-1-1,-1 0 1,1 0 0,1 1 0,-1-1-1,1 0 1,0 1 0,2 6 0,-1-5 73,1 1 0,0 0 0,8 15 0,-9-21-51,-1-1 1,1 1 0,0-1 0,0 0-1,0 0 1,0 0 0,3 3 0,-4-4-18,0 0 1,1-1 0,-1 1 0,0-1 0,0 1 0,0-1 0,0 1 0,0-1 0,0 0 0,1 1 0,-1-1-1,0 0 1,0 0 0,1 0 0,-1 0 0,0 0 0,0 0 0,2-1 0,1 0 14,-1 0 1,0-1-1,0 1 0,0-1 1,0 0-1,-1 0 1,1 0-1,0 0 0,-1 0 1,0-1-1,1 1 1,1-4-1,25-37-53,-18 25 78,1 0-77,-1 0 0,0-1 1,-2-1-1,9-24 0,-15 33-247,-7 14-71,-7 15 148,10-14 199,0 0 0,0 0 0,0 0 0,0 0 0,0 0-1,1 0 1,0 0 0,0 0 0,0 0 0,0 0 0,0 0-1,1 0 1,0 0 0,0 0 0,0 0 0,0 0-1,1 0 1,-1-1 0,1 1 0,0 0 0,0-1 0,1 1-1,-1-1 1,1 0 0,-1 0 0,1 0 0,0 0 0,0-1-1,0 1 1,1-1 0,-1 1 0,1-1 0,-1 0 0,1-1-1,0 1 1,-1-1 0,6 2 0,5-1 78,0 0 1,0-1-1,1 0 1,-1-2-1,23-2 1,-12-1 17,0 0 1,30-11-1,-54 14-96,21-5 6,-1-1 0,1-1 1,-2-2-1,39-21 0,-47 21-8,1-1 0,-2 0 0,1 0 0,-2-1-1,1-1 1,-2 0 0,0 0 0,8-15 0,8-20 19,18-52 0,-31 71 3,122-313-76,-109 263 33,-22 69-52,-1-1 0,0 1 1,-1-1-1,0 1 0,-1-21 0,0 30 62,0 1 1,0-1-1,0 1 1,0-1 0,0 0-1,0 1 1,0-1-1,0 1 1,-1-1-1,1 0 1,0 1-1,0-1 1,0 1-1,-1-1 1,1 1-1,0-1 1,0 1 0,-1-1-1,1 1 1,-1-1-1,1 1 1,0 0-1,-1-1 1,1 1-1,-1-1 1,1 1-1,-1 0 1,1 0 0,-1-1-1,1 1 1,-1 0-1,1 0 1,-1-1-1,1 1 1,-1 0-1,0 0 1,1 0-1,-1 0 1,1 0 0,-1 0-1,1 0 1,-1 0-1,0 0 1,1 0-1,-1 0 1,1 0-1,-1 1 1,0-1-1,-2 2-25,0-1-1,0 1 1,0-1-1,0 1 0,1 0 1,-1 0-1,-2 4 0,-7 7 16,2 1 0,-1 0 0,2 1-1,0 1 1,1-1 0,-11 30-1,3 2 94,2 1 0,2 1 0,2 0 0,3 0 0,-2 51 0,7-65 82,4 64 0,0-80-76,1 0 0,1 0 1,0 0-1,14 34 0,-16-49-65,0 1 1,0-1 0,0 0 0,1 0-1,-1 0 1,1 0 0,0 0-1,0 0 1,0-1 0,1 1-1,-1-1 1,1 0 0,0 0-1,0-1 1,0 1 0,0-1 0,1 0-1,-1 0 1,0 0 0,1 0-1,-1-1 1,1 0 0,0 0-1,0 0 1,-1-1 0,1 1-1,0-1 1,0 0 0,4-1-1,11-1-1361,-1-2 0,35-9 0,-31 6-863,13-1-115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1:14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21 2720,'-2'-3'325,"1"2"-140,0 1 0,0-1 1,1 0-1,-1 0 1,0 0-1,1 0 0,-1 0 1,1 0-1,-1 0 0,1 0 1,0 0-1,-1-1 0,1 1 1,0 0-1,0-2 0,0 15 4984,0-2-4174,1 1 1,3 12-1,26 130 4812,-3 79-3674,-26-222-2020,11 131 509,-11-97-4593,-1-46 3206,0-1 0,1 1 0,-1-1 1,0 1-1,1 0 0,-1-1 0,1 1 1,0 0-1,1-4 0,7-7-2392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1:14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9216,'-18'28'4192,"21"3"-3648,-3-16 1824,0 2-1409,0-5 513,0 4-864,0-4-128,0 0-320,0-4 128,0 0-192,5-16-6399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1:15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91 7136,'-22'14'2309,"22"-14"-2264,-1 0 0,1 1-1,-1-1 1,1 0 0,0 1 0,-1-1 0,1 0-1,-1 1 1,1-1 0,0 0 0,-1 1 0,1-1-1,0 1 1,0-1 0,-1 0 0,1 1 0,0-1-1,0 1 1,-1 0 0,-2 7 625,0 0 0,0 1 0,1-1 1,0 1-1,1 0 0,0 0 0,0-1 0,1 1 0,1 16 0,-1-21-522,1 1 0,0-1-1,0 0 1,0 0 0,1 0-1,-1 0 1,1 0 0,0 0-1,0 0 1,0-1 0,1 1-1,-1-1 1,1 1 0,0-1-1,0 0 1,0 0-1,0 0 1,1-1 0,-1 1-1,1-1 1,0 0 0,-1 0-1,7 3 1,1-2-56,-1 0 1,1-1-1,-1 0 1,1 0-1,0-1 1,0 0-1,-1-1 1,1-1-1,0 1 1,0-2-1,11-2 0,-2-1 18,-1 0-1,0-1 0,0-1 1,0-1-1,18-11 0,-30 15-71,0 0 0,-1-1 0,1 0-1,-1 0 1,0 0 0,0 0 0,-1-1-1,0 0 1,7-11 0,-10 15-21,0-1 0,-1-1 0,1 1 0,-1 0 1,0 0-1,0 0 0,0-1 0,-1 1 0,1 0 0,-1-1 0,0 1 0,1-1 0,-2 1 0,1-1 1,0 1-1,-1 0 0,1-1 0,-1 1 0,0 0 0,0-1 0,0 1 0,-1 0 0,1 0 1,-4-5-1,-1 0-48,0 1 0,0 0 0,0 0 1,-1 0-1,0 1 0,-1 0 0,1 1 1,-1-1-1,0 1 0,-1 1 1,1 0-1,-12-4 0,5 2-75,0 1 0,-1 1 0,1 0 0,-1 1 0,0 1 0,-23 0 0,37 2 21,-35 2-2061,35-1 1532,0-1 1,0 1-1,1-1 0,-1 1 1,0 0-1,0-1 0,1 1 1,-1 0-1,-2 2 1,-2 5-2027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1:15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15 128 4224,'-14'-4'8687,"14"4"-8612,2-15 3355,6 4-2630,1-1 1,1 1-1,-1 1 1,2 0-1,0 0 1,12-8-1,-19 15-775,1-1 0,0 2 0,0-1-1,1 0 1,-1 1 0,0 0 0,1 0 0,0 1-1,-1-1 1,1 1 0,0 0 0,-1 1-1,1 0 1,0 0 0,0 0 0,0 0-1,0 1 1,5 1 0,-9-1-17,0-1-1,0 1 1,1 0-1,-1 0 1,0 0-1,0 0 1,0 0 0,-1 0-1,1 1 1,0-1-1,0 0 1,-1 1 0,1 0-1,-1-1 1,1 1-1,-1 0 1,0 0-1,1 0 1,-1 0 0,0 0-1,0 0 1,-1 0-1,1 0 1,0 0 0,-1 0-1,1 1 1,-1-1-1,0 0 1,1 5-1,-2 0 33,1-1-1,-1 1 0,0 0 0,-1-1 0,1 1 0,-1 0 0,0-1 0,-1 0 1,-3 7-1,-19 33 84,-21 44-65,-30 88 134,14-33 549,64-147-606,0 0-1,0 0 0,0 0 1,1 0-1,-1 1 1,0-1-1,1 1 0,3-3 1,31-14 143,-31 15-171,7-3-30,-1 1 0,2 1 1,-1 0-1,1 0 0,-1 1 0,1 1 1,0 0-1,0 1 0,0 1 0,21 2 1,-19-1-443,-1 2 0,1 0 0,0 1 1,-1 1-1,20 8 0,-22-7-947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2:49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28 3552,'0'-3'308,"0"3"-251,0-1-1,0 1 1,0 0 0,0 0 0,0-1-1,0 1 1,0 0 0,0 0 0,5-7 5577,-5 12-3938,0 17-738,-1 0 0,-4 25 1,-21 93-319,-9 143 64,35-279-744,-2 27 908,1-31-843,1 0-1,0 1 0,0-1 0,0 0 0,0 0 0,0 0 0,0 1 0,0-1 0,0 0 0,0 0 0,0 0 0,0 1 0,0-1 0,0 0 0,0 0 0,1 0 0,-1 1 0,0-1 0,0 0 0,0 0 0,0 0 0,0 0 0,0 1 0,0-1 1,1 0-1,-1 0 0,0 0 0,0 0 0,0 0 0,0 1 0,0-1 0,1 0 0,-1 0 0,0 0 0,8-12 892,-5 2-851,0 0-1,-1 0 0,2-18 1,-1 5 34,30-198-5,-9 55-166,-24 160-40,2-10-168,-1 12 1,1 6-154,-1 0 392,-1 1 0,1 0 0,-1-1 0,0 1 0,0 0 1,0-1-1,0 5 0,-1 8 58,6 41-39,3 62 444,-4-83-39,-4-34-356,0 0-1,0-1 1,0 1-1,1-1 1,-1 1-1,0-1 1,0 1-1,0-1 1,1 1-1,-1-1 1,0 1-1,0-1 1,1 1-1,-1-1 1,0 1-1,1-1 1,-1 0-1,1 1 1,0 0-1,-1-2 20,1 1 0,-1-1 0,1 1-1,-1-1 1,1 0 0,-1 1 0,1-1 0,-1 0 0,1 1-1,-1-1 1,0 0 0,1 1 0,-1-1 0,0 0 0,0 0-1,1 1 1,-1-1 0,0 0 0,0-1 0,68-283 167,-63 254-1328,-5 35 1050,1 0 0,0 0 0,0 0 0,0 1 0,1-1 0,-1-1 0,5 8 0,7 22 180,17 154 710,-10-53-717,-12-80-73,-4-27 28,0-1 1,2 1-1,13 35 0,-18-59-370,0-1-1,0 0 0,0 0 0,0 0 0,0 0 0,1 0 0,-1 0 0,1 0 1,0 0-1,2 2 0,5 0-1617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2:50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32 166 4736,'-1'0'111,"1"0"1,-1 0 0,1 1-1,-1-1 1,1 0 0,-1 0-1,1 1 1,-1-1 0,1 0-1,0 1 1,-1-1 0,1 1-1,-1-1 1,1 0-1,0 1 1,0-1 0,-1 1-1,1-1 1,0 1 0,0-1-1,-1 1 1,1-1 0,0 1-1,0-1 1,0 1 0,0-1-1,0 1 1,0-1-1,0 1 1,0-1 0,0 1-1,0-1 1,0 1 0,0-1-1,0 1 1,0 0 0,1-1-1,-1 1 1,0-1 0,0 0-1,0 1 1,1-1-1,-1 1 1,0-1 0,1 1-1,-1-1 1,0 0 0,1 1-1,-1-1 1,1 0 0,-1 1-1,1-1 1,-1 0-1,0 1 1,1-1 0,-1 0-1,1 0 1,-1 0 0,2 1-1,1-1 100,0 1-1,0-1 0,0 0 0,0 0 0,0 0 1,1 0-1,-1-1 0,0 1 0,0-1 0,0 1 1,0-1-1,0 0 0,-1-1 0,1 1 1,0 0-1,2-3 0,-1 2-65,-1-1-1,1 0 1,-1 0-1,0 0 1,-1 0 0,1 0-1,0-1 1,-1 0-1,0 1 1,3-8 0,-2 5-120,0 0 1,-1-1-1,-1 1 1,1-1-1,-1 1 1,0-1-1,0 0 1,-1 1 0,0-1-1,0 0 1,0 1-1,-1-1 1,0 0-1,-1 1 1,-1-7-1,2 11-42,1 1-1,0-1 0,-1 1 1,1 0-1,-1-1 0,0 1 1,1 0-1,-1 0 0,0 0 1,0 0-1,0-1 0,0 1 1,0 0-1,0 0 0,0 1 1,0-1-1,0 0 0,0 0 1,-1 0-1,1 1 0,0-1 1,0 1-1,-1-1 0,1 1 1,-2-1-1,1 1 12,0 1 1,0-1-1,0 0 1,0 1-1,0 0 0,0-1 1,1 1-1,-1 0 1,0 0-1,0 0 1,1 0-1,-1 0 1,1 0-1,-1 1 0,1-1 1,-1 1-1,1-1 1,-2 3-1,-5 7 168,0 1 0,0 0 0,1 1 0,1 0 0,0 0 0,1 0 0,0 1 0,1 0 0,1-1 0,-3 20-1,6-25-39,0 0 0,0 0-1,0 0 1,1 0 0,0 0-1,1 0 1,0 0 0,0 0-1,0-1 1,1 1 0,0-1-1,1 0 1,0 0 0,5 7-1,-7-10-82,1 0-1,-1-1 0,1 1 1,0-1-1,1 0 0,-1 0 0,0 0 1,1 0-1,0-1 0,-1 0 1,1 1-1,0-1 0,0 0 0,1-1 1,-1 1-1,0-1 0,0 0 1,1 0-1,-1 0 0,1-1 0,-1 1 1,1-1-1,-1 0 0,0-1 0,1 1 1,6-2-1,-8 1-251,1 0-1,-1 0 1,0 0 0,0-1-1,-1 1 1,1-1 0,0 0-1,0 1 1,-1-1 0,4-4-1,13-9-1210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2:50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23 143 5408,'-19'4'1728,"19"-4"-1716,0 0 0,0 0 0,0 0 0,-1 0 0,1 0 0,0 0 0,0 0 0,0 0 0,0 0 0,0 0 0,-1 0-1,1 0 1,0 0 0,0 0 0,0 0 0,0 0 0,0 0 0,0 0 0,0 0 0,-1 1 0,1-1 0,0 0 0,0 0 0,0 0 0,0 0 0,0 0 0,0 0 0,0 0 0,0 0 0,0 0 0,0 1 0,0-1 0,-1 0 0,1 0 0,0 0 0,0 0 0,0 0 0,0 0 0,0 1 0,0-1 0,0 0 0,0 0 0,0 0 0,0 0 0,0 0 0,0 0 0,0 1 0,0-1 0,0 0 0,0 0 0,0 0 0,1 0 0,-1 0-1,0 0 1,0 1 0,0-1 0,9 62 4790,-7-40-3576,2 1 0,9 35 0,53 151 945,-53-172-1681,2 0 1,20 34 0,-23-55 358,-11-15-811,-1-1 0,1 1-1,-1-1 1,1 0 0,-1 1-1,1-1 1,-1 0 0,1 0 0,-1 1-1,1-1 1,-1 0 0,1 0 0,-1 0-1,1 0 1,-1 0 0,1 0 0,0 0-1,-1 0 1,1 0 0,-1 0 0,1 0-1,-1 0 1,1 0 0,0 0 0,-1 0-1,1-1 1,-1 1 0,1 0-1,-1 0 1,1-1 0,-1 1 0,1 0-1,-1-1 1,1 1 0,0-1 0,3-5 141,1 0 1,-1-1-1,0 1 1,-1-1-1,5-11 1,34-94 245,-22 53-290,116-255-81,-79 188-5063,-43 100 2306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4:35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9 736,'0'0'7,"0"0"1,-1 0-1,1-1 1,-1 1-1,1 0 1,0 0-1,-1 0 1,1 0-1,0-1 1,-1 1-1,1 0 1,0 0-1,0-1 1,-1 1-1,1 0 1,0-1-1,0 1 1,-1 0-1,1-1 1,0 1-1,0 0 1,-1-1-1,-2-2 1085,3 52 711,-1 13-1702,-11 72 0,4-26 331,4-73-408,3 0-1,1 0 1,1-1-1,7 45 1,-5-57 125,-1-1 0,-1 0 1,-3 40-1,-5-33-133,6-22-30,-1-1 0,1 0 0,0 0 0,0 10 1,-8 45-35,9-50 79,-2 0 1,1 1-1,-2-1 1,-4 16-1,3-13-108,0-1-1,-2 21 1,2 71 205,-2 29-338,3-35 303,1 161 484,3-138-131,0-33-47,-6 134 525,0-128-737,1-20-97,3-12-40,2-40-29,-5 34-1,-13 148 546,16 1-500,1-130-42,0 484 104,10-419-166,-7-115-52,2 79 53,1-11 75,-4-39 41,3 65 33,4 139-41,-9-232 18,-1-10-50,-1-1 0,0 1 0,-6 16 0,-1 14-126,5-24 189,-11 32 0,-2 9-66,-20 101 71,36-156-136,0 0 0,0-1-1,0 1 1,2 13 0,-1 2-124,0-22 95,9 8 4,-6-8 83,-1 0 0,1 1 0,0-1 0,0 0 0,0-1 0,4 2 0,-3-1-36,-1-1 0,1 1 0,-1 0 0,1 1-1,4 1 1,2 2-27,0-2-1,0 0 0,1 0 0,-1-1 0,1 0 1,20 1-1,-8-1 49,164 9-58,-55-6-99,26 0 191,114 2 16,-68-4 27,-136-2-142,115-12 1,-155 9 86,31 2 1,4 1 39,147-13 148,-159 6-199,1-2-1,-1-3 1,0-2-1,63-25 1,-86 27-10,43-13 2,-7 4 8,-39 11 25,1 1 1,48-8-1,-12 10 45,-10 1-116,86-19 0,-104 17 2,0 0 1,0 3-1,1 1 0,-1 1 1,48 4-1,-12 2 174,173 16-321,135-3 240,-140-13-25,-176 1-28,38 1 102,9 2-151,-3 1 200,-102-9-154,-1 0-1,0 0 1,0 0 0,1-1-1,-1 1 1,0-1 0,0 0 0,0 1-1,0-1 1,5-3 0,-6 3-35,-1 0-1,1-1 1,-1 1 0,1-1 0,-1 0 0,1 0 0,-1 1 0,0-1 0,0 0 0,0 0 0,0 0 0,0 0-1,-1 0 1,1 0 0,0-1 0,-1-2 0,4-20-22,-1 0-1,-1 0 1,-2-35-1,0 29-26,-11-181 76,0 3 39,10 111-65,10-227-91,9 71 147,-4 34-171,-11-107 286,-6 167-80,5 42-115,23-171 0,16-83 120,-18 171-38,-16 161 48,0 7-99,-2-1 1,1-48-1,9-106-97,-1 1-38,-11-45 37,-6-67-128,0 255 309,-9-58 0,7 72 109,1 11-295,3 16 81,0-1 0,0 1 0,0 0 0,1-1-1,-1-4 1,-2-36-129,2 38 151,0 0-1,0 0 1,-1 1-1,1-1 0,-2 0 1,1 1-1,0-1 0,-1 1 1,0 0-1,-6-9 1,5 9-40,1 1 33,0 0 0,0 1 0,0-1 0,0 1 0,-1 0 0,0 0 0,0 0 0,1 1 0,-2-1 0,1 1 0,0 0 0,-6-2 0,-3 0-26,11 3 35,0 0 0,1 0 0,-1 1-1,0-1 1,0 1 0,-1-1 0,1 1 0,0 0-1,0 0 1,0 0 0,0 0 0,0 0 0,0 0 0,-4 1-1,-2 2 29,-2 1-13,0 0 0,1-1-1,-1-1 1,-1 0 0,1 0-1,-11 0 1,2 2 153,-3 0-210,-9-2-3,20-1 118,0-1 1,0 0-1,-19-2 0,-114-13-66,-12 10 230,105 3-336,-48-4-55,-175-22 630,88 13-517,-86-5 48,200 20 31,1 3-1,-88 16 0,47-5-115,-69 15 216,3 1 234,74-23-472,-17 0 35,62-6 107,-102 4 322,30 1-21,23-1-245,97-4-72,0-1 0,-16-3 1,-11 1 114,-318 2 527,232 6-618,92-3-55,-16 1-24,-365-4 990,264 4-996,142-4 50,-12-1-3,0 2-1,-1 0 1,-26 6-1,39-6-268,1 0 1,0 0-1,0-1 0,-9 0 0,9 0-1014,1 0-135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4:42.96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1 244 832,'2'93'354,"4"50"-143,3-23 16,-6-57-192,-1 58 711,-3-70 1190,2-52-1923,0-1-1,0 1 1,0-1-1,0 1 1,0-1-1,-1 0 1,1 0-1,-1 1 1,1-5-1,0 5-3,8-65-4,-6 52 45,-1-1 0,0-26 0,-1 2 19,4-33 133,-4 57-175,0-25 0,-2 27 2,1-1-1,4-24 0,-2 27-22,-2 9 12,0-1-1,1 1 0,-1-1 0,1 1 0,0-1 0,0 1 0,0 0 0,1-3 0,1-1-8,-1 0 0,0 0 0,0 0 0,0 0 1,-1 0-1,0-1 0,1-10 0,1-3 120,-2 1-21,0 0 0,-2-24 0,0 8-154,7-1-8,-2 22-29,0-4 134,1-5 45,-5 22-85,-1 1-15,1 0 0,0 0 0,0-1 0,0 1 0,0 0 0,0 0 0,0-1 0,0 1 0,0 0 0,0-1 0,0 1 0,0 0 0,0 0 0,0-1 0,0 1 0,0 0 0,0 0 0,0-1 0,0 1 0,0 0 0,0-1 0,0 1 0,0 0 0,0 0 0,1-1 0,-1 1 0,0 0 0,0 0 0,0 0 0,0-1 0,1 1 0,-1 0 0,0 0 0,0 0 0,6-9-16,3-14 113,-7 16-61,1 0 1,0-1-1,0 1 1,1 0-1,0 1 1,5-9-1,-5 10-21,-4 5 31,0-1 1,0 1-1,0 0 0,1-1 0,-1 1 0,0 0 0,0-1 0,1 1 0,-1 0 0,0 0 0,1-1 0,-1 1 1,0 0-1,1 0 0,-1-1 0,0 1 0,1 0 0,-1 0 0,0 0 0,1 0 0,-1-1 0,1 1 1,-1 0-1,0 0 0,1 0 0,-1 0 0,1 0 0,0 0 0,-1 0-47,0 0 0,0 0 0,0 0-1,0 0 1,0-1 0,0 1 0,0 0 0,0 0-1,0 0 1,1 0 0,-1-1 0,0 1 0,0 0 0,0 0-1,0 0 1,0 0 0,0-1 0,0 1 0,0 0-1,-1 0 1,1 0 0,0 0 0,0 0 0,0-1-1,0 1 1,0 0 0,0 0 0,0 0 0,0 0 0,0 0-1,0-1 1,0 1 0,-1 0 0,1 0 0,0 0-1,0 0 1,0 0 0,0 0 0,0 0 0,-1-1-1,1 1 1,0 0 0,0 0 0,0 0 0,0 0 0,-7-6 115,5 5-82,0 0 1,-1 1-1,1 0 0,0-1 0,-1 1 1,1 0-1,-1 0 0,1 0 1,0 0-1,-3 1 0,-12 0 50,16-1-56,-3 7-199,4-7 181,-1 1-1,1-1 1,0 1 0,-1-1 0,1 1-1,0 0 1,-1-1 0,1 1-1,0-1 1,-1 1 0,1 0 0,0-1-1,0 1 1,0 0 0,0 0-1,-1 9 11,0-1 0,-1 0 0,-4 16 0,-2 10 37,0 70-398,6-80 372,2 27 0,1-19 5,0-18-302,3-1-1242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5:12.345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150 280 992,'-1'-1'122,"0"0"0,-1-1-1,1 1 1,0 0 0,0 0 0,0-1-1,0 1 1,1-1 0,-1 1 0,0-1-1,1 1 1,-1-1 0,0 1 0,1-1 0,0 1-1,-1-1 1,1 0 0,0 1 0,0-1-1,0 0 1,0-1 0,0-1-94,1 0 1,-1 0-1,1 0 1,0 0-1,0 0 1,0 0-1,3-6 1,-2 6 73,-1-1 1,0 0-1,0 0 1,0 0 0,-1 1-1,1-1 1,-1 0 0,0 0-1,-1-5 1,0-8 758,1 16-821,0 0 0,-1 0-1,1 1 1,-1-1-1,1 0 1,-1 0-1,0 1 1,1-1-1,-2-1 1,1 1-7,0 0 0,0 1 0,0-1 0,0 0 0,1 0 0,-1 0 0,1 0 0,-1 0 0,1-3 0,0-22 36,0 27-101,10 0-437,-1 2 504,0-1 1,-1 0-1,1-1 1,0 1 0,0-2-1,0 0 1,0 0-1,17-4 1,6-1 380,-23 6-336,17 1-47,-1-2 1,1 0-1,41-9 0,-28-2 273,-31 8-284,1 1 1,1 1 0,-1-1-1,0 2 1,1-1-1,10 1 1,83-3 164,-70 5-247,-9-1 153,0 0 0,37-6-1,-27 1 47,0 2 0,37 0-1,30 6-132,-94-3-10,0 1 1,-1-1 0,1 1-1,0 1 1,0-1 0,-1 1-1,9 4 1,-10-5-22,0 1 0,0-1 0,0-1 0,0 1-1,0-1 1,0 0 0,0 0 0,6-1 0,5 1 139,42-1-290,88 3 342,-75-3-87,-18 0-74,114 4-68,-42-1 65,-66-3-20,17 6-36,105 2-26,-145-5 152,43-3-1,29 2-134,-88 1 88,25 7 1,8 2-7,55 9 23,-93-19 53,0 0-1,0 0 1,15-3-1,3 1-2,33 0-120,74 3-67,-9 22 68,-76-12 81,-7-1-74,29 5 34,-50-13 28,51-4 0,-29 0-24,32-4 190,88 2-32,-30-6-246,-111 7 65,-19 2 0,0-1-1,0 0 1,9-2 0,-10 2-19,0 0 0,0 0 0,0 1 1,-1 0-1,10 1 0,7 0 39,20-1-15,-42 0 37,0 0 0,0 0 1,0-1-1,0 1 0,0-1 1,10-5 1199,-17 14-1902,5-7 652,-1 1 1,1 0-1,0 0 1,0 0-1,0-1 0,0 1 1,1 3-1,-1 6-64,-9 61-173,1 31-33,4-42 160,3 86 332,2-77-156,2 50-16,7-5 150,-2 13-49,-3-36 49,-5 120-54,0-208-110,-1-1 0,0 1 0,0-1 0,0 1 0,-1-1-1,1 1 1,-1-1 0,-2 4 0,-1 2-5,2-1 19,0 1 0,0-1-1,1 1 1,-2 11 0,2-11 22,0 0 0,0 0 1,-1 0-1,-5 11 0,2-6-116,1 0 1,0 0-1,0 1 0,2-1 0,-5 28 0,5-22 149,-1 12 51,4-20-35,0-20 123,0-14 38,6-101-103,1-4-44,-2 0-266,-1 86 79,0-20 98,-4-277-113,6 266-43,0 44 116,-4 22 8,-1 1-1,0-1 0,0 0 0,0-7 1,8-71 4,-9 69-27,1-9-127,-2 20-74,0 12-156,-12 105 475,5 141-416,3 157 730,5-396-388,-5 127 266,0-9-104,1-29-96,0 146-5,4-175-70,5 67 56,-11 45 272,-6-80-229,7-46-53,4-41 114,-2 7-159,-1 1-152,4-22 161,-1 0-1,0 0 0,-2 9 1,1-8 44,0 1 0,1 0 0,-1 12 0,-1 4-111,-2 48 37,2-16-2,-1 52 195,0 0-335,-1-24 394,3-54-147,2-21-67,0 0 1,-3 14-1,-15 58-121,16-71 90,1-1 1,-1 1-1,2 0 1,-1 0-1,2 10 1,-2 27-20,-2 19-65,2-34 187,-7 41 0,-15 62 164,21-117-319,0 0-1,2 34 1,0-22 1,0-24 34,1-1 0,-1 1-1,1 0 1,0 0 0,0-1 0,1 1 0,0-1-1,4 9 1,-3-3 61,-3-9-35,0 0-1,1 1 1,0-1 0,-1 0 0,1 1 0,0-1-1,0 0 1,4 5 181,-5-2 168,0-10-348,-2 1-47,2 4 37,0 0 0,-1-1 0,1 1-1,-1 0 1,1 0 0,0-1-1,-1 1 1,1-1 0,0 1 0,-1 0-1,1-1 1,0 1 0,-1-1-1,1 1 1,0-1 0,0 1-1,0-1 1,-1 1 0,1-2 0,0 2-1,0 0 1,0 0 0,0 0 0,0-1-1,0 1 1,0 0 0,-1 0 0,1 0-1,0 0 1,0-1 0,0 1 0,0 0 0,0 0-1,-1 0 1,1 0 0,0 0 0,0-1-1,0 1 1,-1 0 0,1 0 0,0 0-1,0 0 1,0 0 0,-1 0 0,1 0 0,0 0-1,0 0 1,0 0 0,-1 0 0,1 0-1,0 0 6,-1 0-1,1 0 1,0 0 0,0 0-1,-1 0 1,1 0-1,0 0 1,-1-1-1,1 1 1,0 0-1,0 0 1,-1 0 0,1 0-1,0 0 1,0 0-1,-1-1 1,1 1-1,0 0 1,0 0-1,0 0 1,-1-1 0,1 1-1,0 0 1,0-1-1,-2 0 13,1 0 0,0 0-1,-1 0 1,1 1 0,-1-1 0,1 0-1,-1 1 1,1-1 0,-1 1 0,0-1-1,1 1 1,-1 0 0,0 0 0,1-1-1,-3 1 1,-13-3-7,14 2-23,0 1 0,0-1 0,0 1 0,-1-1 1,1 1-1,0 0 0,0 0 0,0 0 0,-5 2 1,-19-1 172,-7 3-179,1 0 112,-29 5 100,40-6-153,-25 5-1,-106 36 47,99-32-166,5-1 160,32-8-53,1-1 1,-1 0 0,1-1 0,-34-3-1,16 0 1,-9-1-109,26 2 108,0-1-1,-33 3 1,12 1-16,-65 3-81,69-4 19,0 2 0,0 1 0,0 1-1,-37 12 1,22-8 249,43-8-215,0 0 0,0-1 1,1 1-1,-10-1 1,-11 0 29,16 1-14,0-1 0,-19-2-1,-4 0 172,-26 3 75,-126-6-506,105 4 252,47 1 39,-11 5 3,36-3-53,0-1 0,0 0 1,0 0-1,0-1 0,-9-1 1,-4 0 90,-1 0 0,1 1 0,-41 7 0,-22-1-110,-46-1 199,13 4-396,49-3 339,47-4-155,1 2 0,-24 7 1,-23 3 104,49-9-62,-6-1 18,19-3-2,-1-1 0,0 1 0,1 0 0,-9 3 1,9-2-26,-1-1 0,1 0 0,0 0 1,-9 1-1,-108 4 13,113-6 4,-23 0 10,-1 1 0,-41 7 0,-38 8-83,47-10 232,31-3-108,-101 3-162,127-5 93,1 0 0,0 0 1,-1 1-1,1 0 1,0 1-1,0-1 0,1 1 1,-9 5-1,-25 9-59,29-13 111,5-2-67,1 0 1,-1-1-1,0 1 0,0-1 1,0-1-1,-6 1 1,-47-1 139,56 0-99,1-1 0,-1 1-1,0-1 1,1 0-1,-1 0 1,0 0 0,1 0-1,0-1 1,-1 1 0,1-1-1,-4-2 1,3 2 3,0-1 0,0 1-1,-1 1 1,1-1 0,-6-2 0,-12-5-208,19 8 198,-1-1-1,1 1 1,-1 0-1,0 0 0,1 0 1,-1 0-1,0 0 1,-5 0-1,-9-4-633,14 5 730,-1-1 0,1 1 0,-1-1 0,1 0 0,-7-2 0,9 1-261,1 2 169,0 0 0,-1-1 0,1 1-1,0 0 1,0 0 0,0-1 0,0 1 0,-1 0 0,1 0 0,0-1-1,0 1 1,-1 0 0,1 0 0,0 0 0,-1-1 0,1 1-1,0 0 1,0 0 0,-1 0 0,1 0 0,0 0 0,-1-1-1,1 1 1,0 0 0,-1 0 0,1 0 0,-1 0 0,0 0-11,1 0 0,-1 0 1,1 0-1,-1 0 1,0 0-1,1 0 0,-1-1 1,1 1-1,-1 0 1,1 0-1,-1-1 0,1 1 1,-1 0-1,1-1 1,-1 1-1,1-1 0,-1 1 1,1 0-1,0-1 1,-1 1-1,1-1 0,0 1 1,-1-1-1,1 0 1,0 1-1,-1-1 0,1 1 1,0-1-1,0 1 1,0-1-1,0 0 0,0 1 1,0-1-1,0 0 1,0 0 7,0 1-1,0 0 1,0 0 0,0 0 0,0 0 0,0-1 0,0 1 0,-1 0 0,1 0 0,0 0 0,0 0 0,0-1 0,0 1 0,0 0-1,0 0 1,0 0 0,0 0 0,0 0 0,0-1 0,-1 1 0,1 0 0,0 0 0,0 0 0,0 0 0,0 0 0,0 0 0,-1 0-1,1 0 1,0-1 0,0 1 0,0 0 0,0 0 0,-1 0 0,1 0 0,0 0 0,0 0 0,0 0 0,-1 0 0,1 0 0,-1 0 0,1 0 0,0 0 1,0 0-1,0 0 0,-1 0 0,1 0 1,0 0-1,0 0 0,-1 0 0,1 0 1,0 0-1,0 0 0,0 0 0,-1-1 1,1 1-1,0 0 0,0 0 0,0 0 1,-1 0-1,1 0 0,0-1 0,0 1 1,0 0-1,0 0 0,0 0 0,-1 0 1,1-1-1,0 1 0,0 0 0,0 0 1,0 0-1,0-1 0,0 1 0,0 0 1,0 0-1,0 0 0,0-1 0,0 1 1,0 0-1,0 0 0,0-1 0,0 1 1,0 0-1,0 0 0,0 0 0,0-1 1,-1-4 114,1 4-141,0 1-1,-1-1 1,1 0 0,0 0-1,0 1 1,0-1 0,-1 0 0,1 1-1,0-1 1,-1 0 0,1 1 0,-1-1-1,1 0 1,-1 1 0,0-2 0,1 2 10,0-1 0,-1 1 0,1-1 0,0 0 0,0 1 0,0-1 0,-1 0 0,1 1 1,0-1-1,0 0 0,0 1 0,0-1 0,0 0 0,0 1 0,0-1 0,1 1 0,-1-1 1,0 0-1,0 1 0,0-1 0,1 0 0,-1 1 0,0-1 0,1 1 0,-1-1 0,0 1 1,1-1-1,-1 1 0,1-1 0,14-15-56,3 1-55,-9 8 152,-1 0 0,0 0 1,7-10-1,7-5-45,-17 18 77,0-1-1,-1 1 0,0-1 1,0 0-1,4-6 0,2-6 25,-4 7-79,0-1-1,0 1 0,-1-1 1,0-1-1,4-18 0,-2-5 53,-2-1-1,1-44 1,-6-75 104,-1 67-220,1-132-99,-8 159 437,8-194-304,2 211-77,0 27 123,-1 0-1,-2-18 1,0 26-21,-2-23 211,-10-45 0,8 53-123,3 19-280,-1 0 40,0 16 156,2-7-19,-7 35-15,2 2 0,-2 76 0,2-18-53,3-66 255,-14 54 0,13-71-144,-1 0 0,-1 0 0,-1-1 0,0 0 0,-10 16 0,-55 102 32,40-82 70,24-43-40,8-8-84,0 0 0,0 0 0,0-1 0,0 1-1,-1 0 1,1 0 0,0 0 0,0 0 0,0 0 0,-1 0 0,1 0-1,0 0 1,0 0 0,0-1 0,0 1 0,0 0 0,-1 0 0,1 0-1,0 0 1,0 0 0,0-1 0,0 1 0,0 0 0,0 0 0,0 0 0,0 0-1,0-1 1,0 1 0,0 0 0,-1 0 0,1-1 0,-1-23 201,0 14-200,-3-36 38,3-87 0,2 65 31,0 57-205,0 0 1,5-20 0,0-6 121,-3 17 61,7-115 274,-5 27-256,-4 68-156,10-63 1,-6 42 325,-4 45-345,-1 13 86,0 0 1,1 0-1,-1 0 1,0 0-1,1 0 1,1-2-1,3-20 4,-1 5-124,-2 9 142,0 1 0,0-21 0,0 7 116,3-79-61,0-6-63,-3 19 27,-2 58 12,6-53 1,7-63-105,-3 75 49,-4 36 45,-2 0-1,-1-54 1,-1 17-116,4 11 152,1-21-339,1-102 604,-17 36-68,0 2-338,9-228-127,0 373 189,1 1 0,0-1 0,0 1-1,0-1 1,0 1 0,0-1 0,0 1-1,1 0 1,-1 0 0,1-1 0,0 1-1,3-3 1,4-6-99,-7 8 71,0 0 0,0 0 0,0 1-1,0-1 1,1 1 0,-1-1 0,1 1 0,-1 0-1,1-1 1,0 1 0,0 1 0,0-1 0,1 0-1,-1 1 1,0 0 0,0 0 0,1 0 0,-1 0-1,7-1 1,27-1-111,1 1 0,45 5 0,-65 0 141,1 0 1,-1 1 0,35 14-1,23 4 67,-28-15-13,1-2 1,0-2 0,59-4 0,-31-1-29,73 2 140,-104-3 219,-33 0 928,-14 3-1301,1 0 1,0 0-1,0 0 1,0 0-1,-1 0 1,1 0-1,0 0 1,0 0-1,0 0 1,-1 0-1,1 0 1,0 0-1,0 0 1,-1-1-1,1 1 1,0 0-1,0 0 1,0 0-1,0 0 1,-1 0-1,1 0 1,0 0-1,0-1 1,0 1-1,0 0 1,0 0-1,-1 0 1,1-1-1,0 1 1,0 0-1,0 0 1,-4 0 1,4 0-8,-1 0 1,1 1-1,0-1 1,-1 0-1,1 0 1,0 0-1,-1 0 0,1 0 1,-1 0-1,1 0 1,0 0-1,-1 0 1,1-1-1,-1 1 1,1 0-1,0 0 1,-1 0-1,1 0 0,0 0 1,-1-1-1,1 1 1,0 0-1,-1 0 1,1-1-1,-27-11 81,12 8-48,13 3-22,0 1-1,0-1 0,0 1 0,0-1 0,0 0 0,0 1 0,0-1 0,1 0 0,-1 0 0,0 0 0,1-1 0,-3-1 0,-31-28 71,32 29-69,-1 1 0,1-1 1,-1 1-1,0 0 1,1-1-1,-1 2 1,0-1-1,0 0 1,0 1-1,-3-1 1,-1 1 34,0-1 1,1 0-1,-1 0 1,-8-4 0,5 2-114,-2-1-389,35 3-1280,-9 1 2001,117 5-276,-101 1-58,-24-4 168,1-1 0,-1 0 0,1 0 0,-1-1 0,1 1 0,9-2 0,-15 1-74,0 0 0,0 0 0,1 0 0,-1 0 1,0 0-1,1 0 0,-1 0 0,0 0 0,0 0 1,1 0-1,-1 0 0,0 0 0,0 0 0,1 0 1,-1 0-1,0 0 0,1 0 0,-1 1 1,0-1-1,0 0 0,1 0 0,-1 0 0,0 0 1,0 0-1,0 1 0,1-1 0,-1 0 0,0 0 1,0 0-1,0 1 0,1-1 0,-1 0 0,0 1 1,-2 9 188,-10 8-56,3-7-86,-1-1 0,-1 0 0,0 0 0,-16 10 0,-18 16 28,7-5-377,20-17 252,-23 23 0,22-19-51,14-14 93,1 0 1,-1 1-1,1 0 0,-1 0 0,-3 7 0,-6 14-27,2 0 0,0 1 0,-14 53 0,23-70 94,0 3 17,0 0 1,-1-1 0,-1 0-1,0 0 1,-11 20 0,13-29-45,1-1 0,-1 1 0,0-1 0,1 1 0,-1-1 0,0 0 0,-1 0 0,1 0 0,0-1 0,0 1 0,-1-1 0,-4 2 0,-12 6 3,-17 3-71,26-6-93,5-3 104,1-1 0,-1 1 0,1 0 0,0 1 0,0-1 0,1 1 0,-1 0 0,1 0 0,0 0 0,-7 9 0,-4 10-70,6-11-30,1 1 1,0 0 0,-11 26 0,11-17 116,3-12 10,1 1 0,-5 21 0,1-6-26,6-19-31,0-1-1,0 1 1,-1 10 0,-4 56-215,-1 43 355,6-28-82,4 94-169,8 15 273,-2-50-383,-3-35 272,-1-51 51,5 58-130,5 73 527,-24-72 27,2-44-385,-1 297-369,9-367 269,-7 77 93,1-2-49,2-53 72,3-24-89,0 0 0,1 0 0,-1 0 0,1 0 0,0 0 0,0 0 0,1 7 0,0-4-75,0 0 1,0 0-1,-1 11 1,2 13-104,4 28 143,-5-38 13,5 25 0,-5-24 784,-1-34-609,-8-560 176,21 284-691,16 0 167,-18 182 370,25-103-280,19 4-16,-47 174 103,27-110-123,20-68-84,28 20 371,-58 138-150,1 2-46,-15 30-10,10-23 0,-1-10 39,16-70 0,4-57 55,-24 105-52,-8 41 59,-2 0 0,3-64 1,-7 74-119,-1 19 16,0 1 1,-1 0-1,0 0 0,0-1 0,0 1 0,0 0 0,0 0 0,0-1 0,-1 1 0,-1-5 0,0 2-406,2 17 62,-14 60 89,-7 130 0,16-81 190,-7 125 20,-11 182 313,22-356-235,-3 46 0,0-8 23,-1 11 12,-13 158 445,18-277-480,-21 172 155,12-103-248,3 1 0,5 106 1,1-92 119,8 76 129,-1 2 35,-8-140-125,-2 0 0,0 0 0,-2-1-1,-12 39 1,6-25-32,6-14-84,-3 21 1,-1 12 14,-13 62 203,15-79-266,0 43 71,5-68-1,1 1 0,1 18 0,0-26 21,1-1 1,0 1-1,0-1 0,0 1 1,0-1-1,1 0 0,0 0 1,3 7-1,-5-11 15,1-1 0,-1 1 0,0-1 0,0 1 1,1-1-1,-1 1 0,0-1 0,1 0 0,-1 1 0,0-1 1,1 1-1,-1-1 0,1 0 0,-1 0 0,0 1 0,1-1 0,-1 0 1,1 0-1,-1 1 0,1-1 0,-1 0 0,1 0 0,-1 0 1,1 0-1,-1 0 0,1 0 0,-1 0 0,1 0 0,-1 0 1,1 0-1,-1 0 0,1 0 0,0 0 0,-1 0 0,1 0 0,-1 0 1,0-1-1,1 1 0,-1 0 0,1 0 0,-1-1 0,1 1 1,-1 0-1,1-1 0,-1 1 0,0 0 0,1-1 0,-1 1 0,0-1 1,1 1-1,-1-1 0,3-2 59,-1-1 1,0 1-1,0 0 1,0 0-1,-1-1 0,2-4 1,6-23-7,-2 0 1,3-42-1,-5 35-48,14-102 49,30-177-102,-23 184 105,29-128-296,-53 254 219,46-202-29,-41 176 127,-3 15 1,4-34 1,2-35-141,-5 55-91,1-45 0,-4 38 152,14-76 0,-4 33-99,-9 58 108,-2 13-85,0 0-1,1 0 1,0 1-1,4-12 1,1-11 21,-6 25 60,1 0 0,0 0 0,4-10 0,-5 14-18,0 0-1,0 0 1,0 0-1,0 0 1,-1-1-1,1-3 1,1-16-15,24-127-20,-16 80-32,5-37 165,-8 43-113,21-79 0,-20 112 28,-1 0 0,-2 0 0,2-56 0,-6 23-21,2 1-1,4-1 1,27-119 0,-22 133 2,7-54 0,-18 78 98,0 1 1,-6-51-1,0-6-130,9-96-389,27 215-1429,-24-30 1849,0 0 0,-1 1 1,7 11-1,-8-12-1,0 1 1,1 0-1,0-1 0,0 0 1,7 5-1,-6-6 17,0-1 0,1 1 0,-1-1 0,1-1 0,0 0 0,0 0 0,0 0 0,1-1 0,-1 0 0,0-1 1,1 1-1,0-2 0,-1 1 0,1-1 0,-1-1 0,1 1 0,0-2 0,-1 1 0,0-1 0,1 0 0,-1-1 0,0 0 0,0 0 0,9-6 0,89-34-227,-102 42 206,12-1 25,33-1 0,-47 3 40,-2 1-45,1 0 1,0-1-1,-1 1 0,1 0 0,0-1 0,0 1 1,-1-1-1,1 1 0,0-1 0,0 0 0,0 1 1,0-1-1,0 0 0,-1 1 0,1-1 0,0 0 1,0 0-1,0 0 0,2 0 0,2 1-13,1 0 0,0-1-1,0 0 1,0 0 0,0-1 0,0 1-1,-1-1 1,10-3 0,1-1 58,25-12 1,-38 16-48,11-5-75,1 1 0,15-3 0,-25 7 24,35-13 122,-27 9 57,23-5 0,-25 7-98,-3 1-101,0 1 0,-1 0-1,13 0 1,129 1-176,-141 1 266,1 0 0,0 0 0,-1 1 1,13 4-1,13 4-153,-3-4 103,-1 2 0,53 22 0,-69-22-11,-10-6 24,0 0-1,0-1 1,-1 1 0,2-1 0,6 3 0,88 16 134,-24-12-143,48 7 79,-86-10-86,20 3-14,10 3 31,-25-1-30,-28-8 31,0 2 0,15 4 0,39 17 132,-14 3-10,-51-27-103,1 0 0,-1 0 0,1 0 0,-1-1 0,1 1 0,-1-1 0,7 0 0,10 1 28,14 1 95,-28-2-168,0 0-1,0 0 1,-1 1-1,10 1 1,-3-1-105,3 2 185,30 9 335,-40-10-389,0 0 0,-1 1 0,1 0 0,-1-1 0,1 2 0,-1-1 0,0 0 0,0 1 0,6 6 0,0 2 123,-7-9-113,0 0-1,0 1 1,0-1-1,-1 1 1,1-1-1,-1 1 1,0 0 0,0 0-1,-1 0 1,1 0-1,1 5 1,3 13 196,-4-18-187,-1 1 0,0-1-1,0 1 1,0-1 0,0 8-1,4 24-93,-3-26 59,-1 0 1,1 0 0,1 0 0,6 17-1,1 5-31,4 5 18,-11-30 84,0 1 1,0-1-1,-1 1 0,0-1 0,2 12 1,-2 8-50,0 0 0,-5 50 0,-37 182 190,23-189 28,-7 37-172,6 0-123,-23 212 326,35-287-320,-12 32 0,-3 12 219,-9 89 64,9-34-227,1-3 32,17-111-32,2 0 0,0 30 1,1-27 109,-3 27 0,1-30-169,2 25 0,0-24 89,-3 25-1,-12 91 171,12-97-157,-3 87-38,6 138 19,-1-238 54,-1 0-1,-7 30 0,7-26-25,2-23-24,0 0 0,0 0 0,-1 0 0,-1 7 0,-1 6-23,1 0 1,0 0-1,2 1 0,1 26 0,1-3-9,-2-20 39,6 26 1,-3-26 131,1 27 0,-5-46-98,1 0 0,-1 1 0,0-1 1,0 0-1,0 0 0,0 0 0,0 0 0,-1 0 0,1 0 0,-1 0 1,0 0-1,0 0 0,0-1 0,-3 3 0,3-4-16,0 0-1,0 0 1,0 0-1,0-1 1,0 1 0,0-1-1,0 1 1,-1-1-1,1 0 1,0 0-1,-3 0 1,-25-2 39,21-1-75,0 1-1,1-1 1,-10-4 0,-15-5 84,27 11-97,0 0-1,-1 0 1,1 1-1,0 0 1,-8 1 0,-4 0-34,12 0 44,1 0 1,-1 0 0,0 0-1,1 1 1,-1 0-1,1 0 1,-1 1 0,1 0-1,-6 3 1,3-1 26,0-1 0,-13 5 0,-82 23-294,95-30 316,-2 0-177,10-2 112,0-1-1,-1 0 1,1 1-1,0-1 1,0 0-1,1 1 1,-1-1-1,0 1 1,0-1-1,0 0 0,0 1 1,0-1-1,1 1 1,-1-1-1,0 0 1,1 1-1,-1-1 1,0 1-1,1-1 0,0 0 1,75-119-235,-60 94 270,30-58 35,-27 44-30,28-40 0,5-11-15,-29 49 95,-13 24-39,-1 0 0,0 0 0,7-24 0,-8 14 53,29-87-216,-26 99-50,-9 14 137,-1 1 0,0-1 0,0 1 0,1 0 0,-1-1 0,-1 0 0,1 1 1,1-3-1,5-9 157,-6 12-118,0 0 0,-1-1 1,1 1-1,0 0 0,-1-1 0,1 1 1,-1 0-1,1-1 0,-1 1 0,1-1 0,-1 1 1,0-2-1,9-17-114,-7 17 132,-1 0 0,-1 0 0,1 1 0,0-1 0,-1 0 1,1 0-1,-1 0 0,0 0 0,0 0 0,0 0 0,0 0 0,-1 0 0,1 0 0,-1 0 0,0 0 1,1 0-1,-1 0 0,-1 0 0,1 0 0,0 1 0,-1-1 0,1 1 0,-1-1 0,0 1 0,-2-3 1,3 4-41,0 1 1,0-1 0,1 1 0,-1 0 0,0-1 0,0 1 0,0 0-1,0 0 1,1-1 0,-1 1 0,0 0 0,0 0 0,0 0-1,0 0 1,0 0 0,1 0 0,-1 0 0,0 0 0,0 1 0,0-1-1,0 0 1,1 0 0,-1 1 0,0-1 0,0 0 0,0 1 0,1-1-1,-2 2 1,-20 18-164,19-17 122,-3 3 7,2-1 2,-1 0-1,1 0 1,0 0-1,0 0 1,-5 12 0,-135 258-466,137-262 584,-1-1 1,-16 20-1,20-27-55,-1-1 0,1 0 0,0 0 0,-1 0 0,0-1 0,0 1 0,0-1 0,-1 0 0,-6 2 1,9-4-41,1 1 0,0-1 1,0 0-1,0 1 0,0-1 1,0 1-1,0-1 0,0 1 1,-1 2-1,1-2-14,0 0-1,1 0 0,-1 0 1,0-1-1,0 1 1,0-1-1,-3 2 1,-23 16 235,19-13-256,-11 11 105,0 0 1,0 1-1,-23 29 0,36-39-49,0-1 0,-1-1 0,-14 11 0,-11 9 72,25-19-4,-1-1 0,1 0-1,-2 0 1,-13 6 0,10-6-71,1 1 1,-13 8-1,-1 6-168,-27 28 1,45-41 228,-3 4-186,1-5 96,24-1-1258,-1-6 1293,0-1 0,0 0 0,0-1 0,0-1 1,0 0-1,0-1 0,-1 0 0,0 0 0,0-2 0,14-7 0,-7 1 51,0 0 1,-1-2-1,-1 0 0,0-1 0,15-18 1,22-23-65,-34 37 14,27-34-1,11-16 184,-35 44-87,35-52 0,-43 54-106,-1 0 0,-2-1 0,0 0 1,-1-1-1,-2 0 0,13-50 1,5-81 130,-13 33-381,2-6 272,-8 75-13,-3-1-1,-2-64 1,-3-341 240,9 324-464,-6 105 191,1-91 59,-4 119-30,1-15-70,1 0 1,5-24-1,-4 27 158,-1 1 0,0-30-1,-1 12-111,1 1 93,-2 14-130,1 0 0,1 0 1,7-28-1,0 12 23,-5 17 6,0 0-1,2 0 0,7-16 1,-9 24 61,-1-1 0,0 1 0,-1-1 0,2-10 0,8-24 66,-9 36-205,-2 5 87,0 1 1,-1 0 0,1 0-1,0 0 1,-1 0 0,0 0-1,1-1 1,-1 1 0,0 0 0,1-3-1,3-15 133,0-3-111,4-37 37,-8-116 106,0 166-90,-2 0 0,1 0 1,-1 0-1,-1 0 0,0 1 0,0-1 1,0 1-1,-10-15 0,10 18-64,0 1 1,0-1-1,-1 1 0,-4-4 0,-8-10 67,12 14-100,-1 0 1,1 0 0,-1 0-1,0 0 1,-7-3 0,4 3 84,-3-1-180,10 4 133,1 0 0,-1 1 0,0-1-1,0 1 1,-1-1 0,1 1 0,0-1 0,0 1-1,0 0 1,0-1 0,0 1 0,0 0 0,-2 0-1,2 0-11,0 0-1,0 0 1,0-1-1,0 1 1,0 0-1,0-1 1,0 1-1,0 0 1,-1-1-1,2 1 1,-1-1-1,-2-1 1,1 1 5,0 0 0,0 1 0,0-1 0,0 0 0,0 1 0,0-1 0,0 1-1,0-1 1,0 1 0,0 0 0,0 0 0,0 0 0,0 0 0,-2 1 0,1-1-6,1 0 0,0 1 0,-1-1 1,1-1-1,0 1 0,-1 0 0,1-1 0,-1 1 0,-1-2 0,1 2 28,0-1 0,0 0 0,0 1 0,0 0-1,0-1 1,0 1 0,0 0 0,0 1 0,-4 0 0,-5 0-110,8-2 82,0 1 0,0-1 0,0 1 0,0-1 0,0 0 0,-6-3 0,-9 1 201,6 3-136,-3-2-34,13 2-25,0 0 0,0-1 0,0 1 0,0-1 0,0 0 1,0 1-1,-5-4 0,47-4-1961,20-3 2085,-44 8-163,1 1 0,0 1 0,24 2 0,-10-1-5,-23 1 59,1 0 0,-1 0 0,1 0 0,-1 1 0,1 0 0,-1 0 0,0 1 0,0 0 0,0 0 0,-1 1 0,11 6 0,-6-1-2,1 0-1,-2 0 0,1 1 1,-1 0-1,10 14 0,-7-5 23,0-1 0,-2 2 0,0 0 0,8 24 0,27 89 170,-27-75-152,-9-29 7,-2 1-1,-1 0 1,-2 0-1,0 1 0,0 49 1,-5-72-6,0 0 37,0 1 1,-3 14-1,3-20-47,-1-1-1,1 0 0,-1 1 0,0-1 0,0 0 0,0 1 0,0-1 1,-1 0-1,1 0 0,0 0 0,-1 0 0,0 0 0,1-1 0,-3 3 1,-6 4 206,4-3-190,1 0 0,0-1-1,-1 0 1,-12 6-1,7-4-87,1 1-1,-1 0 0,1 0 1,-14 14-1,14-13 28,-58 63 61,55-60-41,-11 9 9,2 1 0,-40 47 0,57-63-22,0 0 1,0 1 0,0-2-1,-7 6 1,-6 4 12,13-9 14,-1-2-1,1 1 1,-1 0-1,0-1 0,0 0 1,-1-1-1,1 1 1,0-1-1,-1 0 1,1-1-1,-1 0 0,-13 1 1,-21 3-431,40-5 495,2-9-740,27-37 466,74-138 154,-81 142 168,-10 21-50,11-28 1,-19 36 18,0 1 0,0-1-1,-1 0 1,-1 0 0,0 1 0,-1-21 0,0 29-76,0 3-29,0 1 1,0 0-1,0-1 1,0 1-1,0 0 1,0-1-1,0 1 1,-1-1-1,1 1 1,0 0 0,0-1-1,0 1 1,0 0-1,-1-1 1,1 1-1,0 0 1,0-1-1,-1 1 1,1 0-1,0-1 1,-1 1 0,1-1-20,-1 1 1,1 0-1,0-1 1,-1 1 0,1 0-1,0-1 1,-1 1 0,1-1-1,0 1 1,0 0 0,-1-1-1,1 1 1,0-1-1,0 1 1,0-1 0,0 1-1,0-1 1,0 1 0,-1-1-1,1 1 1,1-2 0,-1 22-886,-10 207 716,8-203 221,-5 108 42,7-117-7,-2 1 0,1-1 0,-2 1 0,0-1 0,-1 0 0,-9 24 0,7-26-6,3-4-55,-1 0 1,0 0-1,-11 16 1,-7 7-80,13-15 130,7-13-51,0 0-1,0 0 0,0 0 1,0 0-1,-1-1 0,0 1 1,0-1-1,0 0 0,0 0 1,0 0-1,-7 4 0,-16 9 224,-37 16 0,53-27-257,1-1-1,-1 1 0,1 1 1,0-1-1,0 2 1,0-1-1,1 1 0,0 0 1,0 1-1,1 0 1,0 0-1,0 1 0,1 0 1,-8 14-1,6-5 13,-1 0 1,2 1-1,1 0 0,-8 38 0,1 3-69,7-32 28,1-1-1,-3 53 1,8-59-13,0-5 72,0 1-1,3 17 1,-2-29-8,-1 0 0,1 0 1,1-1-1,-1 1 0,1-1 1,-1 1-1,1-1 0,0 0 1,5 7-1,-3-6-17,0-1 1,1 0 0,-1-1-1,1 1 1,0-1-1,0 0 1,0 0-1,1 0 1,-1-1-1,11 4 1,6 3 212,-20-8-184,0-1 0,0 1-1,-1 0 1,1 0 0,0 0 0,0 0 0,-1 1 0,1-1 0,-1 0 0,3 3 0,2 2-70,1-3 115,-7-2-38,1-1 1,0 0 0,0 1 0,0-1 0,0 1 0,-1-1 0,1 1 0,0-1 0,-1 1 0,1-1 0,0 1 0,-1 0 0,1-1 0,-1 1 0,1 0 0,-1-1 0,1 1-1,-1 0 1,1 0 0,-1 0 0,0-1 0,1 1 0,-1 0 0,0 0 0,0 0 0,0 0 0,0 1 0,0 0 79,0 1-98,0 0 0,0 0 1,0 0-1,-1 0 0,0 4 0,-5 2 100,1-1-196,5-8 114,0 0 0,0 1-1,0-1 1,0 1 0,-1-1 0,1 1-1,0-1 1,0 0 0,-1 1-1,1-1 1,0 1 0,0-1 0,-1 0-1,1 1 1,0-1 0,-1 0-1,1 0 1,0 1 0,-1-1 0,1 0-1,-1 0 1,1 1 0,0-1 0,-2 0-1,11 11-1228,-8-10 1242,0-1-1,0 1 1,0-1 0,0 1 0,0-1 0,0 1-1,0 0 1,-1-1 0,1 1 0,0 0 0,1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0:31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65 762 3328,'-1'0'76,"1"-1"-1,0 1 1,0 0-1,-1 0 1,1 0 0,0 0-1,0 0 1,-1 0 0,1 0-1,0 0 1,-1-1 0,1 1-1,0 0 1,0 0-1,-1 0 1,1 0 0,0 0-1,-1 1 1,1-1 0,0 0-1,-1 0 1,1 0 0,0 0-1,0 0 1,-1 0-1,1 0 1,0 1 0,0-1-1,-1 0 1,1 0 0,0 0-1,0 0 1,-1 1 0,0 11 2277,2-5-2532,-1-2 340,1 0 0,0 0-1,0 0 1,0 0-1,1 0 1,0 0 0,-1-1-1,2 1 1,-1-1-1,5 7 1,-2-4 151,0 0 0,0-1-1,0 0 1,1 0 0,10 8 0,-14-12-240,-1-1 0,1 0 0,0 0 0,0 0 0,0 0 0,0 0 0,0 0 0,0 0 0,0-1 0,0 1 0,0-1 0,0 0 0,0 1 0,0-1 0,0 0 0,1 0 0,-1-1 0,0 1 0,0 0 0,0-1 0,0 1 0,0-1 0,0 1 1,0-1-1,0 0 0,0 0 0,0 0 0,0 0 0,-1 0 0,1-1 0,0 1 0,-1 0 0,3-3 0,-1 1 12,0 0 0,-1-1 1,1 1-1,0-1 0,-1 0 0,0 0 1,0 0-1,0 0 0,0 0 0,-1 0 1,0-1-1,0 1 0,0-1 0,0 1 1,0-7-1,-1 3-55,-1-1-1,1 0 1,-2 1 0,1-1-1,-1 1 1,0 0 0,-1-1-1,0 1 1,-5-8 0,7 13-77,-1 0 1,1 0-1,-1 1 0,0-1 1,0 1-1,0 0 1,0-1-1,0 1 0,-1 0 1,1 0-1,-1 0 1,0 1-1,1-1 0,-1 0 1,0 1-1,0 0 1,0 0-1,0 0 0,0 0 1,0 0-1,0 0 1,0 1-1,0 0 1,0-1-1,0 1 0,0 1 1,-1-1-1,-3 1 1,3 0 0,0 0 1,1 0 0,-1 1 0,0 0 0,1 0 0,-1 0 0,1 0 0,-1 0 0,1 1 0,0-1 0,0 1 0,0 0 0,1 0 0,-1 0 0,1 0 0,-1 0-1,-3 7 1,-1 3 70,1 1-1,0-1 0,-6 21 1,6-13 83,1-1 0,1 1 0,1 0 0,0 0 1,2 0-1,0 0 0,1 0 0,2 0 0,3 22 1,-3-35-21,0 0 1,0 0 0,1-1 0,-1 1 0,2-1 0,-1 0 0,1 0 0,0 0 0,1-1 0,0 1 0,8 8 0,-10-11-24,1-1-1,-1 0 1,1 0 0,-1-1 0,1 1 0,0-1-1,0 0 1,0 0 0,0 0 0,1 0 0,-1-1-1,0 0 1,1 1 0,-1-2 0,1 1-1,-1 0 1,1-1 0,-1 0 0,1 0 0,0-1-1,8-1 1,7-3 109,-1-2 0,0 0 1,0-1-1,0-1 0,20-13 0,-2-2 30,44-38 0,-41 28-11,-2-3 0,56-67 0,-59 60-88,-2-1 0,-2-2 0,28-56 0,-42 68-99,-1-1 1,-2-1-1,-2 0 1,-1-1-1,8-51 0,-18 80-44,12-95-213,-11 81 20,-1 0 0,-3-35 1,2 56 158,0 0 0,-1 0 0,1 0 0,0 0 0,-1 0 0,0 0 0,1 0-1,-1 0 1,0 0 0,-2-3 0,3 5 53,-1 0-1,1-1 0,0 1 0,0 0 0,-1 0 0,1 0 1,0 0-1,0-1 0,-1 1 0,1 0 0,0 0 0,0 0 1,-1 0-1,1 0 0,0 0 0,-1 0 0,1 0 0,0 0 1,0 0-1,-1 0 0,1 0 0,0 0 0,-1 0 0,1 0 1,0 0-1,0 0 0,-1 0 0,0 1-2,0-1 0,0 1 0,0 0 0,0 0 0,0-1-1,0 1 1,1 0 0,-1 0 0,0 0 0,0 0 0,0 1 0,-6 11-20,1 0-1,0 1 1,0 0 0,1 0 0,-3 17 0,4-14 24,-40 156-93,33-132 142,1 1 0,2 1 0,2-1 0,2 1 0,2 0 0,1 0 0,8 59 0,-4-72 81,2-1-1,1 0 0,1-1 0,2 1 1,18 42-1,-25-67-55,0 0 0,0 0 0,1-1 0,-1 0 1,1 1-1,-1-1 0,1 0 0,0 0 0,0 0 1,1-1-1,-1 1 0,7 3 0,-8-5-23,0 0-1,1 0 1,-1-1 0,0 1-1,0-1 1,1 1 0,-1-1 0,0 0-1,0 0 1,1 0 0,-1 0-1,0 0 1,0 0 0,1-1-1,-1 1 1,0-1 0,0 0-1,0 1 1,1-1 0,-1 0-1,0 0 1,0 0 0,-1-1-1,4-1 1,90-67 368,-39 25-376,69-61 296,-105 87-155,-1-1 0,-1-1-1,31-45 1,-49 65-159,4-4 5,-1-2 0,0 1 0,5-13 1,-7 17-20,0 1 0,-1-1 0,0 0 1,1 1-1,-1-1 0,0 0 0,0 1 0,0-1 1,0 0-1,0 1 0,0-1 0,-1 0 1,1 1-1,-1-1 0,1 0 0,-1 1 0,1-1 1,-1 1-1,0-1 0,0 1 0,0-1 1,-1-2-1,-1 2-36,0-1 0,0 1 0,1-1 0,-1 1-1,0 0 1,-1 0 0,1 0 0,0 1 0,-1-1 0,1 1 0,-1 0 0,1 0 0,-1 0 0,1 0 0,-1 1 0,0-1 0,1 1 0,-1 0 0,0 0 0,0 0 0,1 1 0,-5 0 0,1 1-12,0 0 1,-1 0 0,1 1-1,0 0 1,1 0 0,-1 1 0,1-1-1,-1 1 1,1 1 0,-8 7-1,7-5 45,1 0 0,0 0 0,0 1 0,1 0 0,0 0 0,0 0 0,1 1 0,0-1 0,0 1 0,1 0 0,0 0-1,1 1 1,0-1 0,1 0 0,-1 1 0,1 18 0,2-10 13,0 1 0,1 0 1,1-1-1,1 1 0,0-1 0,2 0 1,11 28-1,-13-37 29,1 0 1,0 0-1,0-1 1,0 1-1,1-1 1,0 0-1,12 10 1,-14-14 17,0-1 1,1 0 0,-1 1 0,1-2 0,-1 1 0,1 0 0,0-1 0,0 0 0,1 0 0,-1-1 0,0 1 0,0-1 0,1 0 0,-1-1-1,8 1 1,-4-2 2,1 0-1,-1-1 1,1 0-1,-1 0 1,1-1-1,-1 0 1,0-1-1,-1 0 1,1 0-1,-1-1 1,1 0-1,-1 0 1,-1-1-1,10-8 1,2-4-30,-2 0 1,0-1 0,-1-1-1,17-25 1,-17 20 25,30-41-166,-17 26 142,-19 25-48,1 1 0,21-23 0,-18 25 45,-10 9-55,-1 1-1,0-1 1,1 0 0,-1-1 0,-1 1 0,4-4 0,-23 35-117,2 0 0,1 2 1,-12 32-1,19-40 266,-15 57-85,20-72-28,1 1 0,0 0-1,0 0 1,1-1 0,0 1-1,0 0 1,1 0-1,2 8 1,-3-15 9,0 0 1,1 1-1,-1-1 0,0 0 0,1 1 1,-1-1-1,1 0 0,0 1 0,-1-1 1,1 0-1,0 0 0,0 0 0,0 0 1,0 0-1,0 0 0,0 0 0,0 0 1,0 0-1,0 0 0,0-1 0,1 1 1,-1 0-1,0-1 0,1 1 0,-1-1 1,0 1-1,1-1 0,-1 0 0,0 0 1,1 1-1,-1-1 0,1 0 0,1 0 1,2-1 39,0 0 1,0 0-1,0 0 1,0-1-1,0 0 1,0 0-1,6-3 1,15-11 76,0-1 1,-1-1-1,35-34 1,-28 23-30,14-9-16,61-57 69,17-37-66,-106 109-66,-2 0 0,0-1 0,-1-1 0,17-38 0,-16 21 105,19-76-1,-1-51-261,-31 152 9,4-35-10,-6 47 90,-1-1 0,0 0 0,0 1 0,-1-1 0,0 1 0,-2-11 0,3 16 36,0 0 1,0-1 0,0 1-1,0 0 1,0 0 0,0 0-1,-1 0 1,1-1 0,0 1-1,0 0 1,0 0 0,0 0-1,0 0 1,0 0 0,0-1-1,-1 1 1,1 0 0,0 0-1,0 0 1,0 0 0,0 0-1,-1 0 1,1 0 0,0 0-1,0 0 1,0 0 0,0-1-1,-1 1 1,1 0 0,0 0-1,0 0 1,0 0 0,-1 0-1,1 0 1,0 0 0,0 0 0,0 1-1,0-1 1,-1 0 0,1 0-1,0 0 1,0 0 0,0 0-1,0 0 1,-1 0 0,1 0-1,0 0 1,0 0 0,0 1-1,0-1 1,0 0 0,0 0-1,-1 0 1,-11 14-239,-8 22 66,-4 19 142,-19 67 0,13-33-12,5-19 89,-32 143 0,52-186-2,1 0-1,1 1 1,2-1-1,1 1 1,1-1-1,1 0 1,1 1-1,12 44 0,-12-62 41,1 1-1,0-1 1,1 0-1,0 0 0,0-1 1,8 10-1,-12-17-39,0-1-1,0 0 1,0 0 0,0 0-1,0 0 1,0 0 0,0 0-1,1-1 1,-1 1 0,0 0-1,0-1 1,1 1 0,-1 0-1,1-1 1,-1 0 0,0 1-1,1-1 1,-1 0 0,1 0-1,2 0 1,-2 0 4,1-1 0,-1 1-1,0-1 1,1 0 0,-1 0-1,0 0 1,0 0 0,0 0 0,0 0-1,0 0 1,3-3 0,2-3 50,0 0 0,0-1 0,-1 0 1,8-12-1,30-56 70,-33 54-146,2 1 0,0 0 1,22-27-1,-8 15-59,-18 21-31,0 0 1,1 1-1,13-11 1,-16 18-184,-5 9-49,-6 12-37,3-13 415,-6 34-81,2 1 0,-1 75 0,6-100-39,1 0 0,0 0 1,6 25-1,-6-34 96,1 0 0,-1 0 0,1-1-1,0 1 1,0 0 0,1-1 0,-1 0 0,1 1 0,0-1 0,0 0-1,0 0 1,1-1 0,6 7 0,-7-8-16,0-1-1,-1 1 1,1-1 0,0 0-1,0 0 1,-1 0-1,1-1 1,0 1 0,0 0-1,0-1 1,0 0 0,0 0-1,0 0 1,0 0-1,0 0 1,0-1 0,0 1-1,0-1 1,0 0 0,3-1-1,6-2 69,-1-2-1,-1 1 1,17-11 0,-25 15-94,26-19 61,-2 0 1,39-37 0,-64 55-59,45-45-12,48-66 0,-84 98-62,-9 13 40,0 0 0,0 0 0,0 0 0,1 0-1,-1 0 1,1 1 0,-1-1 0,1 0-1,0 1 1,0-1 0,2 0 0,-4 2 20,0-1 1,0 1-1,0 0 1,0 0-1,0 0 1,1 0-1,-1 0 1,0 0-1,0 0 1,0 0-1,0 0 1,1 0-1,-1 0 0,0 0 1,0 1-1,0-1 1,0 0-1,0 0 1,1 0-1,-1 0 1,0 0-1,0 0 1,0 0-1,0 0 1,0 0-1,0 0 1,1 1-1,-1-1 1,0 0-1,0 0 1,0 0-1,0 0 1,0 0-1,0 0 1,0 1-1,0-1 1,0 0-1,0 0 1,0 0-1,0 0 1,0 1-1,0-1 1,0 0-1,0 0 1,0 0-1,0 0 1,0 0-1,0 1 1,0-1-1,0 0 1,0 0-1,0 0 1,0 0-1,0 1 1,-2 9-54,2-9 9,-16 97-240,14-77 328,1 0 1,1-1-1,1 1 0,4 28 0,-3-41-9,0 0 0,0 0 1,1 0-1,0 0 0,7 12 0,-8-16 13,0 0-1,0-1 1,1 1-1,-1-1 1,1 0 0,0 0-1,0 0 1,0 0-1,0 0 1,0-1 0,1 1-1,-1-1 1,7 3-1,-10-5-26,1 1 0,0-1 0,0 0 0,0 0 0,-1 0 0,1 0 0,0 0 0,0 0 0,0 0 0,0 0 0,-1 0 0,1 0 0,0 0 0,0 0-1,0 0 1,0-1 0,-1 1 0,1 0 0,0-1 0,0 1 0,-1-1 0,1 1 0,0-1 0,-1 1 0,2-2 0,0 0 14,0 0 0,0 0-1,-1-1 1,1 1 0,-1-1 0,0 1 0,3-6 0,-1-4 36,0 1 0,3-20 0,-3 14-48,-2 1 1,0-1-1,-1 0 0,-1 0 1,0 0-1,-1 1 0,-7-26 1,7 37-36,0 0 1,0 0-1,0 0 0,-5-7 1,4 7-21,1 1 22,-1 1 0,0 0 0,0-1 0,0 1 0,0 1 0,-1-1 0,1 0 0,-1 1 0,0 0 0,0 0 0,0 0 0,0 0-1,0 0 1,0 1 0,0 0 0,0 0 0,-1 0 0,1 0 0,0 1 0,-9-1 0,10 0 110,8-2 42,12-3-77,85-23-145,-88 24 110,0 1 0,0 0 0,0 1 0,27-2 0,-34 5-23,1 0-1,0 0 0,-1 0 0,1 1 0,-1 0 0,1 1 1,-1-1-1,1 2 0,-1-1 0,14 7 0,-18-7 8,0 0-1,-1 0 0,1 1 1,0-1-1,-1 1 1,0-1-1,1 1 0,-1 0 1,0 0-1,-1 0 0,1 0 1,0 1-1,-1-1 0,0 0 1,0 1-1,0-1 1,0 0-1,0 1 0,-1-1 1,1 6-1,-1 8 14,0-1-1,0 1 1,-4 17-1,2-23-51,-5 30-8,4-27 224,1 0 1,-1 21-1,3-35-163,-1 1 0,1-1 1,0 1-1,0-1 0,0 0 0,0 1 0,0-1 1,0 1-1,0-1 0,0 0 0,0 1 1,1-1-1,-1 1 0,0-1 0,0 0 0,0 1 1,0-1-1,0 0 0,1 1 0,-1-1 1,0 0-1,0 1 0,1-1 0,-1 1 0,1-2 16,0 1-1,0 0 0,-1-1 1,1 1-1,0-1 0,-1 1 0,1-1 1,0 1-1,-1-1 0,1 1 0,0-1 1,-1 0-1,1 1 0,-1-2 1,60-82 560,-18 23-730,-35 50 89,-3 6-27,-1 0-1,1-1 1,0 1-1,0 1 1,9-9-1,-12 13 59,0-1 0,0 0 0,0 1 1,0-1-1,0 1 0,0 0 0,0-1 0,0 1 0,0 0 0,0-1 0,0 1 0,0 0 0,0 0 0,0 0 1,0 0-1,2 0 0,-1 1 3,-1-1-1,0 1 1,1-1 0,-1 1 0,0 0-1,0-1 1,1 1 0,-1 0 0,0 0 0,0 0-1,0 0 1,0 0 0,0 0 0,0 0 0,1 3-1,55 91-2,-31-52 135,-14-24-7,-1 0-1,2 0 1,16 17 0,0-14-2112,-32-35-7573,-5-4 5882,-1 0 1238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1:50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12 7456,'-19'-6'3392,"11"6"448,11 0-2400,11 0 1535,9 6-1727,35-6 864,10 5-1216,40-5 224,0 0-640,8-5-32,-8 5-256,0-6-256,-13 1 32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5:14.166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60 1984,'13'6'1169,"-12"-6"-1070,1 1 0,-1-1-1,1 1 1,-1-1-1,0 1 1,1 0-1,-1 0 1,0-1-1,1 1 1,-1 0-1,2 2 1,7 8 207,1-1 0,0 0 0,0-1 0,16 9 0,-2-1 244,-20-14-445,1 0 0,-1-1 1,1 0-1,0 0 0,0 0 1,-1-1-1,1 1 1,7-1-1,6 2 243,61 16-55,-75-18-241,9 1 66,-1 1 0,23 8-1,-11-6-67,-5-2 44,-3-2-7,6 2-136,0 1 136,-2-1-148,-16-2 90,0 0 0,0-1 0,0 0 0,10-1-1,18 1 207,-27 0-285,1-1-1,-1 0 1,10-2 0,-1-1-106,-2 2 183,1 1 1,-1 0 0,23 2 0,9 0 42,-31-2-13,1 0 0,-1-1 1,0-1-1,0 0 0,0-1 0,19-8 0,3-3 308,39-25 1,-19 4-399,-38 23 28,1 1 0,23-11 0,15-8-537,-20 11-1743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5:16.659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2 1248,'1'0'54,"-1"-1"0,1 1 0,0 0 0,-1 0 0,1 0 1,0 0-1,0 0 0,-1 0 0,1 0 0,0 0 0,0 0 0,-1 0 0,1 0 0,0 0 1,0 0-1,-1 0 0,1 1 0,0-1 0,-1 0 0,1 1 0,0-1 0,-1 0 0,1 1 0,-1-1 1,1 1-1,0-1 0,-1 1 0,1-1 0,0 1 0,13 8 958,-14-8-979,1-1 1,0 0 0,-1 1-1,1-1 1,-1 1 0,1-1-1,-1 1 1,0-1 0,1 1 0,-1-1-1,1 1 1,-1-1 0,0 1-1,0-1 1,1 1 0,-1 0-1,0-1 1,1 2 0,2 4 264,15 15 550,-12-15-718,0 1-1,-1 0 1,1 0 0,-2 0-1,1 1 1,-1 0-1,0 0 1,0 0 0,2 9-1,2 11-14,2 4 26,-1 7-102,-1-14-94,0 38 733,-3-18-641,-3-21-91,0 27 1,-1-46 48,-1 0 0,1-1 0,1 1-1,-1-1 1,0 1 0,1-1 0,0 1 0,0-1 0,1 0 0,-1 0-1,1 0 1,3 4 0,-2-2 50,0-1 0,0 1-1,2 8 1,-5-14-31,0 1 0,0 0 0,-1-1 0,1 1 0,0 0 0,0-1 0,0 1 0,0-1 0,0 1 1,0-1-1,2 1 0,3 2-71,5 3 51,1 0 0,-1-1 0,1 0 0,-1 0 0,1-2 0,22 5-1,3-1 106,71 2 0,-55-4-30,70 3-48,-106-7-11,-10-1-18,0 1 0,0-1-1,-1-1 1,1 1 0,0-1 0,10-3-1,48-12 89,-45 11-74,8-3-6,17-7 0,10-5-198,-47 18 256,0 0-1,0 1 1,9-1 0,13-3-54,24-10 56,-1-3 0,60-28 0,-109 45-37,6-4-18,-1 0 0,-1-1 0,12-8 0,5-4 49,-24 18-32,0-1-1,0 1 0,0-1 1,0 0-1,0 1 0,0-1 1,-1 0-1,1 0 0,0 0 1,-1 0-1,1 0 0,0 0 1,-1 0-1,1 0 0,-1 0 1,1 0-1,-1 0 0,0 0 1,1 0-1,-1 0 0,0 0 1,0-1-1,0 0 0,-23 1-159,13 1 165,-1 0 1,0 2 0,0-1 0,-12 4-1,-122 35-32,107-26 52,33-11-34,-1 0 0,0-1 1,0 0-1,0 0 0,0 0 0,0-1 0,0 0 0,-7 1 0,0-3 44,8 1-42,-1 0 0,0 0-1,0 0 1,1 1 0,-1 0 0,-7 2-1,0 0 117,11-3-119,0 0-1,1 0 1,-1 1-1,0-1 1,0 1-1,1-1 1,-1 1 0,-3 2-1,-29 16-219,29-17 238,1 1 0,-1-1 1,0 0-1,1-1 0,-1 1 0,0-1 1,0 0-1,-7 1 0,2-2-54,2-1 26,-1 1-1,0 1 1,0 0-1,-9 2 1,8-1 66,-1 0 0,1 0 0,-17-1 0,-14-1-34,-115 5 33,18-1 318,110-4-338,-41-9-559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5:20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343 0 480,'13'3'3973,"-11"24"-1470,-1-21-2302,0 0-1,0 1 0,-1-1 0,-1 8 0,-8 118 403,3-39-479,-1 20 296,-3-4 47,7-77-369,-2 71 547,3-70-768,3-28 179,-1 0 0,0 0 0,-1 1 0,1-1-1,-1 0 1,0 0 0,-1 0 0,1 0 0,-1 0 0,0 0-1,0-1 1,-4 7 0,-7 11 228,9-15-224,0-1 0,-10 12 0,4-5-43,1 0 0,1 0 0,0 1 0,-7 16 0,-22 62-417,3-8 438,28-69 28,0 1-1,-5 31 1,-3 7-354,11-38 277,0 0 1,1 0-1,0 0 1,2 1-1,1 26 1,0-4-23,0-32 29,-1 0 1,1 0-1,1 0 0,-1-1 0,1 1 1,1 0-1,-1-1 0,1 0 0,4 7 1,-5-8 16,0-1 0,0 1 1,0-1-1,-1 1 0,2 7 1,-1 12 194,-3 1 426,1-24-610,0 0 0,0 0 0,-1-1 0,1 1 1,0 0-1,-1 0 0,1-1 0,0 1 0,-1 0 0,1-1 0,-1 1 0,1 0 0,-1-1 0,1 1 0,-1-1 0,1 1 0,-1 0 0,0-1 0,1 0 0,-1 1 0,0-1 0,-1 1 0,-20 8 242,11-5-306,-5 3 48,10-5-87,0 0 1,0 1 0,0 0 0,1 0-1,-1 1 1,1 0 0,-6 4-1,8-4-68,1-4 136,1 1-1,0 0 0,0 0 0,0 0 0,0 1 0,0-1 1,0 0-1,0 0 0,0 0 0,1 1 0,-1-1 1,0 1-1,1-1 0,-1 0 0,0 3 0,-4 15-169,24-23 160,29-17-211,71-22 0,-81 31 157,75-19 70,-13 6-246,-88 22 240,-1 2 1,1-1-1,0 2 1,-1-1-1,18 3 0,6-1 166,302-1-86,-327 1-86,1 0 0,0 0 1,-1 1-1,1 1 0,-1 0 0,1 0 1,-1 1-1,0 0 0,0 1 0,-1 0 1,0 1-1,0 0 0,12 10 0,-16-12 27,8 8-18,-1-1 0,0 1 1,18 25-1,-23-28 6,0 0 1,1-1-1,0 1 1,0-2-1,14 11 1,-14-11-22,21 21 59,-23-22-19,0 1 1,1-1-1,0 0 0,14 9 1,64 37 131,-83-51-149,0 0 0,-1 0 0,1 0-1,0 0 1,0-1 0,-1 1 0,1 0 0,2-1 0,-2 1-2,-1-1 0,1 0 1,-1 1-1,1-1 0,-1 1 1,0-1-1,1 1 0,-1 0 1,0 0-1,1-1 0,1 3 1,1 1 23,1-1-1,0 0 1,0 0 0,10 4 0,3 1 1282,-20-9-1322,-1 0 0,0 0 0,1-1 0,-1 1 0,1-1 0,-1 0 0,1 0 0,0 0 0,0 0 0,0 0 0,-2-3 1,-5-3-29,-81-64 62,72 56 30,6 5-74,-1 0 0,-12-16 0,15 17-6,0-1-1,-1 1 1,-20-14 0,-10-9-37,32 26 112,-1 1-1,1 0 0,-2 0 1,1 1-1,0 0 1,-13-3-1,4 1-120,0 0-1,-23-3 1,33 8 81,0 1 1,0 0-1,0 0 1,-1 1-1,1 1 1,0-1-1,-12 4 1,6-2-25,-24 2 1,26-4-18,1 1 1,0 1-1,-18 5 1,-2 2 33,13-4 6,-30 12 1,6 4-39,-79 50 1,93-48-1469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5:21.692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1 370 1248,'4'-5'694,"-4"5"-665,1 0 0,-1 0-1,0 0 1,1 0 0,-1 0 0,0 0 0,0 0 0,1 0 0,14 1 939,-1-1-399,-11-1-425,0 0 0,0-1 0,0 1 0,0 0 0,5-4 0,6 0 224,-14 4-350,1 1 0,-1 0 1,1-1-1,-1 1 0,1 0 1,0-1-1,-1 1 0,1 0 1,0 0-1,-1-1 0,1 1 1,0 0-1,-1 0 0,1 0 1,0 0-1,-1 0 0,1 0 1,1 0-1,-1 0 4,-1 0 0,1 0 0,0 0-1,0 0 1,0 0 0,-1 0 0,1 0 0,0 0 0,0 0 0,0-1 0,-1 1 0,1 0-1,0-1 1,-1 1 0,2-1 0,6-5 46,0 1 0,-1 1 1,2-1-1,-1 2 0,0-1 0,10-2 0,-7 2 17,0 0-1,18-10 1,-22 10-56,0 1-1,0 0 1,0 0 0,1 1 0,12-2-1,10-4 82,42-15 226,-52 15-403,-14 5 72,1 1 0,1-1 0,9-1-1,21-3 64,1-3 0,45-17-1,-51 14-163,-7 2 149,-12 5-80,-12 5 18,1 0 0,-1 1 0,1-1 0,-1 0 0,0 1 0,5-1 0,-2 0 0,0 0 1,0 0-1,0-1 1,0 0 0,0 0-1,-1 0 1,1 0-1,4-3 1,12-6-60,-14 7 129,0-1 0,-1-1 1,1 1-1,-1-1 0,9-11 1,-11 14-88,-1-1 0,0 1 1,1 0-1,0 1 0,6-5 1,-6 5 77,23-22 76,-22 21-144,0 0 0,1 1-1,-1 0 1,0 0-1,1 1 1,0-1-1,-1 1 1,11-1-1,6 1 30,21 2-1,-9 0 85,-23 0-148,23 3 1,-6 0 28,6 1-7,-13-2 70,25 0 0,-41-2-16,-1-1-1,0 1 1,0 0-1,0 0 1,0 0-1,0 1 1,0-1-1,0 1 1,-1 0-1,1 0 1,4 4-1,14 6 29,-20-11-39,-1 1-1,1-1 1,0 0 0,-1 1 0,1-1-1,-1 1 1,1-1 0,-1 1-1,0 0 1,2 2 0,8 10-176,13 13 581,-20-21-407,0-1 1,1 0-1,-1 0 0,11 7 0,-11-8-6,0-1-1,1 1 0,-1 0 1,-1 0-1,1 1 0,-1-1 1,1 1-1,-1 0 0,2 5 1,-4-9-16,1 1 1,0 0-1,-1-1 0,1 0 1,0 1-1,0-1 1,-1 0-1,4 1 1,6 5-7,4 7 272,-14-13-218,1-1-124,1 0-124,-1 0 0,1 0 0,-1 0-1,1 0 1,-1-1 0,0 1-1,1-1 1,-1 0 0,1 1 0,-1-1-1,0 0 1,0-1 0,1 1 0,-1 0-1,0-1 1,0 1 0,8-9-631,7-11-1218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5:22.321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10 0 3392,'0'1'46,"-1"-1"-1,1 0 1,-1 0-1,1 0 1,-1 0 0,-3 4 410,3-4-410,1 1-1,0-1 1,0 0 0,-1 1-1,1-1 1,0 1 0,0-1-1,0 1 1,-1-1 0,1 1-1,0 0 1,0 0 0,8 14 355,-2-5-547,165 253 572,-158-244-158,-1-1 1,0 2-1,-1 0 0,-1 0 0,-1 1 1,-1 0-1,-1 0 0,-1 1 0,5 27 1,11 191 514,-9-84-628,-8-115-129,3 70 322,-11 12-652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5:23.173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136 47 896,'-18'-20'4123,"17"18"-4078,0 0 1,-1 1 0,1-1 0,-1 0 0,1 0 0,-1 1 0,0-1 0,0 1 0,0 0 0,1-1 0,-1 1 0,-1 0 0,1 0 0,0 0 0,0 1-1,0-1 1,0 0 0,-4 0 0,-3 0 196,0 1-1,0-1 1,-14 3-1,-7-2 782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5:24.499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52 1 1984,'-1'4'201,"0"0"1,1 1-1,-1-1 1,1 1-1,0-1 1,0 0-1,2 9 1,-1 8 837,-6 139 1232,5-154-2265,0-4 11,0 0 0,1 1 0,-1-1-1,-1 1 1,1-1 0,0 0-1,-1 1 1,1-1 0,-1 1 0,0-1-1,0 0 1,0 0 0,-1 4-1,-4 10 490,5-11-356,-6 8 16,1 1-97,3-4 154,2-10-208,1 1-1,-1 0 1,0 0 0,1 0 0,0 0-1,-1 0 1,1 0 0,0 0 0,-1 0 0,1 0-1,0 2 1,-1 3 96,0-5-90,0 1 0,1-1 0,-1 1 0,1-1 0,-1 1 0,1-1 0,0 1 0,0-1 0,0 1 0,0 0 0,0-1 0,0 3 0,-5 51 598,4-45-661,1-8 33,0 1 1,0-1 0,0 0 0,0 0-1,0 0 1,0 0 0,1 0-1,-1 0 1,0 0 0,1 0 0,0 0-1,0 0 1,-1 0 0,1 0 0,0 0-1,0-1 1,1 1 0,-1 0 0,0 0-1,1-1 1,2 3 0,25 36 256,-24-32-192,12 28-73,-14-30 62,0 1 1,0 0 0,7 9-1,-6-9 28,0-1 0,7 14 0,-9-14-30,1 0-1,0-1 1,0 0-1,7 9 1,13 21-43,-15-22-10,3 2-71,29 29 145,-35-40-243,0 1 0,0-1 0,1 0 0,0-1 0,0 1 0,0-1 0,0 0 0,1-1-1,-1 0 1,1 0 0,10 2 0,4-3-978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5:25.465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20 50 2816,'-20'5'1168,"20"-5"-1163,6 1-26,8 0-91,79-8 405,-66 7 2,-1 2 0,0 1-1,35 7 1,-32-4 155,1-1 1,-1-2 0,32 0-1,-26-2-140,-24 0-297,-1-1 0,1 0 0,0 0 0,-1-1 0,1-1 0,11-2-1,37-16 15,-32 12 461,41-7-1,-42 10-342,-14 3-107,0 0-1,0 1 0,0 1 1,21 1-1,48 11-16,4 1 5,-74-12 11,1-1 1,-1 0-1,1 0 1,-1-2-1,17-3 1,-17 3-349,0-1 0,0-1 1,0 0-1,-1 0 0,0-1 1,0 0-1,15-11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5:27.882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0 386 1056,'4'-3'163,"0"0"-1,0 1 1,0-1 0,0 1-1,0 0 1,0 0 0,1 0-1,4-1 1,-2 1 114,0-1-1,0 0 1,6-4 0,-8 4-151,-1 0 1,0 0-1,0 0 0,0 0 1,0-1-1,4-5 1,-2 3 235,1-1 0,-1 1 0,14-9 0,12-10-24,-27 19-311,0 1 0,0 0-1,1 1 1,0-1 0,12-6-1,-13 8 34,-1 0 0,1 0 0,-1-1 0,1 1 0,-1-1 0,0 0-1,0-1 1,5-7 0,-6 9-28,0 0 1,0 0-1,0 0 0,1 0 1,0 0-1,-1 1 0,1-1 1,0 1-1,6-2 0,9-6-147,-11 5 178,1 0 0,19-5-1,2-2 91,6 4-270,1 5 298,-8 1-267,-24 2 112,0 0 0,0 0-1,0 0 1,9-3 0,-5 1-20,1 1 0,-1-1 1,13 1-1,-11 0 14,-1 0 0,18-3 0,-19 2-29,1 1-1,-1 0 0,13 0 0,21-1 1,-6-3 152,-29 4-133,-1 1 1,0-1-1,0 0 0,0 0 1,0-1-1,0 0 0,0 0 1,-1-1-1,1 0 0,7-4 0,-8 3 13,-1 1 0,1 0 0,-1 1 0,1-1-1,9-1 1,11-6 139,-21 8-147,-1 0 0,1-1 0,-1 0 0,5-3 0,-8 5-21,0 1 0,0-1 0,0 1 1,0-1-1,0 1 0,0-1 0,0 1 1,0 0-1,0-1 0,0 1 0,0 0 1,0 0-1,0 0 0,0 0 0,1 0 1,-1 0-1,0 0 0,0 0 0,2 1 1,0-1-8,34 4 13,-34-4-32,1 0 1,-1 1-1,1-1 1,-1 1-1,0 0 1,6 2-1,-1 0 23,16 4 292,-22-7-416,0 2 53,3 1 94,0 1 0,0-1 1,0 0-1,1 0 0,0-1 0,-1 0 1,9 2-1,13 7 112,49 25-110,-53-26-167,17 8 291,-1-4 78,-27-9-192,1-1 0,-1 0 0,1-1 0,0 0 0,0 0 0,21 0 0,-29-3-38,3 0 35,1 0 0,-1 0 0,0-1-1,1 0 1,-1 0 0,0-1 0,15-5 0,-18 5-69,4-2-141,1-1-1,-2 1 1,12-9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5:38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1312,'6'-3'6256,"0"13"-2700,-4-5-4947,2 9 1466,-1 1-1,-1-1 1,0 1 0,-1-1-1,-1 1 1,-1 23 0,0 3-33,0 40 41,6 190 37,-1-192-64,6 67 261,1-15-275,8 73-52,1 72 357,-17 2 182,-3-272-509,7 176 97,-1 4 396,-5-94-588,-6 179 662,-2-192-358,-3 62-181,10-129-72,-1-4 35,1 0 1,1 0-1,2 12 0,2 12 165,-5-31-85,1 0-97,0 0 1,0 0-1,0 0 0,0 1 1,-1-1-1,1 0 0,0 0 1,-1 1-1,1-1 0,-1 0 1,1 1-1,-1-1 1,0 0-1,1 1 0,-1-1 1,0 2-1,0 11-48,1-9 70,-1 0-1,0 0 0,0 0 1,-1 0-1,1 0 0,-1-1 1,-2 7-1,-2 18-20,0 12-48,3-28 34,0 1 1,1-1 0,0 1-1,2 14 1,0 1-24,-1-26 29,0-1-1,1 1 1,0 0-1,-1-1 1,1 1 0,0-1-1,0 1 1,0-1-1,1 1 1,-1-1-1,1 0 1,-1 1-1,1-1 1,0 0 0,0 0-1,0 0 1,3 2-1,6 4-30,0 0 0,15 9-1,-10-7 132,35 21-124,73 33 0,-124-63 36,134 54 316,-109-47-209,1 0-1,0-2 0,39 5 1,18-5-57,85-5 1,82-16-1,-250 15-48,346-8-20,-129 7 1,8-13 78,-99 5-163,232-28 242,-310 30-162,176-21 3,-127 20 37,160-8 19,-200 17 39,-1 3 0,75 15-1,-60-9 289,1-3 0,93-3-1,-105-9-4,-60 5-334,1 0 1,-1 0 0,0 0-1,1-1 1,-1 1 0,1 0 0,-1 0-1,1 0 1,-1 0 0,0 0-1,1-1 1,-1 1 0,1 0 0,-1 0-1,0-1 1,1 1 0,-1 0 0,0 0-1,1-1 1,-1 1 0,0 0-1,0-1 1,1 1 0,-1-1 0,0 1-1,0 0 1,0-1 0,1 1-1,-1-1 1,0 1 0,0-1 0,0 1-1,0 0 1,0-1 0,0 1 0,0-1-1,0 1 1,0-1 0,0 1-1,0-1 1,0 1 0,0 0 0,0-1-1,-1 1 1,1-1 0,0 1 0,0 0-1,-1-1 1,-10-24-148,10 22 202,-8-17-168,1 0 0,2 0 0,0-1 0,-4-25 0,-7-23-36,-85-343 103,49 182-4,30 143-128,4 15 242,-12-85-1,-14-280-65,32 208-188,6-132 130,9 226 56,21-381-436,-18 456 415,8-57-56,0 42 115,-12 63-239,3-1-70,-4 13 251,0-1 0,0 1 0,0 0 0,0 0 0,0 0 0,0 0 0,0 0 0,0-1 0,1 1 0,-1 0 0,0 0 0,0 0 0,0 0 0,0-1 0,0 1 0,0 0 0,0 0 0,0 0 0,0 0 0,0-1 0,0 1 0,0 0 0,0 0 0,0 0 0,0 0 0,0-1 0,0 1 0,0 0 0,-1 0 0,1 0 0,0 0 0,0-1 0,0 1 0,0 0 0,0 0 0,0 0 0,0 0 0,-1 0 0,1 0 0,0-1 0,0 1 0,0 0 0,0 0 0,0 0 0,-1 0 0,1 0 0,0 0 0,0 0 0,0 0 0,0 0 0,-1 0 0,1 0 0,0 0 0,0 0 0,0 0 0,0 0 0,-1 0 0,0-2 83,0 1-82,-3 4 11,-7 2-103,10-5 98,0 0 0,0 0 0,-1 1 0,1-1 0,0 0 0,0 1 0,0-1 0,0 1 0,0-1 0,0 1 0,0 0 0,-2 1 0,0 0 34,-1 0-1,1 0 0,-1 0 1,0-1-1,0 1 0,1-1 1,-1 0-1,-6 1 1,-2 1 27,2-1 18,1 0-1,-1-1 0,0 0 1,1-1-1,-19-1 0,2 1 65,-152-1 575,132 2-603,-147 7-116,-104-5 111,45-2-106,246-1-9,-250 8 156,77-3-41,89-6-35,-340 12 380,384-9-294,-56-5 1,11 0 33,-28 0 60,50 0-126,-103 10-1,146-5-192,0-1 0,-48-4 0,-25-1-108,35 2-417,21 4-3380,24 1 2176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2:22.2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1 235 3712,'0'1'8790,"6"-1"-4553,48 3-4166,388-38 1093,-293 17-920,425-40 689,115 0-106,-9 15-288,-56 22 31,-70 16 358,-88 7-453,-397-2-383,445 8 520,-166 4-841,-288-15-2822,-43 2 1312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5:47.841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112 151 1568,'-3'-1'284,"0"-1"1,1 1 0,-6-5 568,2 1-568,-16-11 1094,-19-12 300,39 27-1613,1 0 0,0 0 0,-1 0 0,1 0 0,0 0 0,-1 0 0,1-1 0,0 1 0,0 0 0,0-1 0,0 1 0,0 0 0,1-1 0,-1 1 0,-1-3 0,-6-10 260,30 25 282,-15-7-569,0 0 1,0-1 0,1 0 0,-1 0-1,1-1 1,0 0 0,-1 0-1,13 0 1,-14-1-27,0 0 1,-1 1-1,1 0 0,-1 0 0,0 0 1,0 0-1,6 5 0,15 5-140,-10-5 149,0-1 1,1 0 0,-1-1-1,1-1 1,0-1 0,0 0-1,28 0 1,232-15-2,-229 6 37,80-5 183,-105 11-266,-1-2-1,1 0 1,31-9 0,-35 8 15,0 0 0,29 0 0,5 0 2,-31 2 29,26 1 1,-29 0 70,0 0 1,25-3-1,10-3-189,0 2 0,70 4 0,-44 2 388,-42-2-315,59-8 0,-73 6-57,-1 0 0,39 4 0,-9-1 420,50 5-499,35 5-48,-106-7 248,14 0 144,-28-4-168,1-1 0,-1-1 0,1-1 0,-1 0 0,0-2 0,28-10 0,-18 2 45,-14 7-19,29-10-1,-2 4 93,-23 6-153,-1 1 1,1 1 0,0 1 0,33-2 0,31-4 210,-15 9 101,-66 1-302,-1-1 0,1 1 0,0-1 0,-1 0 0,1 1-1,0-1 1,-1 0 0,1 1 0,0-1 0,0 0 0,-1 0 0,1 0 0,0 0-1,0 0 1,0 0 0,-1 0 0,1 0 0,0 0 0,0 0 0,1 0-1,1-1-1,-3 0 11,1 1 0,0 0 0,0 0 0,0 0 0,-1 0 0,1 0 0,0 0 0,0 0 0,0 0 0,-1 0 0,1 0 0,0 0 0,0 0 0,-1 1 1,1-1-1,0 0 0,1 1 0,26 4 3,-21-4-7,-1 0 0,1 0 1,-1 1-1,12 4 0,-12-4-28,1 1 0,-1-1 0,1-1 0,0 1 0,13 0 0,-19-2 90,8 4 129,-8-1-192,0 0 0,0 0-1,0 0 1,0 0 0,-1-1 0,1 5-1,2 9-10,1 20-240,2-19 247,-2 0 0,0 1 0,-1 0 0,2 22 0,-4 74-62,-1-65 133,-5 22 290,5-62-288,-1 0 0,0 0 0,0-1 0,-3 13 0,-3 10-42,6-27-8,0 0 0,0 0 0,0 0 0,0 0 0,1 0 0,0 5 0,0-6-20,0 1 0,0-1 0,-1 1 0,1 0 0,-1-1-1,0 1 1,0-1 0,0 1 0,-2 3 0,2-2 15,-1 0 1,1 1-1,0-1 0,0 1 1,0-1-1,1 1 0,0-1 1,0 1-1,1 9 0,0 6-11,1 87 69,-4 123 36,-2-186 12,0 25-27,9 110-109,3-82-42,-3-51 46,-3 107-21,1 11 12,0-103 120,2 16 137,-3-55-71,-2 47 0,-1-27-123,1-35-72,-1 15 106,6 42 0,9 23 222,-8-59-286,-2-16 69,-1 0-1,-1 0 1,1 22 0,-2-28-87,-1 0 0,1 0 0,1-1 0,3 12 0,-3-12 42,-1 1-1,1-1 0,-1 1 0,1 9 0,3 11-9,-5-26-23,-1 0-1,1 1 1,0-1-1,0 0 1,0 1-1,1-1 1,-1 1 0,0-1-1,0 0 1,1 1-1,-1-1 1,1 0 0,0 3-1,1 2 0,5 18-83,3 4 140,-8-21 139,0-1-201,0 0-1,0-1 1,1 1 0,0 0 0,2 12 1506,-5-18-1483,-10-4 128,5-2-126,1 1-49,-1 0-1,1 0 1,-4-9 0,6 12 22,1 0 1,-1 1 0,1-1 0,-1 1 0,1-1-1,-1 1 1,0-1 0,-3-1 0,-5-4-42,8 6 41,0 0 0,0-1 0,0 1-1,0 0 1,0 0 0,0 0 0,0 1 0,0-1-1,0 0 1,-1 1 0,1-1 0,-4 1 0,-30 1-53,13 0-72,-30 5-15,34-3 114,-29 9 0,-11 3 82,47-13-60,0 1 1,-17 8 0,21-8 19,0 0 0,0 0-1,-1-1 1,1 0-1,-1-1 1,-10 1 0,15-2-13,0 1 1,0 0 0,0-1-1,0 1 1,-5 2 0,5-2 8,0 1-1,0-1 1,0-1 0,0 1 0,-4 0 0,-6 4 142,-5-5-96,1-1-208,18 0 162,0 1-1,0-1 1,0 1 0,0-1 0,-1 0-1,1 1 1,0-1 0,0 1-1,-1-1 1,1 1 0,0-1 0,-1 1-1,1-1 1,-1 1 0,1-1 0,-1 1-1,1-1 1,0 1 0,-1 0 0,0-1-1,1 1 1,-1 0 0,1-1-1,-1 1 1,1 0 0,-1 0 0,0 0-1,1-1 1,-1 1 0,1 0 0,-1 0-1,0 0 1,1 0 0,-1 0-1,1 0 1,-2 1 0,2-15-307,0 13 269,7-15-31,1 1 1,0 0-1,20-26 1,-16 25 124,-1-2 1,14-26-1,-8 0 102,23-83 1,-4-49 115,-29 131-217,-3-1 0,0-48-1,-5 80-19,-1 0 0,0 1-1,-1-1 1,-1 0 0,-7-19 0,4 12-105,-5-24 1,7 22 23,3 13-24,0 0 1,0 0-1,0-17 1,10-100 225,-4 62-102,2-18-100,0 29 139,-2-85 0,-4 126-115,-5-68-212,4 63 231,2 0 0,0-1 0,1 1 0,0 1 0,6-21 0,-4 21 40,-1 0 0,-1 0 0,-1 0 0,-2-34 0,1 18-38,0-9 39,-2 0 1,-9-61 0,6 84 32,0 0 1,-1 1 0,-1 0 0,-10-20-1,-7-18-608,24 54 513,-1 1 0,1-1 1,-1 1-1,1-1 0,-1 0 1,1 1-1,0-1 0,0 0 0,0-2 1,0 11-467,3 20 477,-1-1 0,-2 1-1,-2 28 1,-2-23 46,-12 45 1,5-22-17,-7 47 272,15-88-244,0-2-1,-1 1 0,0 0 0,-1-1 1,-1 1-1,0-1 0,-13 19 0,7-12 98,-11 27 0,1-6 46,19-35-179,1 0 0,-1-1-1,0 0 1,-3 5 0,-9 13 360,-5 7-439,4-7 223,14-18-153,-1-1 0,1-1 1,-1 1-1,1 0 0,-1-1 0,-4 4 1,-12 11-83,12-10 115,0-1 0,0-1 1,0 1-1,-1-1 0,-10 6 1,7-6-29,0 0 1,-16 5-1,-9 3 53,35-13-60,-8 5-10,1-2-1,-1 1 0,0-1 1,0-1-1,-1 1 0,-16 1 1,-5-1-126,30-3 76,1 0 4,-2 0 6,-4 5-5,-12-2 672,-20-4-696,25 0 89,-1 0 0,1 1 0,-1 1-1,1 0 1,-22 5 0,-28 6-17,41-7-31,-41 15 0,52-15 6,0 0-1,1 1 0,0-1 0,0 2 1,-14 11-1,7-5 60,-1-2 0,0 0 1,0-1-1,-1-1 0,-23 8 1,29-11-46,-5 0 36,1-1 0,-1-1 1,-28 3-1,11-1-10,-50 11 64,0 3 1,-95 38 0,154-46-238,19-8 100,-1-1 0,-14 5 0,20-7 255,-10 3-768,33 6-327,-4-5 892,0-1 0,1-1-1,-1 0 1,1-2-1,28 1 1,249-9-160,-154 0 244,-4 1 84,-78 11-365,-50-5 251,-1 1 1,0 1 0,0 0 0,1 0 0,-1 0 0,10 5 0,28 8 17,-18-9-195,-1 2 1,1 1 0,36 16-1,-10-5 262,-47-16-106,1-1-1,0 0 1,9 2-1,-10-4-47,0 1 1,0 1-1,-1-1 0,12 7 1,-5-2 13,1 0 1,24 8 0,2 0 151,-30-9-95,6 1-20,-7-3-25,23 24-86,-21-19 43,-9-6 44,-1 0-1,2-2 0,0-1 0,7 11 0,-8-8-1,0-1 0,1 0 0,-1 0 0,0 0 0,1 0 0,-1 0 0,1 0 0,0-1 0,0 1 0,3 1 0,12 10-538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5:51.385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12 142 1472,'-6'8'7472,"4"4"-7368,0-1 0,1 1 0,0 0 0,1 0-1,1 14 1,0 5 30,9 163 450,-2-49-379,3 56 478,-5-125-512,1 20-6,-2 422 384,4-410-321,-1-30-200,9 104 116,-3-50 43,0-4 181,-9-108-183,-1 3 259,-4-23-418,0 1 0,0-1 0,0 0-1,0 1 1,0-1 0,0 0 0,0 1 0,0-1-1,0 0 1,0 1 0,0-1 0,0 0 0,1 1-1,-1-1 1,0 0 0,0 0 0,0 1 0,0-1-1,0 0 1,1 0 0,-1 1 0,0-1 0,0 0-1,1 1 1,-1-2-3,0 1 0,1 0 22,-1 0-22,0-1 0,0 1-1,0 0 1,1 0 0,-1-1 0,0 1-1,0 0 1,0 0 0,0-1-1,0 1 1,0 0 0,0 0 0,1-1-1,-1 1 1,0 0 0,0-1 0,0 1-1,0 0 1,0-1 0,0 1-1,-1 0 1,1-1 0,4-401 532,2 261-757,-1 61 121,29-317 25,-3 51 288,-8 97-477,-3 121-45,-18 115 276,7-14 9,-7 23 10,-1 0-1,1 0 1,-1-1-1,0 1 0,0-1 1,0-7-1,-1 10-12,0 1 0,1-1-1,-1 1 1,0-1 0,1 1-1,-1-1 1,1 1-1,-1-1 1,3-2 0,2-9 102,-4 9-106,0 1 0,0-1 0,1 1 0,-1-1 0,1 1 0,0 0 0,0-1 0,4-4 0,-2 3 61,17-31 127,-18 30-114,-1 2-177,2 11 72,-3-5 42,7 13-14,-1 0-1,0 0 0,-1 1 0,0 0 0,4 28 0,24 215-180,4 26 286,11 81 267,-44-262 240,-4-102-655,3 4 106,5-19 730,38-112-417,-26 67-317,51-189 197,-20-4-181,-6 29-121,-25 139 135,-9 43-79,10-73 0,-16 79-52,-4 26-360,0-1-1,-1 1 0,0-10 1,0 28 277,1 1 0,4 16 0,-1-4 74,7 73-13,-1 105 0,-3-32 93,5 24 13,-12-161 111,-1-20-60,0 1 1,4 17-1,-3-17 854,-1-29-360,14-190-433,-10 126-86,-1 2 20,29-285-716,-20 296 525,-11 38-420,27 37-486,-7-8 1011,18 1-52,1-3 0,67-10 0,-61 4 151,-5 0 47,50-15 0,-72 18-135,-10 2 5,0 0-1,0 0 0,0-1 1,10-6-1,-7 3 42,-9 6-12,0 0-1,0-1 1,0 0-1,0 0 0,0 1 1,0-2-1,-1 1 0,1 0 1,-1-1-1,3-2 1,2-5-11,17-19 406,-28 29-542,-5 2-58,-10 16 306,-22 8-329,27-17 190,-26 15 0,39-24 8,-129 57-47,86-40-39,0 2 0,2 2-1,0 2 1,-40 30 0,75-48 47,1 0 1,0 0 0,0 0-1,0 1 1,1 0-1,-1 0 1,2 0-1,-1 1 1,1-1-1,0 1 1,-5 11 0,-22 58-2,23-53-7,2 1-1,0 0 0,-3 48 1,6-49 99,-1 11-213,1 61 0,4-82 167,0 1 0,1-1-1,0 1 1,1-1 0,1 0 0,0 0-1,8 18 1,-9-25-55,-3-5 63,-1-1-1,1 0 1,0 0-1,0 0 1,0 1 0,0-1-1,0 0 1,0 0-1,0 1 1,0-1-1,1 0 1,-1 0-1,0 0 1,0 1-1,0-1 1,0 0 0,0 0-1,0 0 1,0 0-1,0 1 1,0-1-1,1 0 1,-1 0-1,0 0 1,0 0 0,0 1-1,0-1 1,0 0-1,1 0 1,-1 0-1,0 0 1,5 0 504,-3 1-655,0 0 97,0 0-1,0 0 1,0 1-1,0-1 1,0 1-1,0-1 1,0 1-1,-1 0 1,1-1-1,-1 1 1,1 0-1,1 4 0,2 0-61,-3-3-47,-1-1 0,1 1 0,0-1 1,1 1-1,-1-1 0,0 0 0,1 0 0,-1 0 1,1 0-1,-1-1 0,1 1 0,0-1 0,0 0 0,0 1 1,0-1-1,4 1 0,13-2-1362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5:52.141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13 1 3136,'-1'0'142,"0"0"-106,1 0 0,-1 1 0,1-1-1,-1 0 1,1 0 0,-1 0 0,1 0-1,-1 0 1,1 1 0,-1-1 0,1 0-1,0 0 1,-1 1 0,1-1 0,-1 0-1,1 1 1,0-1 0,-1 0-1,1 1 1,0-1 0,-1 1 0,1-1-1,0 0 1,0 1 0,-1-1 0,1 1-1,0-1 1,0 1 0,0-1 0,0 1-1,0-1 1,0 1 0,-1-1 0,1 1-1,0 0 1,4 6 130,-1-3-94,0 0 1,0 0 0,-1 1 0,1-1-1,-1 1 1,-1-1 0,3 8 0,8 38 964,-9-33-705,14 45 431,37 95 0,5-22 261,-44-102-739,-5-11-60,10 31 1,-17-41-34,1 0 1,7 12 0,2-3-1694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5:53.505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106 100 1984,'-1'0'27,"0"-1"0,0 1 0,0-1 0,0 0 0,0 1 0,1-1 0,-1 0 0,0 0 0,0 0-1,1 0 1,-1 0 0,0 0 0,1 0 0,-1 0 0,1 0 0,0 0 0,-1 0 0,1 0 0,0 0 0,-1 0 0,1 0 0,0 0 0,0 0 0,0-1 0,0 1 0,0 0 0,0 0 0,0 0 0,1 0 0,-1 0 0,0 0-1,1 0 1,-1-1 0,0 1 0,1 0 0,0-1 0,0 1 26,0-1 1,-1 0-1,1 1 0,-1-1 0,1 0 0,-1 1 0,0-1 1,0 0-1,0 0 0,0 1 0,0-1 0,0 0 0,0 0 1,0 1-1,-1-1 0,1 0 0,-1 0 0,0-1 0,-1-1 278,-1 0-1,1 1 0,-14-14 1477,3 21-1300,8 0-420,0-1 0,1 1-1,0 1 1,-1-1 0,2 0 0,-1 1 0,0 0 0,-3 7 0,-7 9 91,13-20-184,1 0 0,-1 0 0,1 1 1,-1-1-1,1 0 0,-1 1 0,1-1 1,0 0-1,-1 1 0,1-1 0,0 1 1,0-1-1,0 0 0,0 1 0,0-1 1,0 1-1,1-1 0,-1 0 0,0 1 1,1-1-1,-1 0 0,1 1 0,0-1 1,-1 0-1,1 1 0,1 1 0,3 3 33,-1 0-1,1 0 0,9 9 0,-11-13-34,18 19 69,1 0 0,0-2-1,2-1 1,30 18 0,-24-16-226,-20-14 152,0 1 1,12 5-1,-7-4 77,-1 0-1,20 15 1,-21-14-68,-10-7 45,0-1 0,0 0 0,0 0 0,0 0 0,1 0-1,-1 0 1,0-1 0,0 1 0,1-1 0,-1 0 0,0 0 0,1 0 0,-1-1 0,0 1-1,0-1 1,1 1 0,-1-1 0,0 0 0,0-1 0,5-1 0,15-10-41,-17 10-35,0 1 0,0 0 1,0 0-1,1 1 0,7-2 1,49-10 151,-37 10-1706,32 0-1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5:54.788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101 7 2496,'-4'-6'1039,"5"6"-1013,-1 0-28,0 0 0,0 0 0,0 0-1,1 0 1,-1 0 0,0 0 0,0 1 0,0-1-1,1 0 1,-1 0 0,0 0 0,0 0 0,0 0-1,0 1 1,0-1 0,1 0 0,-1 0-1,0 0 1,0 1 0,0-1 0,0 0 0,0 0-1,0 0 1,0 1 0,0-1 0,0 0 0,0 0-1,0 1 1,0-1 0,0 0 0,0 0-1,0 0 1,0 1 0,0-1 0,0 0 0,0 0-1,0 1 1,1 11 323,0 0 1,6 23-1,1 1 358,-6-13-300,0 0 0,-1 0 0,-1 1 1,-1-1-1,-2 0 0,0 0 0,-1 0 0,-1-1 1,-10 27-1,9-30-264,2 0 0,-2 22 0,3-21-55,-1 5 16,3-12 7,-1-2 0,-4 17 0,2-13 74,1 1 0,-2 19 0,-2 10-36,-5 39-25,6-36 59,-12 48 90,16-77-276,0 0 0,2 23 0,0-26 183,5 41 45,-10-16-266,5-31 101,1 0-1,3 17 1,-1 4-15,-3-29-9,0-1 1,0 0-1,0 1 0,0-1 0,1 1 1,-1-1-1,0 0 0,1 1 1,-1-1-1,1 0 0,-1 0 0,1 1 1,-1-1-1,1 0 0,0 0 1,0 0-1,0 0 0,0 0 0,-1 0 1,1 0-1,0 0 0,1 0 1,-1 0-1,0 0 0,0-1 0,0 1 1,0 0-1,1-1 0,-1 1 0,0-1 1,1 0-1,-1 1 0,0-1 1,1 0-1,-1 0 0,0 0 0,1 0 1,-1 0-1,0 0 0,1 0 1,-1 0-1,1 0 0,-1-1 0,0 1 1,1 0-1,0-2 0,5-1 62,-2-1-1,1 1 1,0-2-1,-1 1 1,0 0 0,9-10-1,25-36-947,-22 27 181,104-130-4454,-107 133 3492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5:56.744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530 55 1472,'-15'12'2390,"13"-3"-2007,0-1 11,2-6-306,0-1 1,-1 1-1,1 0 0,0 0 0,-1-1 0,0 1 1,1 0-1,-1-1 0,0 1 0,0-1 0,0 1 1,0-1-1,0 1 0,0-1 0,0 0 0,-2 2 0,-155 150 3141,-9 8-1423,128-125-1367,-43 35 269,41-42-314,41-29-390,-1 0 0,1 0 0,0 0-1,-1 0 1,1 0 0,0 0-1,-1 0 1,1 0 0,0 0 0,-1-1-1,1 1 1,0 0 0,-1 0 0,1 0-1,0 0 1,0 0 0,-1 0 0,1-1-1,0 1 1,0 0 0,-1 0 0,1 0-1,0-1 1,0 1 0,-1 0 0,1 0-1,0-1 1,0 1 0,0 0 0,0 0-1,-1-1 1,1 1 0,0 0 0,0-1-1,0 1 1,0 0 0,0-1 0,0 1-1,0 0 1,0-1 0,0 1 0,0 0-1,0-1 1,0 1 0,0 0 0,0-1-1,0-6 1,0 0 0,0 0 1,0 0-1,1 0 0,0 0 0,0 0 0,1 0 0,5-13 0,2-3-46,15-27-1,-14 32 19,0 0 0,1 1 0,1 0 0,1 1 0,0 0 0,1 1 0,1 1 0,0 0 0,1 1 0,1 0 0,28-16 0,-7 8 15,1 1 0,1 2-1,46-15 1,-59 30 516,-27 4-465,0 0 0,-1 0 1,1 0-1,-1 0 1,1 0-1,-1 1 0,1-1 1,-1 0-1,0 0 1,1-1-1,-3 3 0,-2 4 15,-2 5-6,-17 20 1,-3 5-27,16-22 62,8-12-125,1 0 1,0-1-1,0 1 1,0 1-1,0-1 1,0 0-1,1 0 1,-1 1-1,-1 4 1,18-12-198,1-4 232,0-1 0,-1 0 0,17-14 0,-8 5-22,132-97-98,-69 63 379,-76 52-576,-1-1 192,1 0 0,20-5 0,-30 6 131,1 0 0,0 0 0,-1 0-1,1 0 1,0 0 0,-1 0-1,1 0 1,-1 0 0,1 1 0,0-1-1,2 1 1,7 2-41,-3-8-37,7 4-81,0 0-1,25-5 1,-11-1 919,-36 9-657,-109 37-68,103-34-54,-12 6 14,20-8-14,1-1 0,-1 1 0,0-1 1,-1 0-1,1-1 0,0 1 0,0-1 0,-8 0 1,-17 8-641,-22 30-3908,-30 49 4773,9-10 1063,-2 6-179,6-6-847,-98 67 629,164-142-844,-22 17 91,1 1-1,1 1 0,-22 28 1,40-43-171,1 1 0,1-1 0,-1 1 1,1 0-1,1 0 0,-4 14 0,6-21 45,-1 1 0,1 0 0,0 0 0,-1 0 0,1-1 0,0 1 0,0 0 0,0 0-1,1 0 1,-1 0 0,0-1 0,1 1 0,0 2 0,0-3 5,-1 0 0,1 0-1,0 1 1,0-1 0,0-1 0,-1 1-1,1 0 1,0 0 0,1 0 0,-1 0 0,2 0-1,17 10-158,-20-11 164,1 0 1,0 1-1,-1-1 0,1 0 0,-1 0 0,1 1 0,0-1 0,-1 1 0,1-1 0,-1 1 1,1-1-1,-1 1 0,1-1 0,-1 1 0,1-1 0,-1 1 0,1 0 0,0 0-17,0 1 0,1-1 0,-1 0 0,0 0-1,1-1 1,-1 1 0,1 0 0,-1 0 0,1-1 0,0 1 0,2 0-1,3 1 13,-4 0-265,0 0-1,0-1 1,1 0 0,-1 1 0,1-1-1,-1 0 1,1-1 0,-1 1-1,1-1 1,0 0 0,-1 1 0,1-2-1,0 1 1,-1 0 0,1-1-1,-1 1 1,6-3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5:58.661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1446 763 1472,'-13'10'1704,"11"-9"-1533,1-1-1,-1 1 0,1-1 1,-1 1-1,0-1 1,0 0-1,1 0 0,-1 0 1,0 0-1,1 0 1,-4 0-1,3 0-124,0 1-1,0-1 0,0 1 1,1 0-1,-1 0 0,0 0 1,0-1-1,1 2 0,-1-1 1,1 0-1,-3 2 1,-13 8 252,-4-4-224,-39 7 1,54-13-79,1 1 0,-1 1 0,1-1 0,-8 5 0,-2 1 61,-21 6 86,22-8-164,0-1 0,-21 13 0,31-15 16,-1-1-1,-1 1 1,1-1-1,-7 1 1,-10 5-26,19-7 39,0 0-1,0 0 1,0 0 0,0-1 0,-1 1 0,-3-1-1,-12 3 19,13-2-22,0 0 1,-1-1-1,1 0 0,0 0 1,-1 0-1,1 0 0,-10-3 1,-18-1-83,-26 3 67,32 0 61,1 0-1,-1 2 0,0 1 0,-31 7 0,29-2-57,-43 3 0,6 2 360,38-10-423,-23 3 115,39-4 110,0 0 0,1-1 0,-15-1 0,-2 0 19,14 1-49,1-2-1,-1 1 0,1-2 0,0 0 1,0-1-1,1 0 0,-1-1 0,-18-9 1,-53-46 309,59 41-21,-50-30 1,72 47-408,0 0 7,0-1-1,-1 1 1,1-1-1,-7-5 0,11 7 0,-1 0 0,0 1 0,1-1-1,-1 0 1,0 0 0,1 0 0,-1 0-1,1 0 1,-1 1 0,1-1-1,0 0 1,-1 0 0,1 0 0,0 0-1,0 0 1,-1 0 0,1 0 0,0 0-1,0 0 1,0-1 0,0 1 0,1 0-1,-1 0 1,0 0 0,0 0 0,1 0-1,0-1 1,7-15 4,1 2 1,1-1-1,0 1 1,1 1-1,18-18 1,-11 11-57,18-25 0,-24 27 106,16-30 1,-25 42-37,0 0 1,0-1-1,-1 1 0,0-1 0,0 1 1,-1-1-1,0 0 0,0-9 0,0-54 141,1 22-612,-10-97 0,3 101-1260,2-66 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6:00.321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318 1 1984,'-4'14'1478,"0"1"-1095,-31 81 1153,16-57-816,13-25-683,-1 1 1,-6 25-1,11-31 48,0 0 0,1 0 0,0 1 0,1-1 0,1 13 0,-1 1 162,1-21-255,-1 0 0,0 0 0,1 0-1,-1 0 1,1 0 0,0 0 0,-1 0-1,1-1 1,2 3 0,-3-2 17,1-1 0,0 1 0,0-1 1,-1 1-1,1 0 0,-1-1 0,1 1 0,0 3 0,-1-4 29,1 0 36,0 1 0,0-1 1,-1 1-1,1 0 0,0-1 0,-1 1 1,1 0-1,-1 0 0,1-1 1,-1 1-1,0 0 0,0 0 0,0 2 1,-1-1-67,0-1 0,-1 1 0,1-1 0,-1 0 0,0 1 0,0-1 0,0 0 0,0 0 0,0 0 0,0 0 0,0 0 0,-1-1 0,1 1 0,-1-1 0,-3 2 0,-21 14 381,13-7-250,9-8-148,0-1 1,0 1-1,1 0 1,-1 0-1,0 0 1,1 1-1,0-1 0,-1 1 1,1 0-1,0 1 1,0-1-1,1 1 1,-1 0-1,-3 5 1,3-5-104,0 1 0,0-1 0,0 0 0,0 0 0,-1 0 0,1 0 0,-1-1 0,0 0 0,-1 0 0,1 0 0,0-1 0,-1 1 0,1-1 0,-1-1 0,0 1 0,1-1 0,-1 0 0,-7 1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6:01.385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72 17 1472,'-8'-5'224,"-6"-6"288,13 10-571,0 13 339,-1 1 357,0-1 0,-7 23 0,1-2-124,-2 42-169,2-11 171,4-32-306,1 0 0,1 43 0,3-57-122,2 29 228,2-6-86,1-16 9,-3-15-134,12 23-88,-14-30 26,1 1 0,0-1 0,0 1 0,0-1 0,0 0 0,0 1 0,1-1 0,-1-1 0,1 1 1,0 0-1,0-1 0,0 1 0,0-1 0,1 0 0,-1 0 0,1 0 0,4 2 0,-3-3-4,-1 1 1,0 0-1,0-1 1,0 2-1,0-1 0,0 0 1,5 6-1,24 22 236,-30-26-251,0 0-1,-1 0 1,0 0-1,3 5 1,-4-6-21,0-1 1,0 1 0,0-1-1,1 1 1,-1-1 0,1 1-1,0-1 1,-1 0-1,1 0 1,0 0 0,0 0-1,0 0 1,5 3 0,-2-3-130,0 0 0,0 0 1,0 0-1,0-1 0,1 1 1,-1-1-1,0-1 0,1 1 1,-1-1-1,1 0 0,9-1 1,15-3-642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6:02.122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97 832,'8'-5'288,"-3"1"-224,17-7 384,-13 6-288,5 1 832,-1-4-544,0 0 96,1-1-352,4 6 32,5-5-128,4-1-64,4-2 0,9-1-1024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2:26.2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1 373 3968,'8'3'10346,"5"9"-9396,-10-10-806,0-1 0,0 0 0,0 0 0,-1 0 0,1-1 0,0 1 1,1-1-1,-1 1 0,0-1 0,0 0 0,3-1 0,7 2 20,68-1 614,-80 0-772,175-10 975,303-59 491,-277 35-1152,561-79 496,75 44 331,-96 49-491,-169 31 5,-333-7-317,220 0 144,-454-4-558,95-7 207,-91 6-289,-1-1 0,1 0 0,-1 0 0,0-1 0,0-1 0,0 1 0,0-1 0,9-6 0,-14 6-447,0 1 0,0-1 0,0 1 0,0-1 0,4-6 0,-1-5-3591,-7 14 3865,1 1 1,-1-1 0,0 0 0,0 1 0,0-1 0,0 1 0,0-1 0,0 1 0,0-1 0,0 1 0,-1-1-1,1 1 1,0-1 0,0 0 0,0 1 0,-1-1 0,1 1 0,0 0 0,0-1 0,-1 1 0,1-1 0,0 1 0,-1-1-1,-9-4-4565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6:03.466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0 1472,'0'1'31,"0"0"0,0-1 0,0 1 0,0 0 0,1-1 0,-1 1 0,0 0 0,0-1 0,1 1 0,-1-1 0,0 1-1,1 0 1,-1-1 0,0 1 0,1-1 0,-1 1 0,1-1 0,-1 1 0,1-1 0,-1 1 0,1-1 0,-1 0 0,9 8 892,-8-7-823,0 0-1,-1 0 0,1 0 0,-1 0 0,1 0 0,-1 0 1,0 0-1,1 2 0,5 25 1090,-2-13-895,-1 1-1,0 0 0,0 20 0,-3-32-283,0 3 32,0-1 0,0 1 0,1 0-1,2 10 1,0-4 37,-1-1 0,-1 0 0,0 1 0,0-1 0,-3 15 0,2 1 135,3 11 127,2-15-357,-5-22 4,1-1 0,-1 1 0,0 0-1,1 0 1,-1 0 0,1 0 0,0-1-1,0 1 1,1 2 0,-1-2 16,0-1 0,0 1 1,-1-1-1,1 1 0,0 0 0,-1 0 1,1-1-1,-1 1 0,1 3 0,-1-1-19,1 0 0,0 1 0,0-1 0,0 0 0,0 0-1,1 0 1,0 0 0,0 0 0,0 0 0,0 0 0,0-1-1,5 6 1,-3-4 68,-1 0-1,1 0 0,-1 0 0,4 10 0,-2-1 19,-4-11-69,1-1 0,-1 1 0,0 0 0,0 0 0,-1 0 1,2 5-1,2-1-18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6:04.118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37 1824,'3'24'672,"2"-16"-512,3 4-64,2-4 512,4 0-352,-1 0 672,5-4-512,9-4 128,4 0-288,6-4 96,3-1-192,5-3 0,-1 2-96,1-8-768,-3 3 416,-7-1-2176,-4-11 1376,-7-2-96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6:06.039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177 1115 1568,'-3'1'41,"1"0"0,-1 1 0,0 0 1,1-1-1,0 1 0,-1 0 0,1 0 0,0 0 1,0 0-1,0 1 0,0-1 0,1 1 0,-1-1 0,0 1 1,1-1-1,0 1 0,0 0 0,0 0 0,0-1 0,0 1 1,0 0-1,1 0 0,0 0 0,-1 4 0,-5 62 248,2-23 356,-1 0 0,-13 48 0,2-38 76,-15 71 553,29-113-1209,1 1 0,0-1 0,1 1 1,1-1-1,0 1 0,1-1 0,1 0 0,7 23 0,-4-13 60,7 43-1,-6-25 177,-2-1-72,-1 1 0,-3 0 1,-5 59-1,2-67 120,-11 52 1,10-62-127,-3 8 50,3-18-210,1-1 1,1 0 0,0 1-1,0-1 1,3 23 0,-1 1 268,0-24-333,-1-9 38,1 0 1,-1 0-1,0-1 1,0 1-1,0 0 1,-1 0-1,-3 13 1489,-1-10-865,7-40-494,6-37 1,-5 45-103,31-346-10,-5 38-296,-12 123 238,-16 194-42,0-143 79,-1 86-122,-7-22 121,3 55 14,2 25-35,-1-1 0,-1 1 0,-8-22 0,-2-5-428,10 19 523,1 1 0,0-1 0,1-38-1,1-3-26,-22-127-59,18 165 79,-16-47 0,13 45-26,-7-33-1,7 26-42,5 19-70,0-1 0,-2-30 1,-3-128 6,8 98-278,0 76 263,0 0 0,0 0 0,0 1 0,0-1 0,0 0 0,1 1 0,-1-1 0,0 0-1,0 1 1,1-1 0,-1 0 0,0 1 0,1-1 0,-1 0 0,1 1 0,-1-1 0,1 1 0,-1-1 0,1 1-1,-1-1 1,1 1 0,0 0 0,-1-1 0,1 1 0,-1-1 0,1 1 0,0 0 0,1-1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4:14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34 1472,'0'0'39,"-1"0"1,1-1-1,0 1 0,0 0 0,0-1 1,0 1-1,-1 0 0,1-1 1,0 1-1,0 0 0,0-1 1,2-3 3568,-6-7 3485,4 10-7006,-1 1 0,1 0 1,0-1-1,0 1 0,-1-1 0,1 1 1,0-1-1,0 1 0,0-1 0,0 0 0,0 1 1,0-1-1,0 1 0,0-1 0,0 1 1,0-1-1,0 1 0,0-1 0,0 1 1,0-1-1,1 0 0,-2-2 1125,-6 4-305,7-1-901,-1 0 1,1 0-1,0-1 0,0 1 0,-1 0 0,1 0 0,0 0 0,0 0 0,-1 0 0,1 0 0,0 0 1,0 0-1,-1 0 0,1 0 0,0 0 0,0 0 0,-1 0 0,1 0 0,0 0 0,0 0 1,-1 0-1,1 1 0,0-1 0,0 0 0,-1 0 0,1 0 0,0 0 0,0 0 0,0 1 0,-1-1 1,1 0-1,0 0 0,-7 16 541,3-6-262,0-1 0,-4 17 0,-93 315 2147,45-200-1590,34-89-510,14-30-261,1 2 1,1-1-1,1 1 1,-3 42-1,7-50 11,2 26-1,0-7 7,-1-34-92,0-1-79,0 1-1,0 0 0,0 0 0,0 0 1,0 0-1,0 0 0,0 0 0,0 0 1,-1 0-1,1 0 0,0 0 0,-1 0 1,1 0-1,-1-1 0,1 1 0,-1 0 1,1 0-1,-2 1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4:14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26 3712,'-39'2'2561,"32"-1"-1060,0 0 0,1 1 0,-12 3 0,9-2 1119,13-6-861,16-7-410,-7 5-979,0 1-1,0 0 1,0 1 0,17-2 0,55 0 479,149 4 748,-110 2-1258,-112 0-247,-1 0-1,0 1 1,17 4-1,-16-3-312,-1-1 1,0 0-1,19 1 0,-26-4-1449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4:16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9 334 3136,'0'0'1029,"-9"0"1051,18-6 3333,-1-8-4718,0 0 0,0-1 0,-2 1-1,6-18 1,12-26-57,31-60 338,-29 61-240,-25 52-715,-6 12 443,-4 36-186,5-33-183,2 0 0,-1 0-1,1 1 1,1-1 0,-1 19 0,2-5 154,6 35-1,-5-51-165,0-1-1,1 0 0,0 0 0,0 0 1,0 0-1,1 0 0,0-1 0,7 10 1,-9-13-40,1 0 0,0-1 1,1 1-1,-1 0 1,0-1-1,1 0 1,0 0-1,-1 0 1,1 0-1,0 0 0,0 0 1,0-1-1,0 1 1,0-1-1,0 0 1,1 0-1,-1 0 1,0-1-1,0 1 0,1-1 1,3 1-1,1-2 3,-1 0 1,1 0-1,0 0 0,-1-1 0,1 0 0,-1-1 0,0 1 0,0-1 1,0-1-1,0 1 0,0-1 0,6-6 0,10-8 129,39-39 1,-44 39-92,12-12-31,-1-2 1,47-68-1,-70 91 67,4-5-688,-9 14 555,-1 0 0,0 0 0,1 0 1,-1 0-1,1 0 0,-1 0 0,0 0 0,1 0 0,-1 0 0,1 0 0,-1 0 0,0 1 1,1-1-1,-1 0 0,0 0 0,1 0 0,-1 0 0,0 1 0,1-1 0,-1 0 0,0 0 1,1 1-1,-1-1 0,0 0 0,1 1 0,-1-1 0,0 0 0,0 1 0,0-1 0,1 0 0,-1 1 1,0-1-1,0 0 0,0 1 0,0 0 0,4 8 9,-1-1 0,0 1 0,-1 0 0,0 0 0,-1 0 0,0 1 0,0 10 0,2 10 62,-1-7 104,-1-1-1,-1 0 0,0 1 0,-6 34 0,6-56-152,-1 0 0,1 0 0,0 0 0,0 0 1,0-1-1,-1 1 0,1 0 0,-1 0 0,1 0 0,0 0 0,-1 0 0,0 0 0,1-1 0,-1 1 0,1 0 1,-1 0-1,0-1 0,0 1 0,-1 0 0,2-1 3,-1 1 0,0-1 0,1 0 0,-1 0 0,1 0-1,-1 0 1,0 0 0,1-1 0,-1 1 0,0 0 0,1 0 0,-1 0 0,0 0 0,1-1 0,-1 1 0,1 0 0,-1-1-1,1 1 1,-1 0 0,1-1 0,-2 0 0,-2-3 61,0 0 0,0-1 0,0 0 0,-5-7 0,9 10-71,-35-62-40,30 56 3,2 5-1,1-1 1,0 1-1,-1-1 1,1 0 0,0 1-1,1-1 1,-1 0 0,1 0-1,-1-5 1,2 9 23,0 0 1,0 0-1,0-1 1,0 1-1,0 0 1,0 0-1,0 0 1,0-1-1,0 1 1,0 0-1,0 0 1,0 0-1,1 0 1,-1-1-1,0 1 1,0 0-1,0 0 0,0 0 1,0 0-1,0 0 1,1-1-1,-1 1 1,0 0-1,0 0 1,0 0-1,0 0 1,1 0-1,-1 0 1,0 0-1,0 0 1,0 0-1,1 0 1,-1 0-1,0 0 0,0 0 1,0 0-1,1 0 1,11 2-130,11 8 128,6 5 81,-1 3 0,-1 0 0,29 25 0,-27-22-2576,-28-20 1517,1 0-1,0 0 1,-1 0 0,1-1 0,0 1 0,0 0-1,0-1 1,3 1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4:1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17 5312,'-19'0'2400,"16"-8"-2080,6-1-96,12 9-192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4:2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314 590 2144,'9'-8'3281,"-13"4"-1021,2 3-2118,0 0-1,0 0 0,0 0 1,0 0-1,0 0 1,0 0-1,0 1 1,0-1-1,0 1 1,0-1-1,0 1 0,0 0 1,0 0-1,0 0 1,0 0-1,0 0 1,-4 2-1,-3 0 123,-1 0 0,-12 6 1,14-5-57,-8 3 46,-1 1 0,1 0 0,1 1 1,-1 1-1,2 1 0,-1 0 0,1 0 0,1 2 1,0 0-1,0 0 0,1 1 0,1 1 0,0 0 1,-14 25-1,24-37-218,-1 0 1,1 0-1,0 1 1,1-1-1,-1 0 0,0 1 1,1-1-1,-1 1 1,1-1-1,0 1 1,-1-1-1,1 1 0,0-1 1,1 1-1,-1-1 1,0 1-1,1-1 1,0 1-1,-1-1 1,2 3-1,-1-3-12,0-1 0,0 1 0,1-1 0,-1 0 0,0 0-1,0 1 1,1-1 0,-1 0 0,0 0 0,1 0 0,-1-1 0,1 1 0,0 0 0,-1 0 0,1-1 0,0 1 0,-1-1-1,1 1 1,0-1 0,-1 0 0,1 0 0,0 0 0,0 0 0,-1 0 0,1 0 0,0 0 0,0-1 0,-1 1 0,4-1-1,12-4 126,0 0-1,-1-2 0,0 1 0,21-13 0,60-43 263,-86 55-427,7-5 34,-1-1-1,-1 0 0,0-1 0,-1-1 0,-1 0 0,0-2 0,-1 1 0,0-1 0,-2-1 0,0 0 0,-1-1 0,-1 0 0,0-1 0,11-39 0,-9 17 17,-2-1 0,-1 0 0,-3 0 0,-1-1-1,-3-64 1,-2 99-53,1 0 0,-1 0 0,-1 0-1,1 0 1,-2 0 0,1 0 0,-1 0 0,-1 1-1,-5-12 1,8 19 2,0-1 0,0 1 0,0-1 0,-1 1 0,1 0 0,0 0 0,-1 0 0,1-1-1,0 1 1,-1 0 0,1 1 0,-1-1 0,0 0 0,1 0 0,-1 1 0,0-1 0,1 1 0,-1-1 0,0 1 0,1 0-1,-1 0 1,0 0 0,0 0 0,0 0 0,1 0 0,-1 0 0,0 0 0,0 1 0,1-1 0,-1 1 0,0-1 0,1 1 0,-1 0-1,-2 1 1,-1 1 44,0 0-1,0 0 0,0 1 0,0 0 0,0 0 0,1 0 1,0 0-1,0 1 0,-5 6 0,-1 5 115,1 1 1,0 0-1,1 0 0,1 1 1,0 0-1,2 1 0,-6 25 1,4-5 41,-4 12 42,2 0-1,-2 56 0,10-90-151,2-1 0,0 0-1,0 0 1,1 0-1,1-1 1,1 1 0,0 0-1,1-1 1,1 0-1,0 0 1,10 15 0,-14-27-17,1 1 1,-1-1-1,1 1 1,0-1-1,1 0 1,-1 0-1,0 0 1,1-1 0,0 1-1,-1-1 1,1 0-1,0 0 1,0 0-1,0 0 1,1-1-1,-1 0 1,0 1-1,1-2 1,-1 1-1,0 0 1,1-1-1,7 0 1,-4-1 7,-1 1 1,1-1-1,0-1 1,-1 1-1,1-1 1,-1 0-1,0-1 1,0 0-1,0 0 1,0-1-1,0 0 1,9-6-1,7-9-97,-1 0-1,22-25 0,-44 44 23,1-1 0,-1 1 0,0 0 0,0 0 0,0 0 0,0-1 0,0 1 0,0 0 0,1 0 0,-1 0 0,0 0 0,0 0 0,0-1 0,0 1 0,1 0 0,-1 0 0,0 0 0,0 0 0,0 0 0,1 0 0,-1 0 0,0 0 0,0 0 0,0 0 0,1 0 0,-1 0 0,0 0 0,0 0 0,1 0 0,-1 0 0,0 0 0,0 0 0,0 0 0,1 0 0,-1 0 0,0 0 0,0 0 0,4 10-94,-2 25 274,-1-17-204,-1-9 33,1 1 0,1-1 0,0 0 0,0-1 0,0 1 0,1 0 0,1-1 0,0 1 0,0-1 0,9 14 0,-12-21 23,-1 0 0,1 0 0,0 0 0,0 0 0,0 0 0,0-1 0,0 1 0,0 0 0,0 0 0,0-1 0,0 1 0,0 0 0,0-1 0,0 1 0,1-1 0,-1 0 0,0 1 0,0-1 0,1 0 0,1 1 0,-1-2 14,0 1 1,0 0-1,0-1 1,0 1-1,0-1 0,0 0 1,0 1-1,-1-1 1,1 0-1,0 0 0,3-3 1,3-3 46,0 0 0,-1 0 0,1-1 0,5-9 1,-8 10-117,40-44 60,17-24-148,-44 50 83,0 1 0,32-33 0,-49 56 26,1 0 1,-1 0 0,0 0 0,1 0-1,-1 0 1,1 0 0,-1 0 0,1 0-1,-1 0 1,1 1 0,0-1 0,-1 0 0,1 1-1,0 0 1,0-1 0,-1 1 0,1 0-1,0 0 1,0 0 0,2 0 0,-1 1 11,-1 0 1,0 0 0,1 0 0,-1 0-1,0 0 1,0 0 0,0 1 0,0-1-1,0 1 1,0-1 0,0 1-1,0 0 1,1 1 0,2 4 8,-1-1 0,0 0 1,0 1-1,0 0 0,-1 0 0,0 0 1,0 0-1,2 11 0,-3-9 10,-1 1 0,0 0 0,-1 0 0,0-1 0,0 1 0,-3 14 0,2-20 13,0 1-1,0-1 1,0 0 0,-1 0 0,0 0-1,0 0 1,-2 4 0,2-6 8,1 0 1,0 0 0,-1-1 0,1 1 0,-1-1-1,1 0 1,-1 1 0,0-1 0,1 0-1,-1 0 1,0 0 0,0 0 0,0 0-1,0 0 1,-3 0 0,3 0-37,1-1 1,-1 0-1,0 0 0,0 0 1,0 0-1,1 0 1,-1 0-1,0 0 0,0 0 1,0-1-1,1 1 0,-1-1 1,0 1-1,-2-2 1,-20-16 151,21 15-208,-1 0 0,1 0 0,-1 1 0,0-1 0,1 1 0,-8-3 0,5 2-36,-17-4-298,22 7 376,1 0 0,-1 0 0,1 0-1,0 0 1,-1 0 0,1 0 0,-1 0-1,1 0 1,-1 0 0,1 0 0,-1 0-1,1 0 1,0 0 0,-1 1-1,1-1 1,-1 0 0,1 0 0,0 0-1,-1 1 1,1-1 0,-1 0 0,1 1-1,0-1 1,0 0 0,-1 1 0,1-1-1,0 0 1,-1 1 0,1-1 0,0 0-1,0 1 1,0-1 0,-1 1 0,1-1-1,0 1 1,0-1 0,0 0 0,0 1-1,0-1 1,0 1 0,0-1-1,0 1 1,0 0 0,0 0 6,1 0-1,-1 0 1,0 0 0,1 0-1,-1 0 1,0 0-1,1 0 1,0 0 0,-1 0-1,1 0 1,0 0 0,-1 0-1,1 0 1,0 0 0,1 1-1,18 13-55,-13-10 69,0 0 47,0 1 0,1-1-1,0 0 1,0-1 0,1 0-1,-1 0 1,1-1 0,0 0-1,0-1 1,0 1 0,0-2-1,0 1 1,0-2 0,1 1-1,10-1 1,-11-1-41,-1 0-1,1 0 1,0 0 0,-1-1 0,1-1-1,14-6 1,-14 5 97,0-1-1,0-1 1,10-8 0,-1-7-373,-18 21 265,1 0-1,-1 0 0,0-1 0,0 1 1,1 0-1,-1 0 0,0 0 1,1-1-1,-1 1 0,0 0 0,1 0 1,-1 0-1,0 0 0,1 0 1,-1 0-1,0 0 0,1 0 0,-1 0 1,0 0-1,1 0 0,-1 0 1,0 0-1,1 0 0,-1 0 1,0 0-1,1 0 0,-1 1 0,0-1 1,1 0-1,-1 0 0,2 1 25,0-1-1,0 1 1,0-1-1,-1 0 1,1 0 0,0 0-1,0 0 1,0 0-1,0 0 1,-1 0-1,1-1 1,0 1 0,0-1-1,2 0 1,2-3-7,0-1 0,-1 1 1,0-1-1,0 0 0,0-1 1,-1 1-1,7-11 0,-4 5-3,-1-1 0,0 1-1,6-19 1,-9 17 17,-3 11-27,0 1 0,1 0 0,-1-1 1,0 1-1,1 0 0,-1 0 0,1 0 0,-1-1 1,1 1-1,-1 0 0,1 0 0,0 0 1,-1 0-1,1 0 0,1-1 0,0-4-135,-2 5 94,-1 4-12,1-2-18,0 0 73,0 0 1,0 0-1,0 0 0,0-1 0,0 1 0,0 0 0,0 0 0,0 0 1,-1 0-1,1 0 0,0 0 0,-1-1 0,1 1 0,-1 0 1,0 1-1,1-2-49,-12 9-2426,9-7 821,1-1-1,-1 0 1,1 0-1,-1 0 1,0-1 0,-5 1-1,3-1-2204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4:21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85 7712,'-21'-40'3520,"11"27"-3072,5 6 1088,5 2-928,0-3-224,10 5-256,-5-5-288,3 8 96,5 0-3712,1 5 2080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4:22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0 312 5888,'0'0'63,"0"0"1,1 0-1,-1-1 1,0 1-1,0 0 1,0 0-1,0 0 1,0 0-1,1 0 1,-1 0-1,0 0 1,0-1-1,0 1 1,0 0-1,0 0 1,0 0-1,0 0 1,0 0-1,0-1 1,0 1-1,1 0 1,-1 0-1,0 0 1,0 0-1,0 0 1,0-1-1,0 1 1,0 0-1,0 0 1,0 0-1,0 0 1,0-1-1,-1 1 1,1 0-1,0 0 1,0 0-1,0 0 1,0-1-1,0 1 1,0 0-1,0 0 1,0 0-1,0-3 1777,7-3-960,0-1 0,-1-1 0,0 1 0,0-1 0,7-13 0,22-45 1034,-30 55-1444,6-14 240,11-39-1,-3 8 171,-18 53-836,0 0 1,0 1 0,1-1-1,-1 0 1,0 1 0,1 0-1,2-3 1,-4 5-48,1 1 0,-1 0 0,1-1 0,-1 1 0,1-1 0,-1 1 0,0 0 0,1-1 0,-1 1 0,0 0 0,0 0 0,1-1 0,-1 1 0,0 0 0,0 0 0,6 44-8,-1 65 1,-5-80 189,-2 1 1,-1-1-1,-1-1 1,-1 1-1,-11 33 1,16-63-163,0 1 0,0-1 0,0 1 0,-1-1 0,1 1 0,0-1-1,0 1 1,0-1 0,-1 1 0,1-1 0,0 0 0,0 1 0,-1-1 0,1 1 0,0-1 0,-1 0 0,1 1 0,-1-1 0,1 1-1,0-1 1,-1 0 0,1 0 0,-1 1 0,1-1 0,-2 0 0,2 0 5,-1 0 1,0-1-1,1 1 1,-1 0-1,0-1 1,1 1-1,-1-1 0,0 1 1,1-1-1,-1 1 1,1-1-1,-1 0 1,1 1-1,-1-1 0,1 0 1,-1-1-1,-4-5-6,1-1-1,1 0 1,-1 0-1,1 0 0,1 0 1,-4-16-1,6 23-21,-2-7-168,2 8 157,-1-1-1,1 1 1,0 0-1,0-1 0,0 1 1,0 0-1,0 0 1,0-1-1,0 1 0,0 0 1,0-1-1,0 1 1,0 0-1,0 0 0,0-1 1,0 1-1,0 0 1,0-1-1,1 1 0,-1 0 1,0 0-1,0-1 0,0 1 1,0 0-1,0 0 1,1-1-1,-1 1 0,0 0 1,0 0-1,1-1 1,-1 1-16,2 0-4,0 0 1,1 0 0,-1 1 0,0-1 0,0 1-1,0-1 1,0 1 0,0 0 0,0-1 0,0 1-1,2 2 1,9 2 76,12 1 61,-1-1 1,1-1-1,0-1 0,49-2 1,-61-1-14,0-1 0,0-1 0,0 0 0,0-1 0,0 0 0,-1-1 0,24-10 0,-26 9-43,0-1 1,0 0-1,-1 0 0,1 0 1,-1-1-1,-1-1 0,1 0 0,-1 0 1,8-11-1,-4 0-5,-9 15-41,-1-1 0,1 1-1,1-1 1,-1 1-1,5-5 1,-15 27-452,6-15 455,0 0 0,-1 0 0,1 0 0,0 0 0,1 0 0,-1 0 0,0 0 0,1 0 0,0 1 0,0-1 0,0 0 1,0 0-1,0 1 0,1-1 0,-1 0 0,1 0 0,1 4 0,-1-5 21,1-1 1,-1 0-1,1 0 0,-1 0 1,0 0-1,1-1 0,-1 1 1,1 0-1,0-1 0,-1 1 1,1-1-1,0 1 0,-1-1 1,1 0-1,2 1 0,0-2-19,-1 0 0,0 0 0,0 0-1,0 0 1,1-1 0,-1 1 0,-1-1-1,1 0 1,0 1 0,0-1 0,-1-1-1,1 1 1,-1 0 0,1-1 0,-1 1-1,0-1 1,0 0 0,0 1 0,-1-1-1,1 0 1,-1 0 0,1 0 0,-1-1-1,0 1 1,0 0 0,0-4 0,-2 17-70,0 0 1,0 0-1,-1-1 1,-1 1-1,-6 16 0,-6 24 54,-3 99 12,12-87 0,0 43 198,5-75-776,3-53-5921,-2-5 1789,3-4 1580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2:51.841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0 281 2240,'3'4'4019,"10"-2"-2975,17-1-827,-3-1-123,233-11 846,-143-3-512,117-17 200,-153 15-297,83-28-1,-50 12-452,-47 16 117,-57 16 99,0-1 0,18 2 0,-8 0-296,304-1 756,-310 0-516,0-2 0,15-3 0,-19 3-39,0 1 0,-1-1 0,1 1-1,0 1 1,14 1 0,28 1-57,-39-2 39,0 0 0,-1 1 0,19 4 1,-2 1 114,1-1 0,-1-1 0,47 0 0,4-3 278,-8 1-246,99-12-1,-86-4 316,-56 9-191,43-13 1,20-4-108,17 9-81,155 1 0,-210 9 160,0-1 0,77-18 0,-73 14-141,92-3 0,-120 10-67,94 4 1,-33 0 24,-16 0 260,24 0 257,181-6-169,-186 3-170,39 10-223,-35-1 19,125-2 407,-78-4-7,182 19-138,-304-21-1459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4:25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12 959 3072,'-1'2'666,"0"0"1,0 0-1,0 0 1,1 0-1,-1 0 1,1 0-1,-1 0 1,1 0-1,0 5 1,-5 32 2438,4-14-2267,1-1-1,2 0 0,0 0 1,2 0-1,0 0 0,9 25 0,-11-40-604,1 1 0,1-1-1,0 0 1,6 12-1,-9-19-181,1 1-1,-1-1 0,0 0 1,1 0-1,0-1 0,-1 1 1,1 0-1,0 0 0,0-1 0,0 1 1,0-1-1,0 0 0,0 1 1,0-1-1,1 0 0,-1 0 1,0-1-1,1 1 0,-1 0 0,1-1 1,-1 1-1,3-1 0,-2 0-25,0-1 0,-1 1 0,1-1 0,-1 1 0,1-1 1,0 0-1,-1 0 0,0-1 0,1 1 0,-1 0 0,0-1 0,0 1 0,0-1 0,0 0 0,0 0 0,3-3 0,4-6 64,-1 1 0,7-14 1,-8 13-16,89-129 377,-75 114-509,0 1 0,2 0 0,26-22 0,-39 39-34,-8 5 41,1 0 0,0 1 0,0-1-1,0 1 1,1 0 0,-1 0 0,5-2 0,-7 4 45,-1 0 0,0 0 0,0-1 0,1 1 0,-1 0 0,0 0 0,0 0 0,1 0 0,-1 0 0,0 0 0,1 0 0,-1 0 0,0 0 0,1 0 0,-1 0 0,0 0 0,0 1 0,1-1 0,-1 0 0,0 0 0,0 0 0,1 0 0,-1 0 0,0 0 0,0 1 0,1-1 0,-1 0 0,0 0 0,0 0 0,0 1 0,1-1 0,-1 0 0,0 0 0,0 1 0,0-1 0,0 0 0,0 0 0,1 1 0,-1-1 0,0 0 0,0 0 0,0 1 0,0-1 0,0 0 0,0 1 0,0-1-1,0 0 1,0 1 0,0-1 1,-3 16 63,3-14-56,-58 244-24,50-207 27,-65 337 1265,58-305 26,15-69-799,4-10-384,7-21-67,26-93 253,-6 18-246,37-83-127,-52 151 45,2 0 1,1 2 0,25-35 0,-19 35 45,44-58 5,-54 74-58,1 1 0,32-28 0,-43 41 24,0 0-1,0 1 1,0 0 0,1 0 0,7-4 0,-12 7 10,0-1 1,0 1 0,0 0 0,0-1-1,0 1 1,0 0 0,0 0-1,0 0 1,0 0 0,1 0 0,-1 0-1,0 0 1,0 0 0,0 1 0,0-1-1,0 0 1,0 0 0,0 1 0,-1-1-1,1 1 1,0-1 0,0 1-1,0-1 1,0 1 0,0 0 0,-1-1-1,1 1 1,0 0 0,0-1 0,-1 1-1,1 0 1,-1 0 0,1 0 0,-1 0-1,1 0 1,-1 0 0,1 0-1,-1 1 1,2 3 9,-1-1 0,-1 0 1,1 1-1,0-1 0,-1 0 0,0 1 0,0-1 0,0 1 0,-1-1 0,0 1 0,0-1 0,0 0 0,0 0 1,-2 5-1,-1 1 24,0-1 0,-1 1 0,0-1 1,-11 14-1,9-14 23,0 0-1,-1 0 1,-1-1 0,-11 11-1,14-15-12,0 0 0,0-1 0,0 0 0,0 1 0,-1-2 0,1 1 0,-1-1 0,-11 2 0,-3-1-47,-1-1 1,0-1-1,1-1 1,-1-1-1,-35-6 1,40 4-279,17 3 281,0 0 0,0 0 0,0 0 1,1 0-1,-1 0 0,0 0 0,0 0 0,0 0 1,0 0-1,0 0 0,0 0 0,0 0 1,0 0-1,0 0 0,0 0 0,0 0 0,0 0 1,0 0-1,0 0 0,0 0 0,0 0 0,0-1 1,0 1-1,0 0 0,0 0 0,0 0 0,0 0 1,0 0-1,0 0 0,0 0 0,1 0 1,-1 0-1,0 0 0,0 0 0,0 0 0,0 0 1,-1 0-1,1 0 0,0 0 0,0-1 0,0 1 1,0 0-1,0 0 0,0 0 0,0 0 1,0 0-1,0 0 0,0 0 0,30-2-40,-21 1-25,101-7-136,158-34 1,39-37 324,-299 77-108,0-1 1,0 0-1,0 0 0,0-1 0,12-8 1,-14 6 44,-7 5-50,0 1 0,0 0 1,1 0-1,-1 0 0,0 0 0,1 0 0,-1 0 0,0 0 0,0 0 0,1 0 0,-1 0 0,0 0 0,0 0 0,1 1 0,-1-1 0,-1 1 0,-22 5-8,1 2 0,0 1 0,0 1 1,-37 21-1,47-23 48,0 1 0,1 0 0,0 1 0,1 0 0,0 1 0,0 0 0,1 1 0,1 0 0,-10 15 0,11-13 116,0 0 1,1 1-1,-6 17 0,13-31-136,-1 0 1,1-1-1,0 1 0,-1 0 0,1 0 0,0 0 1,0-1-1,0 1 0,0 0 0,0 0 0,0 0 1,0 0-1,0-1 0,0 1 0,0 0 0,0 0 0,0 0 1,0 0-1,1-1 0,-1 1 0,0 0 0,1 1 1,0-2-6,0 0 1,-1 0 0,1 1-1,0-1 1,0 0-1,-1-1 1,1 1 0,0 0-1,-1 0 1,1 0 0,0 0-1,-1 0 1,1-1-1,-1 1 1,1 0 0,0 0-1,-1-1 1,1 1 0,-1-1-1,2 0 1,6-5 95,0-1 0,9-8-1,-16 14-136,12-13 66,175-164 8,-171 161-348,-28 30-393,6-7 670,0 1 0,0-1 1,1 1-1,-1 0 0,2 0 1,-1 0-1,1 0 0,-4 13 1,7-18 24,0 0 0,0 0 0,0 0 0,0 0 0,1 0 1,-1 0-1,1 0 0,-1 0 0,1 0 0,0 0 0,-1-1 0,1 1 0,0 0 0,0 0 1,0-1-1,0 1 0,1-1 0,-1 1 0,0-1 0,1 1 0,-1-1 0,1 0 0,-1 1 1,1-1-1,0 0 0,-1 0 0,1-1 0,0 1 0,0 0 0,0 0 0,0-1 0,0 1 1,-1-1-1,1 0 0,3 1 0,2-1 12,1 0 0,-1 0-1,0-1 1,0 0 0,0 0 0,0-1 0,0 0 0,-1 0 0,9-4 0,7-4 39,27-18 0,-31 17 38,-7 5-99,0 0 1,-1-1-1,0 0 0,-1-1 0,0 0 0,0-1 0,0 0 1,12-18-1,-9 10 32,-1-2 0,15-35 0,9-44-31,8-45 18,5-16-152,42-155-796,-62 211 512,-27 91 57,-5 16 31,-7 19 146,-26 81 49,-31 136-1,15 44 243,30-151 1,22-131-111,-2 13 21,1-1-1,0 1 1,1-1 0,0 1 0,2 18-1,0-23-27,0 1 0,-2 13 0,1 5 331,-5-6-552,5-22 258,0 0 1,1 0 0,-1 0 0,1 0-1,-1 0 1,1 0 0,-1 0 0,1 0-1,-1 0 1,1 0 0,0 0 0,0 0-1,-1 0 1,1-1 0,0 1 0,0 0-1,0-1 1,0 1 0,0 0 0,0-1-1,0 1 1,0-1 0,1 1-1,2 0 25,-1 1-1,1-1 1,-1 0-1,1-1 1,-1 1-1,8 0 1,3-3-43,0 0 0,0 0 0,0-2 1,0 0-1,-1 0 0,24-12 1,1 1 69,-16 6 38,38-18 0,-53 23-119,0 0 1,-1-1 0,1 0 0,-1 0 0,0 0-1,0-1 1,0 0 0,8-12 0,-12 16-6,-1-1 0,0 0 1,1 0-1,-1 0 0,0-1 1,0 1-1,-1 0 0,1 0 1,0-6-1,-1 8 1,0 0-1,0 0 1,0 0-1,0 0 1,0 0-1,0 0 1,0 0-1,0 0 1,-1 0-1,1 0 1,0 0-1,-1 0 1,1 0-1,-1 0 1,1 1-1,-1-1 1,1 0-1,-1 0 1,1 0-1,-1 0 1,0 1 0,1-1-1,-1 0 1,0 1-1,0-1 1,0 0-1,0 1 1,1-1-1,-1 1 1,0 0-1,0-1 1,0 1-1,0 0 1,0-1-1,-2 1 1,-2 0-19,0 0 0,-1 0 0,1 1-1,0-1 1,0 1 0,-1 1 0,1-1 0,0 1 0,0 0 0,0 0 0,0 0 0,1 1-1,-6 3 1,-8 6-129,-30 26 0,44-34 108,-2 1 38,-1 1 0,1 1 0,-5 6 0,10-11 31,-1 0 1,1 0-1,0 0 1,0 0-1,0 0 0,0 0 1,0 4-1,0-6-15,1 1 0,0 0 0,0-1 0,0 1 0,0 0-1,0 0 1,0-1 0,0 1 0,0 0 0,1-1 0,-1 1 0,0 0-1,0-1 1,1 1 0,-1 0 0,0-1 0,0 1 0,1-1 0,-1 1-1,1 0 1,-1-1 0,1 1 0,0 0 0,1 1-2,1-1 0,0 1 1,-1-1-1,1 1 0,0-1 1,0 0-1,0 0 0,0 0 1,0 0-1,5 0 0,33 1 1,-24-1-8,58 0 63,-1-3 0,1-3 0,-1-4 0,0-3 0,85-25 0,-154 36-64,183-57 128,-186 57-116,2 0-6,0 0 0,0-1 1,0 1-1,-1-1 1,1 0-1,-1 0 1,1-1-1,2-2 1,-2-1-63,-8 4-27,-17 5-72,-2 4 99,1 2-1,-1 0 1,2 2 0,-1 0-1,1 1 1,-24 20 0,41-29 57,-3 2 16,0 0 0,1 0 0,-11 12 0,8-8 5,-6 8-60,15-16 37,0-1 0,0 1 1,-1-1-1,1 1 0,0 0 1,0-1-1,0 1 0,0-1 1,0 1-1,0-1 0,0 1 1,0 0-1,0-1 0,0 1 1,0-1-1,0 1 0,0 0 1,0-1-1,0 1 0,1-1 1,-1 1-1,0-1 0,0 1 1,1-1-1,-1 1 0,0-1 1,1 1-1,-1-1 0,1 1 1,-1-1-1,1 1 1,1 0 23,-1 0 0,1 0 1,0 0-1,-1 0 1,1 0-1,0-1 0,0 1 1,0 0-1,-1-1 1,1 0-1,0 1 0,0-1 1,0 0-1,0 0 1,0 0-1,0 0 0,0 0 1,3-2-1,5 0 15,-1 0 0,14-7 0,-10 5-36,11-6 32,0-1 1,-1-1 0,0 0-1,-1-2 1,23-18 0,-30 19-26,0 0 1,0-1-1,-1-1 1,-1 0-1,17-26 1,44-87 160,-70 120-147,35-70-18,-4-2 1,43-145-1,-76 219-36,0 1-1,-1 0 1,0-1 0,0 1-1,-1-1 1,1 1-1,-1-1 1,-1-7 0,-3 3-115,4 9 143,0 1 1,0 0-1,0 0 0,0 0 1,-1 0-1,1 0 1,0 0-1,0 0 0,0-1 1,-1 1-1,1 0 1,0 0-1,0 0 0,0 0 1,-1 0-1,1 0 1,0 0-1,0 0 0,0 0 1,-1 0-1,1 0 1,0 0-1,0 0 0,0 0 1,-1 0-1,1 0 1,0 1-1,0-1 0,0 0 1,-18 16-88,18-16 89,-21 25-67,0 2-1,2 0 1,2 1 0,-28 56 0,29-48 111,1 0 0,2 1 1,2 1-1,1-1 0,2 2 1,1-1-1,-2 65 0,9-91-18,1 1 0,0 0-1,1 0 1,0-1 0,1 1 0,5 13 0,-5-17-981,1 1 0,7 10 1,3 1-880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4:26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60 4992,'-61'10'1589,"59"-10"-1532,1 0 1,0 0-1,-1 0 0,1 0 0,0 1 0,-1-1 1,1 1-1,0-1 0,0 1 0,-3 0 0,-14 12 663,10-5 1450,8-7-2108,0-1-1,-1 0 1,1 0-1,0 1 1,0-1-1,0 0 1,0 0-1,0 1 1,0-1 0,0 0-1,0 0 1,1 1-1,-1-1 1,0 0-1,0 0 1,0 1-1,0-1 1,0 0-1,0 0 1,0 0-1,0 1 1,1-1-1,-1 0 1,0 0 0,0 0-1,1 1 1,15 5 2432,-14-5-2286,7 1 365,1-1 1,0 1 0,0-2-1,1 1 1,14-3 0,-7 1-1,450-54 2198,-304 30-2752,-91 14-617,42-6-3903,-72 13 2187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4:26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77 8640,'-26'-28'3904,"17"4"-3392,9 8 96,9 7-448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4:30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20 403 2816,'-18'6'1627,"17"-6"-1547,1 0 1,0 0 0,0 0 0,0 1 81,0-1-81,0 0 0,0 0 0,0 0-1,0 0 1,0 0 0,-1 0 0,1 1 0,0-1 0,0 0 0,0 0 0,0 0-1,0 0 1,0 0 0,0 0 0,0 0 0,0 1 0,0-1 0,0 0 0,0 0 0,0 0-1,0 0 1,0 0 0,0 1 0,0-1 0,0 0 0,0 0 0,0 0 0,0 0 0,1 0-1,-1 0 1,0 0 0,0 1 0,0-1 0,0 0 81,0 0-81,0 0 0,1 1 96,-1-1 0,1 0 0,-1 1 0,0-1 0,1 0 0,-1 0 0,1 1 0,-1-1 0,1 0 0,-1 0 0,1 1 0,-1-1 0,1 0 0,-1 0 0,1 0 0,-1 0 0,1 0 0,0 0 0,7-1 399,0 0-1,0 0 1,0-1-1,0 0 1,-1 0-1,1-1 1,-1 0-1,1-1 1,-1 1-1,0-1 1,8-7 0,10-7-109,33-32 0,-56 48-367,27-26 124,-1-1 0,-1-2 0,-2 0 0,-1-2 0,36-65 0,-57 91-185,0 2-19,0 1 0,-1-1 0,0 0 0,0 0 0,0 0 0,0 0 0,-1 0 0,1-6 0,-2 11-19,0 0 0,0 0-1,0 0 1,0 0 0,0 0 0,0-1 0,0 1 0,0 0 0,0 0 0,0 0 0,0 0 0,0 0 0,0 0 0,0 0 0,0 0-1,0 0 1,0-1 0,0 1 0,0 0 0,0 0 0,0 0 0,0 0 0,0 0 0,0 0 0,0 0 0,0 0 0,0 0 0,0 0-1,0-1 1,0 1 0,0 0 0,-1 0 0,1 0 0,0 0 0,0 0 0,0 0 0,0 0 0,0 0 0,0 0 0,0 0 0,0 0-1,0 0 1,0 0 0,-1 0 0,1 0 0,0 0 0,0 0 0,0 0 0,0 0 0,0 0 0,0 0 0,0 0 0,0 0-1,0 0 1,-1 0 0,1 0 0,0 0 0,0 0 0,0 0 0,0 0 0,0 0 0,0 0 0,0 0 0,-7 7 4,-2 9-57,0-1 1,1 1 0,-9 23 0,-13 54 437,24-73-147,0 1 0,-3 33-1,8-48-196,1-1 0,-1 0 0,1 1 0,0-1 0,1 1 0,-1-1 0,1 0 0,0 1-1,1-1 1,-1 0 0,1 0 0,0 0 0,0 0 0,1 0 0,5 9 0,-6-12 17,0 0 0,0 0 1,0 0-1,0 0 0,0 0 1,1 0-1,-1-1 0,1 1 0,-1-1 1,1 1-1,0-1 0,0 0 1,-1 0-1,1 0 0,0-1 1,6 2-1,-5-2 5,1 0 1,-1-1-1,0 1 0,1-1 0,-1 0 1,0 0-1,1 0 0,-1-1 0,0 1 1,5-4-1,3-2-29,0-1 0,0-1 0,-1 1 0,0-2 0,19-20 0,-7 2-57,-11 14 36,0 0 0,1 0 0,1 1 0,27-21 0,-40 34-17,0-1-1,-1 0 1,1 1 0,0-1 0,0 1 0,0 0-1,-1-1 1,1 1 0,0-1 0,0 1-1,0 0 1,0 0 0,0 0 0,0-1 0,0 1-1,0 0 1,0 0 0,0 0 0,0 1-1,0-1 1,0 0 0,-1 0 0,1 0 0,0 1-1,0-1 1,0 0 0,0 1 0,0-1-1,0 1 1,-1-1 0,1 1 0,0-1 0,0 1-1,-1 0 1,1-1 0,0 1 0,-1 0-1,1-1 1,-1 1 0,1 0 0,-1 0 0,1 0-1,-1 0 1,0 0 0,1-1 0,-1 1-1,0 0 1,1 2 0,1 5 22,0 1 0,0 0 0,-1 0 0,0 11 0,-1-13-4,0 33 80,-1-32-49,0 1 0,1-1 0,1 1 0,2 16 0,-3-25-38,0 0-1,0 0 1,0 1-1,0-1 1,0 0-1,0 0 1,0 0-1,0 1 1,0-1-1,0 0 1,0 0-1,0 1 1,0-1-1,0 0 1,0 0-1,0 0 1,1 0-1,-1 1 1,0-1-1,0 0 1,0 0-1,0 0 1,1 0-1,-1 1 1,0-1-1,0 0 1,0 0-1,0 0 1,1 0-1,-1 0 0,0 0 1,0 0-1,1 0 1,-1 0-1,0 0 1,0 0-1,0 0 1,1 1-1,-1-1 1,0-1-1,0 1 1,0 0-1,1 0 1,-1 0-1,0 0 1,0 0-1,1 0 1,-1 0-1,0 0 1,0 0-1,1 0 1,9-12 338,17-30 65,15-23-455,-36 58-18,-1 0 1,1 1-1,1 0 1,-1 0-1,1 0 1,13-8-1,-18 13 59,1 0 0,-1 0 0,0 0 0,1 0 0,-1 1 1,1-1-1,-1 1 0,1-1 0,-1 1 0,1 0 0,0 0 0,-1 0 0,1 0 0,-1 1 0,1-1 0,-1 1 0,1-1 0,-1 1 0,1 0 0,-1 0 0,0 0 0,1 0 0,-1 0 0,0 1 1,0-1-1,0 1 0,0 0 0,2 2 0,6 5-7,0 1-1,-1 1 1,15 22 0,-20-26 35,10 12 42,1-1-1,21 21 1,-5-10-3462,-21-22 21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4:31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23 6400,'-32'-14'2880,"14"9"-2496,10 1 640,8 8-640,-5-4-448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4:35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227 839 1984,'0'-1'45,"0"1"-7,1 0-1,-1-1 1,0 1-1,0 0 1,0-1-1,0 1 0,0 0 1,0-1-1,1 1 1,-1 0-1,0-1 0,0 1 1,0 0-1,1-1 1,-1 1-1,0 0 1,0 0-1,1-1 0,-1 1 1,0 0-1,1 0 1,-1 0-1,0 0 0,1-1 1,-1 1-1,0 0 1,1 0-1,0 0 1,-1 0 548,1-2-208,-1 1 0,0 0-1,0-1 1,0 1 0,-1-1 0,1 1-1,0-1 1,0 1 0,-1 0 0,1-1 0,-1 1-1,0-2 1,0 1-132,0 1-149,0 1 0,-1-1 0,1 1-1,0-1 1,0 1 0,-1 0 0,1-1-1,-1 1 1,1 0 0,0 0 0,-1 0-1,1 0 1,-1 0 0,1 0 0,0 0-1,-1 1 1,-1 0 0,-8 0 337,2 0-270,1 0-1,0 0 0,0 1 0,0 1 0,0-1 0,0 1 1,0 1-1,0-1 0,1 1 0,0 1 0,0-1 1,0 1-1,0 1 0,1-1 0,0 1 0,0 0 1,0 0-1,1 1 0,-5 7 0,0 2 107,6-10-112,0 0 1,1 0 0,0 1-1,0-1 1,-3 10 0,2-4 190,2 0-1,-1 0 1,1 0 0,1 0 0,0 23 0,1-31-272,1 0 0,-1 1-1,1-1 1,0 0-1,0 0 1,1 0-1,-1 0 1,1 0-1,0 0 1,0 0-1,0 0 1,1-1-1,-1 1 1,1-1 0,0 1-1,0-1 1,0 0-1,0 0 1,1-1-1,4 4 1,-1-2 25,0-1 1,0 0-1,0 0 1,0 0-1,1-1 1,-1 0-1,1-1 1,0 1-1,0-1 1,-1-1-1,1 0 1,13-1-1,4-2 37,0-1 0,38-11 0,-45 10-113,0 0 0,-1-2 0,0 0-1,0-1 1,-1 0 0,0-1 0,0-1 0,-1-1 0,0 0-1,-1-1 1,0 0 0,22-27 0,-32 31 6,1 1 0,-1-1 0,0 1 0,-1-1 0,0 0 0,0-1 0,-1 1 0,0 0 0,0-1 0,-1 1 0,0-1 0,-1 0 0,1 1 0,-3-13 0,2 20-35,0 0 0,0 0 1,-1 0-1,1 0 0,0 0 0,-1 0 0,1 0 1,-1 0-1,1 0 0,-1 0 0,0 0 1,1 0-1,-1 0 0,0 0 0,0 0 0,0 0 1,0 1-1,1-1 0,-1 0 0,0 1 0,0-1 1,0 1-1,0-1 0,-3 0 0,0 0 75,0 0-1,0 1 0,0-1 1,0 1-1,-6 0 1,10 0-42,18 13 285,-2-9-182,0-1-1,1-1 1,-1-1 0,0 0-1,1-1 1,-1 0 0,25-5-1,-39 5-133,0 0-1,0-1 1,0 1-1,0 0 1,0 0-1,0 0 1,0 0-1,0 1 1,0-1-1,0 1 1,0-1-1,0 1 1,0-1-1,3 3 1,-4-2 0,0 0 0,1 1 0,-1-1 0,-1 1 1,1-1-1,0 1 0,0-1 0,0 1 0,-1-1 0,1 1 1,-1 0-1,1-1 0,-1 1 0,0 0 0,1-1 1,-1 1-1,0 2 0,0 17 17,0 1-1,-1-1 1,-7 36-1,3-30 101,-1 43-1,11-42 87,-5-27-186,0 0 1,1 0-1,-1 0 0,0-1 0,0 1 0,0 0 1,1 0-1,-1-1 0,0 1 0,1 0 0,-1 0 1,1-1-1,-1 1 0,0 0 0,1-1 0,0 1 1,-1-1-1,1 1 0,-1-1 0,1 1 0,0-1 1,-1 1-1,1-1 0,0 1 0,0-1 0,-1 0 0,1 1 1,0-1-1,0 0 0,0 0 0,2-1 20,1 0 1,-1 0-1,-1-1 0,1 0 0,0 1 0,0-1 0,0 0 0,-1 0 0,1-1 1,2-2-1,24-31-28,-15 18-51,58-70 38,-70 86-30,0-1 1,0 1 0,1-1 0,-1 1-1,1 0 1,-1 0 0,5-2 0,-6 3 25,-1 1 1,1 0 0,-1 0 0,1 0 0,0 0 0,-1-1 0,1 1-1,-1 0 1,1 0 0,0 0 0,-1 0 0,1 0 0,-1 0 0,1 1-1,0-1 1,-1 0 0,1 0 0,-1 0 0,1 1 0,-1-1 0,1 0-1,-1 0 1,1 1 0,-1-1 0,1 0 0,-1 1 0,1-1 0,-1 1 0,1-1-1,-1 1 1,0-1 0,1 1 0,-1-1 0,0 1 0,1-1 0,-1 1-1,0-1 1,0 1 0,0-1 0,1 1 0,-1 0 0,0 0 0,2 7 25,0-1 0,-1 1 0,0 0 0,-1-1 0,1 1 0,-2 13 0,0-10 5,1 0 0,2 12-1,-2-19-27,1 0 0,0 0 0,0-1 0,0 1 0,1 0 0,-1-1-1,1 1 1,0-1 0,0 0 0,2 4 0,-2-6 25,-1 1 0,1-1-1,0 1 1,0-1 0,-1 0 0,1 1 0,0-1-1,0 0 1,0 0 0,0-1 0,1 1-1,-1 0 1,0-1 0,0 1 0,0-1 0,1 0-1,-1 1 1,0-1 0,0 0 0,1-1 0,-1 1-1,0 0 1,0-1 0,4 0 0,2-1 37,0-1 0,-1 1 0,1-1-1,-1-1 1,12-6 0,-1-3 0,0-1 0,-2 0 0,1-1-1,-2 0 1,0-1 0,-1-1 0,23-37-1,67-142-339,-101 190 282,2-4-89,-5 10 87,0 0 1,0 0 0,0 0 0,0 0-1,0 0 1,0 0 0,0 0-1,0 0 1,0 0 0,0 0 0,0 0-1,0 0 1,0 0 0,0 0-1,0 0 1,0 0 0,0 0 0,0 0-1,0 0 1,1 0 0,-1 0 0,0 0-1,0 0 1,0 0 0,0 0-1,0 1 1,0-1 0,0 0 0,0 0-1,0 0 1,0 0 0,0 0-1,0 0 1,0 0 0,0 0 0,0 0-1,0 0 1,0 0 0,0 0-1,0 0 1,0 0 0,0 0 0,0 0-1,0 0 1,0 0 0,-4 18-241,2-11 245,-14 57-122,2-9 104,-30 80 0,24-89 39,-2 0-1,-29 42 0,29-53-52,5-6 198,-2-1 0,-37 43 0,54-68-133,-1-1 0,0 0 1,0 1-1,0-2 1,0 1-1,0 0 1,-1-1-1,1 1 0,0-1 1,-1 0-1,1 0 1,-1 0-1,0 0 1,1-1-1,-1 0 0,1 1 1,-1-1-1,0-1 1,-7 0-1,8 0-38,0 1 0,0-1 0,0 0 0,-1 0-1,1 0 1,0 0 0,0-1 0,0 1 0,0-1 0,1 0-1,-1 0 1,0 0 0,1 0 0,-1 0 0,1-1 0,0 1 0,0-1-1,0 1 1,0-1 0,0 0 0,-2-6 0,1 4-93,3 4 83,-1 0 1,1-1-1,0 1 1,-1 0-1,1-1 1,0 1-1,0 0 1,0-1 0,0 1-1,0-3 1,1 3 2,0 0 1,-1 1 0,1-1 0,0 0 0,-1 0 0,1 0 0,0 1 0,0-1-1,-1 0 1,1 1 0,0-1 0,0 1 0,0-1 0,0 1 0,0-1 0,2 1 0,19-8 54,18 0 7,20-4-106,0-3 1,84-31 0,-131 40 70,0-1 0,0 0 0,0-1 1,-1-1-1,-1 0 0,1-1 0,-2 0 1,1 0-1,-1-1 0,10-15 0,7-14 9,39-78-1,-10 17-193,-41 75 141,1 1 0,2 1 0,24-27 0,-41 50 18,0 0-1,0 0 1,0 0-1,0 0 1,0 0-1,0 0 1,1 0-1,-1 1 1,0-1 0,0 1-1,1-1 1,-1 1-1,0-1 1,3 0-1,-4 1 4,1 0-1,0 0 1,-1 1 0,1-1-1,0 0 1,-1 0 0,1 0-1,-1 0 1,1 1-1,0-1 1,-1 0 0,1 1-1,-1-1 1,1 0 0,-1 1-1,1-1 1,-1 1-1,1-1 1,-1 1 0,0-1-1,2 2 1,0 2-9,0 1 0,0-1 0,-1 1 0,1 0-1,-1 0 1,1 6 0,0-4 59,2 17-59,0-1-1,-2 1 1,-1 46 0,-2-53 42,0 0 0,-1-1 0,-2 1 0,1 0 0,-2-1 0,-8 22 0,11-34 14,0 0 0,0 0 0,0 0 0,-1 0 0,0 0-1,1-1 1,-1 1 0,0-1 0,0 0 0,-1 0 0,1 0 0,-1 0-1,-5 3 1,7-5-18,0-1-1,0 1 0,0 0 1,0-1-1,0 0 1,0 1-1,0-1 0,0 0 1,-1 0-1,1 0 1,0 0-1,0 0 0,0-1 1,0 1-1,0-1 1,0 1-1,0-1 0,0 0 1,0 0-1,0 0 1,0 0-1,0 0 0,1 0 1,-1 0-1,0 0 1,1-1-1,-1 1 0,1-1 1,-3-2-1,-5-7-118,-1-1-1,-8-16 0,9 15-126,6 7 135,3 5 71,0 0 0,-1 0-1,1 0 1,-1 0 0,1 0-1,-1 0 1,1 0 0,-1 0-1,0 0 1,1 0-1,-1 0 1,0 0 0,0 0-1,1 0 1,-1 1 0,0-1-1,0 0 1,-2 0 0,3 1 17,0 0 0,0 0 0,0 0 0,-1 0 0,1 0 0,0 0-1,0 0 1,0 0 0,0 0 0,0 0 0,0 0 0,0 0 0,0 0 0,-1 1 0,1-1 0,0 0 0,0 0 0,0 0 0,0 0 0,0 0 0,0 0 0,0 0 0,0 0 0,0 1 0,0-1 0,0 0 0,0 0 0,0 0 0,0 0 0,0 0 0,0 0 0,0 0 0,0 1 0,0-1 0,0 0 0,0 0 0,0 0 0,0 0 0,0 0 0,0 0 0,0 0 0,0 1 0,0-1 0,0 0 0,4 10-86,9 9-90,-10-16 191,1 0 1,0 0-1,0 0 0,0-1 0,0 1 0,0-1 1,0 0-1,1 0 0,-1 0 0,1-1 0,0 1 1,-1-1-1,9 1 0,-1-1 12,-1-1 1,0 0-1,1 0 1,17-4-1,-18 2 2,0-1 1,0 0-1,-1-1 1,0 0-1,0 0 1,19-12-1,-4-1-13,28-25 0,-18 10 14,56-65 1,-90 95-30,79-106 62,-62 80-28,-1 2 12,-1-2 0,-1 0 0,-2-1 0,14-41 0,25-120-295,-47 170 225,39-200 256,-43 212-272,1 0 20,-1 1-46,1 0 0,-2 0 0,1-13 0,-1 19 50,0-1 0,0 1 0,0 0 0,0 0 0,-1-1-1,1 1 1,0 0 0,-1 0 0,1-1 0,-1 1 0,0 0 0,1 0-1,-1 0 1,0 0 0,1 0 0,-1 0 0,0 0 0,0 0-1,0 0 1,0 0 0,0 0 0,0 0 0,0 1 0,0-1-1,-3 0 1,4 0 11,-1 1 0,1 0-1,-1 0 1,1 0 0,-1 0-1,1 0 1,-1 0 0,1 0-1,-1 0 1,1 0 0,-1 0-1,1 0 1,-1 0 0,1 0-1,-1 0 1,1 0 0,-1 1-1,1-1 1,-1 0 0,0 1-1,-3 1-8,1 0-1,0 0 0,0 1 1,0-1-1,0 1 0,0 0 1,1 0-1,-1 0 0,1 0 1,0 0-1,-4 6 0,-14 33-91,2-1-1,-21 67 1,23-60 79,9-27 27,-72 238 99,72-227-84,2-1-1,0 1 1,3 0 0,0 0 0,2 0-1,6 44 1,-6-74-18,1 9 54,1 1-1,1-1 1,0 1-1,5 12 1,-7-22-31,0 1 0,0-1 0,1 0 0,-1 0 0,1 1 1,-1-1-1,1 0 0,0 0 0,0-1 0,4 4 0,-5-4-12,0 0 0,1-1 0,-1 1 0,1 0 0,-1-1 0,1 1 0,-1-1 0,1 0-1,0 0 1,-1 1 0,1-1 0,-1 0 0,1 0 0,0 0 0,-1-1 0,1 1 0,-1 0 0,1-1 0,2 0 0,4-3-8,0-1 0,0 0 1,0 0-1,0-1 0,-1 0 1,9-10-1,2 0-45,93-70 274,-59 49-217,-26 19-36,27-25-1,-48 39-7,-4 4 25,0-1 0,-1 1 1,1-1-1,-1 1 0,1-1 1,-1 1-1,1-1 0,-1 1 1,1-1-1,-1 1 0,0-1 1,1 0-1,-1 1 0,0-1 1,1 1-1,-1-1 1,0 0-1,0 1 0,1-3 1,-1 3 5,0 0 0,0 0 0,0 0 0,0 0 0,0 0 0,0 0 0,0 0 0,0 0 0,0 0 1,0 0-1,0 0 0,-1 0 0,1 0 0,0 0 0,0-1 0,0 1 0,0 0 0,0 0 0,0 0 1,0 0-1,0 0 0,0 0 0,0 0 0,0 0 0,0 0 0,0 0 0,0 0 0,0 0 0,0 0 0,0 0 1,-1 0-1,1 0 0,0 0 0,0 0 0,0 0 0,0 0 0,0 0 0,0 0 0,0 0 0,0 0 1,0 0-1,0 0 0,0 0 0,0 0 0,0 0 0,-1 0 0,1 0 0,0 0 0,0 0 0,0 0 1,0 0-1,0 0 0,0 0 0,0 0 0,0 0 0,0 0 0,0 0 0,0 0 0,0 1 0,0-1 1,0 0-1,0 0 0,0 0 0,0 0 0,-6 2-11,1 0 0,0 0 1,1 1-1,-1-1 0,0 1 0,1 0 1,-8 7-1,-31 32-123,29-27 143,1 1 1,0 0 0,1 1-1,1 1 1,0 0 0,2 0-1,-9 22 1,10-19 14,-8 24 195,15-43-178,1 1-1,-1-1 1,1 0-1,-1 0 1,1 1 0,0-1-1,0 0 1,0 1-1,0-1 1,1 0 0,-1 1-1,0-1 1,1 0-1,0 0 1,1 3 0,-2-4-26,0 0 0,1-1 1,-1 1-1,1-1 1,-1 1-1,1-1 1,-1 1-1,1 0 0,0-1 1,-1 0-1,1 1 1,-1-1-1,1 1 1,0-1-1,0 0 0,-1 1 1,1-1-1,0 0 1,-1 0-1,1 0 1,0 0-1,0 1 0,0-1 1,-1 0-1,1 0 1,0-1-1,0 1 1,-1 0-1,1 0 0,0 0 1,0 0-1,0-1 1,3 0 11,-1-1 1,0 1-1,-1-1 0,1 0 1,4-3-1,10-10 57,-1-1-1,-1-1 0,0-1 1,-2 0-1,13-20 0,6-8-181,41-59-248,-83 158-95,7-42 440,0 0 0,1 0 1,1 0-1,0 1 0,1-1 1,0 16-1,1-20 9,0 0-1,1 0 0,-1 1 1,2-1-1,-1 0 0,1-1 1,-1 1-1,2 0 0,-1-1 1,9 11-1,-11-15 6,0 0 0,0-1 0,1 1 0,-1-1 0,1 1 0,-1-1 0,1 0 0,0 0 0,0 0 0,-1 0 0,1 0 0,0 0 0,0 0 0,0 0 0,0-1 0,0 1 0,0-1 0,0 1 0,0-1 0,0 0 0,0 0 0,0 0 0,1 0 0,-1 0 0,0-1 0,0 1 0,0 0 0,0-1 0,0 0 0,0 1 0,0-1 0,3-2 0,3-1 23,0-1 1,-1-1-1,1 1 0,-1-1 1,12-13-1,4-4-2,-2-2 0,0 0 0,-2-1 0,26-46 1,-32 48-14,8-16 114,26-68 0,9-94-417,-43 144 204,11-59 89,-22 110-39,-1 0 1,-1-1 0,0 1 0,0-1 0,0 1-1,-2-10 1,2 17 23,0-1 1,0 1-1,0 0 0,0 0 0,0-1 0,0 1 0,0 0 1,0-1-1,0 1 0,0 0 0,0 0 0,0-1 1,0 1-1,0 0 0,-1 0 0,1-1 0,0 1 1,0 0-1,0 0 0,0-1 0,-1 1 0,1 0 1,0 0-1,0 0 0,0-1 0,-1 1 0,1 0 0,0 0 1,0 0-1,-1 0 0,1 0 0,0-1 0,0 1 1,-1 0-1,1 0 0,0 0 0,-1 0 0,1 0 1,0 0-1,0 0 0,-1 0 0,1 0 0,0 0 0,-1 0 1,1 0-1,0 0 0,0 0 0,-1 1 0,1-1 1,0 0-1,0 0 0,-1 0 0,1 0 0,0 0 1,0 0-1,-1 1 0,1-1 0,0 0 0,0 0 0,0 0 1,-1 1-1,1-1 0,0 0 0,0 0 0,0 1 1,0-1-1,0 0 0,-1 1 0,-10 19-150,10-18 146,-14 33-25,1 0 0,-9 38 0,-14 76-7,32-125 40,-1 5 65,1 0 0,1 1-1,2-1 1,1 38 0,2-47-11,2 0 0,0-1-1,0 1 1,2-1 0,1 0 0,0 0 0,11 21 0,-16-36-205,1-1 1,-1 0 0,1 0 0,0 0 0,0-1 0,0 1 0,0 0 0,1-1 0,-1 1 0,1-1 0,4 3 0,-6-4-113,1 0 1,-1-1 0,1 1-1,-1-1 1,1 0-1,-1 1 1,1-1-1,0 0 1,-1 0-1,1 0 1,-1 0 0,1 0-1,-1-1 1,1 1-1,-1 0 1,1-1-1,-1 1 1,1-1-1,-1 1 1,1-1 0,-1 0-1,0 0 1,1 1-1,-1-1 1,0 0-1,0 0 1,2-2-1,12-15-4141,-2-2 1483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4:3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72 6464,'-27'0'2944,"46"-3"-2560,7-1 2752,6-1-1792,49-3 1439,9 5-1631,21-9-192,-3 7-576,10-6-128,-15 7-160,5-4-1056,-13 5 544,-5-2-6463,-19 10 3775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4:40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243 756 1824,'1'-2'180,"-1"1"1,0-1-1,1 0 1,-1 1-1,1-1 0,0 0 1,-1 1-1,1-1 1,0 0-1,0 1 1,0 0-1,0-1 0,0 1 1,0-1-1,1 1 1,-1 0-1,0 0 0,1 0 1,-1 0-1,2-1 1,-2 1 48,1 1 0,-1-1-1,0 0 1,0 0 0,0 0 0,0 1 0,0-1 0,-1 0 0,1 0 0,0 0 0,0-1 0,-1 1 0,1 0 0,0 0 0,-1 0 0,1 0 0,-1-1-1,1-1 1,-2 3-150,0-1-1,1 1 1,-1-1-1,0 1 1,0-1-1,1 1 1,-1 0-1,0-1 0,0 1 1,0 0-1,0 0 1,0-1-1,0 1 1,0 0-1,1 0 1,-1 0-1,0 0 0,0 0 1,-2 1-1,2-1 17,-4 0-4,0 1 0,0 0 0,-1 0 1,1 0-1,0 1 0,0-1 0,1 1 0,-1 0 0,0 1 0,-5 3 0,-7 5 129,-20 17 0,36-27-200,-14 13 171,1-1 1,0 2-1,1 0 0,0 1 1,2 0-1,0 0 1,0 2-1,2-1 1,-11 26-1,17-35-33,1 0-1,-1 0 1,1 0-1,-1 15 1,2-20-106,1 0 0,0 0 0,0-1 1,0 1-1,0 0 0,1 0 0,-1-1 1,1 1-1,0 0 0,-1 0 0,1-1 1,1 1-1,-1-1 0,0 1 0,0-1 1,1 1-1,2 2 0,-3-4-28,0 0 0,0 0-1,1 0 1,-1-1 0,0 1 0,0 0-1,1-1 1,-1 1 0,0-1 0,1 1-1,-1-1 1,0 0 0,1 1-1,-1-1 1,0 0 0,1 0 0,-1 0-1,1 0 1,-1 0 0,0-1 0,1 1-1,-1 0 1,1 0 0,0-1 0,4-1 41,-1-1 1,0 1-1,0-1 1,5-3-1,-8 5-31,25-19 53,0-2 0,-2 0 0,0-1 0,22-29 0,-27 30 91,30-31 26,45-51-14,-81 86-172,-1-1-1,-1 0 0,0-1 0,11-28 0,-6 4-32,-2-1 0,-2-1 0,-2 1 0,-2-2 0,5-88-1,-14 133 19,1-15-90,-1 0 0,-3-22 0,2 34 31,1 1 0,-1 0 0,-1-1 0,1 1-1,0 0 1,-1 0 0,0 0 0,0 0-1,0 0 1,-1 0 0,1 1 0,-1-1-1,-5-5 1,6 8 37,1-1-1,-1 1 0,0 0 1,0 0-1,0 0 1,0 0-1,0 0 0,0 1 1,0-1-1,0 0 1,0 1-1,0 0 0,0-1 1,0 1-1,0 0 0,0 0 1,0 0-1,0 0 1,-1 1-1,1-1 0,0 0 1,0 1-1,0 0 1,0-1-1,0 1 0,0 0 1,-2 2-1,-3 0 75,1 2 0,-1-1 0,1 1 0,0 0 0,-11 11 0,5-2 125,1 1 0,0-1-1,1 2 1,-14 28-1,-20 67 438,37-87-466,0 0-1,1 0 0,2 0 1,0 0-1,0 36 1,5-44-72,-1-1 0,2 0 1,0 1-1,1-1 0,1 0 1,0 0-1,1-1 0,0 1 1,13 23-1,-6-18 29,0-1 0,1 0 0,0-1 0,2-1 0,17 17 0,-24-27-44,-1 0-1,1 0 1,0-1-1,1-1 0,0 1 1,0-1-1,0-1 1,0 0-1,1 0 0,-1-1 1,1 0-1,0 0 1,16 1-1,-19-4-20,1 0 0,-1-1 0,1 0 1,-1 0-1,1-1 0,-1 0 0,0 0 0,1-1 0,-1 0 1,0 0-1,-1 0 0,1-1 0,-1 0 0,10-8 0,-5 3-33,0-1 0,-1 0-1,0 0 1,0-1-1,-1-1 1,12-19 0,-18 26-16,0 0 1,-1 1-1,0-2 1,0 1 0,0 0-1,-1 0 1,2-10-1,-2 13 5,-1-1 0,0 0 0,0 1 0,0-1-1,-1 0 1,1 0 0,-1 1 0,1-1-1,-1 1 1,0-1 0,0 1 0,0-1 0,-1 1-1,1-1 1,0 1 0,-3-3 0,3 4-10,0 0 0,1 1-1,-1-1 1,0 0 0,0 1 0,0-1 0,0 1 0,0-1 0,0 1 0,0-1 0,0 1 0,0 0 0,0-1 0,0 1 0,0 0 0,0 0 0,0 0-1,0 0 1,0 0 0,-1 0 0,1 0 0,0 0 0,0 0 0,0 0 0,0 1 0,0-1 0,0 0 0,0 1 0,0-1 0,0 1 0,0-1 0,0 1 0,0 0-1,0 0 1,-3 2-20,0-1-1,1 1 1,-1 0-1,1 0 1,0 0-1,-3 6 1,3-5 27,0 1-1,1 0 1,0 0 0,0 0 0,0 0 0,1 0 0,0 1 0,0-1-1,0 0 1,1 1 0,-1 6 0,2 1 59,-1-1 0,2 1 0,4 20 0,-4-26 0,0 0 0,1 0 0,-1 0 0,2 0 0,7 13-1,-10-17-26,1-1-1,0 1 0,0-1 1,0 0-1,0 1 0,0-1 1,1 0-1,-1 0 0,0 0 1,1-1-1,0 1 1,-1-1-1,1 1 0,0-1 1,0 0-1,0 0 0,5 1 1,-2-1-2,1-1 1,-1 0 0,0-1 0,1 1-1,-1-1 1,1-1 0,-1 1 0,11-5-1,4-2 1,23-14-1,-11 5-63,159-75 239,-141 69-207,51-34-1,-79 42 54,1-1 1,-2-2-1,40-39 0,-46 40-32,-1-1 0,23-32 0,-37 47-108,-3 4-127,-4 7 82,4-4 145,-1-1 1,1 1-1,-1-1 1,-4 5-1,4-5 0,3-2-9,0-1 0,0 0 1,-1 1-1,1-1 0,0 0 1,-1 0-1,1 1 1,0-1-1,-1 0 0,1 0 1,-1 1-1,1-1 1,0 0-1,-1 0 0,1 0 1,-1 0-1,1 0 0,-1 1 1,1-1-1,-1 0 1,1 0-1,0 0 0,-1 0 1,1 0-1,-1-1 0,1 1 1,-1 0-1,0 0 1,-7 3 21,15-18 183,-1 0 1,5-17-1,4-43-9,10-117 0,-22 157-277,-2 1 1,-1-2 0,-5-36-1,5 70 61,0 0-1,-1 0 1,1 0-1,-1 0 0,0 0 1,0 0-1,1 0 1,-1 1-1,0-1 1,-2-2-1,3 4 8,-1-1 0,1 1 0,-1-1 0,1 1 0,-1 0 0,1-1 0,-1 1 0,1-1 0,-1 1 0,0 0 0,1 0 0,-1-1 0,0 1 0,1 0 1,-1 0-1,0 0 0,1 0 0,-1 0 0,0 0 0,1 0 0,-1 0 0,0 0 0,1 0 0,-1 0 0,0 0 0,1 0 0,-1 1 0,1-1 0,-1 0 0,0 0 0,1 1 0,-1-1 0,1 0 0,-1 1 0,0-1 0,1 1 0,-1 0 0,-4 3-29,0 1 0,1-1 1,0 1-1,0 0 0,0 0 0,1 1 0,-1-1 0,1 1 0,-4 9 0,-1 8-28,-8 30 1,-7 38 243,-20 170 0,41-244-90,1 1 0,1-1 0,1 1 0,1-1 0,0 0 0,1 0 0,1 0 0,0 0-1,1 0 1,12 24 0,-14-36-17,0 0 0,0 0 0,0-1 0,1 0 0,3 5 0,-5-8-51,-1 0-1,0 1 1,0-1 0,0 0-1,1 0 1,-1-1 0,0 1-1,1 0 1,-1 0 0,1-1-1,-1 1 1,1 0 0,-1-1-1,1 0 1,-1 1 0,1-1-1,0 0 1,-1 0 0,1 0 0,1 0-1,17-4 62,-11 3-78,-1-1 1,1 0-1,16-6 1,30-18 54,1 3 0,84-22 1,-96 33-124,20-5 230,-62 17-175,1-1-1,-1 1 1,0-1 0,0 0-1,0 0 1,0 0-1,0 0 1,3-2 0,-1 1 102,1-3-14,-14-3-148,9 7 63,-1 0 0,0 0-1,0 0 1,0 0 0,0 0 0,0 0 0,0 0 0,0 1 0,0-1-1,0 0 1,-1 1 0,1-1 0,0 1 0,0-1 0,-1 1 0,1 0-1,0-1 1,-1 1 0,0 0 0,-28-2 20,11 3-41,0 1 0,0 1 0,1 0 0,-20 7 0,25-7 1,-1 2 28,1-1 0,0 2-1,0-1 1,1 2 0,0 0 0,0 0 0,0 1 0,-17 16 0,26-22 7,2 0 0,-1 0 0,0 0 1,0 0-1,0 0 0,1 0 0,0 1 0,-1-1 1,1 0-1,0 1 0,0-1 0,0 1 1,0 0-1,1-1 0,-1 1 0,1 0 1,-1-1-1,1 1 0,0 0 0,0-1 0,0 1 1,1 0-1,-1-1 0,0 1 0,3 5 1,-2-4 0,1 1 0,0 0 0,1-1 1,-1 1-1,1-1 0,0 0 1,0 0-1,0 0 0,1 0 0,-1-1 1,1 1-1,0-1 0,4 3 1,1-1-2,-1-1 0,1 1 0,-1-2 0,1 1 1,0-1-1,0-1 0,1 0 0,-1 0 1,14 0-1,10 0 108,45-4 1,-66 1-63,16-1-20,0-1 1,-1-1 0,1-1-1,-1-2 1,0 0 0,46-21 0,9-13 127,42-16-288,-74 41 153,-46 14-209,-12 4 190,-14 6-54,-19 18 15,27-16 35,5-3 3,0 1 0,0 0 0,1 1 0,0 0 0,1 0 0,0 1 0,0 0 0,1 0 0,0 1 0,1 0 0,0 0 0,-6 23 0,10-31 19,1 0 0,-1 0 0,1 0 0,0 0 0,0 1 0,0-1 0,1 0 0,-1 0 0,1 0 0,0 0 0,0 0 0,0 0 0,0 0 0,3 6 0,-3-8-5,-1 0 1,1 1-1,0-1 0,0 0 1,0 0-1,0 1 0,1-1 1,-1 0-1,0 0 0,0 0 1,1 0-1,-1 0 0,0-1 1,1 1-1,-1 0 0,1-1 1,-1 1-1,1-1 0,0 1 1,-1-1-1,1 0 0,-1 1 1,1-1-1,0 0 0,-1 0 1,1 0-1,-1-1 0,1 1 1,0 0-1,-1-1 0,3 0 1,10-5 52,-1 0 1,1-2 0,-2 1 0,19-15 0,-4 3-3,70-42 48,25-18-113,-104 65-5,-1 0 0,0 0 0,-1-2 0,-1 0 0,-1-1 0,0 0 1,-1-1-1,-1 0 0,-1-1 0,17-39 0,5-21 19,-4-2 0,34-159 0,-62 219-330,-1 21 303,1-1 1,-1 1 0,0 0-1,0-1 1,0 1-1,0-1 1,0 1 0,0 0-1,-1-1 1,1 1-1,0 0 1,0-1 0,0 1-1,0 0 1,0-1-1,0 1 1,-1 0 0,1-1-1,0 1 1,0 0-1,0-1 1,-1 1 0,1 0-1,0 0 1,0-1-1,-1 1 1,1 0 0,0 0-1,-1-1 1,1 1-1,0 0 1,-1 0 0,1 0-1,0 0 1,-1 0-1,1 0 1,0 0 0,-1-1-1,1 1 1,-1 0-1,1 0 1,0 0 0,-1 0-1,1 0 1,0 1-1,-1-1 1,1 0 0,-1 0-1,1 0 1,0 0-1,-1 0 1,1 0 0,0 1-1,-1-1 1,1 0-1,0 0 1,-1 1 0,-2 1-8,-1 1 1,1 0-1,0 0 1,0 0-1,0 0 0,0 0 1,1 1-1,-1 0 1,-1 4-1,-19 40-110,19-36 122,-56 163 6,45-125 0,-30 140 19,44-185-16,-2 14 45,0 1 0,1 0 0,1 0 0,1-1 0,1 1 0,5 34 0,-5-48-13,0-1 0,1 1 0,0-1 0,0 0 0,0 0 0,1 0 0,0 0 0,0 0 0,0 0 0,0 0 0,1-1 0,5 5 0,-7-7-4,0 1 0,1-2-1,-1 1 1,1 0 0,0 0 0,0-1-1,0 1 1,-1-1 0,1 0 0,0 0-1,1 0 1,-1 0 0,0-1-1,0 1 1,0-1 0,0 0 0,0 0-1,1 0 1,-1 0 0,0-1 0,0 1-1,6-2 1,2-2-25,0-1 1,-1 0-1,1 0 0,-1-1 0,0-1 1,-1 1-1,1-1 0,-1-1 0,-1 0 0,0 0 1,11-14-1,-15 14 2,0 3-69,-3 2 55,-2 2 10,1 0 0,0 0 0,0 0 0,0 0 0,0 0 0,0 1 0,0-1 0,0 0 0,0 0 0,0 0 0,1 0 0,-1 0 0,0 0 0,0 0 0,1 1 0,-1-1 0,1 0 0,-1 0 0,1 1 0,-1-1 0,1 0 0,-1 0 0,1 1 0,-1-1 0,1 1 0,0-1 0,0 0 1,1 0-1,0 0-9,-2 1 4,0-1 0,0 1 0,0 0 0,0 0 0,0 0 0,0 0-1,0 0 1,0 0 0,1 0 0,-1 0 0,0 0 0,0 0 0,0 0 0,0 0 0,0 0-1,0 0 1,0 0 0,0 0 0,0 0 0,0 0 0,0 0 0,0 0 0,0 0 0,0 0-1,0-1 1,0 1 0,0 0 0,0 0 0,0 0 0,0 0 0,0 0 0,0 0 0,0 0-1,0 0 1,0 0 0,0 0 0,0 0 0,-1 0 0,1 0 0,0 0 0,0 0 0,0 0-1,0 0 1,0 0 0,0 0 0,0 0 0,0 0 0,0 0 0,0 0 0,0 0 0,0-1-1,0 1 1,0 0 0,0 0 0,0 0 0,0 0 0,0 0 0,0 0 0,0 0 0,0 0-1,-1 0 1,1 0 0,0 0 0,3-7-8,0-3 271,-4 9-278,1 1 1,-1 0 0,0-1 0,1 1 0,-1 0 0,0 0 0,1 0 0,-1-1-1,0 1 1,0 0 0,1 0 0,-1 0 0,0 0 0,0 0 0,1 1 0,-1-1-1,0 0 1,0 0 0,1 0 0,-2 1 0,-17 11-195,13-6 190,0 1 0,0-1 0,-9 13 0,11-11 14,-1 0 1,1-1 0,1 2-1,-1-1 1,2 0 0,-1 1-1,1-1 1,0 1 0,1 0-1,0 0 1,0 0 0,1-1-1,0 1 1,0 0 0,1 0-1,1 0 1,2 10 0,-4-17 22,1 0 1,0 0-1,0 0 1,0 0-1,0 0 1,0 0-1,0 0 1,1 0-1,-1-1 1,1 1-1,-1 0 1,1-1-1,1 2 1,-1-2-2,-1 0 0,0-1 0,0 1 0,0-1 0,1 1 0,-1-1 0,0 0 0,1 0 0,-1 1 0,0-1 0,1 0 0,-1 0 0,0 0 0,1 0 0,-1 0 0,0-1 0,0 1 0,1 0 0,-1-1 0,0 1 0,0-1 0,2 0 0,4-3 5,-1 0 0,0-1 0,0 0 0,0 0 0,0-1 0,-1 1 0,0-1 0,0 0 1,7-13-1,-4 8 8,0-1-31,1-1 1,-2-1-1,12-25 1,-17 32-3,1 0-1,-1 0 1,-1 0 0,1 0-1,-1 0 1,0 0 0,-1-1-1,0 1 1,0 0 0,-1-9 0,0 14-6,0 0 1,1 0 0,-1-1 0,0 1 0,0 1 0,0-1 0,0 0 0,-1 0 0,1 0 0,0 0 0,-1 1 0,1-1 0,-1 1 0,0-1-1,1 1 1,-1 0 0,0-1 0,0 1 0,0 0 0,0 0 0,0 0 0,0 1 0,0-1 0,-3 0 0,1 0 0,1 0 0,0 1 0,-1-1 0,1 1 0,-1 0 0,1 0 0,0 0 0,-1 0 0,1 1 0,-1-1 0,1 1 1,0 0-1,0 0 0,-1 0 0,1 1 0,-3 1 0,5-3 15,1 0 0,-1 1 0,0-1 0,1 1-1,-1-1 1,0 1 0,1-1 0,-1 1 0,1-1 0,-1 1 0,1-1 0,-1 1 0,1 0 0,-1-1 0,0 2 0,1-2 0,1 0 0,-1 0 1,0 1-1,1-1 1,-1 0-1,0 0 0,1 0 1,-1 0-1,0 1 1,0-1-1,1 0 1,-1 0-1,0 0 0,1 0 1,-1 0-1,1 0 1,-1 0-1,0 0 0,1 0 1,-1 0-1,0 0 1,1 0-1,-1-1 0,33-5 63,-31 6-87,30-8 105,1 0-30,62-8 1,-87 16-64,9-2-76,0 1 0,0 1 0,0 0 0,20 4 0,-34-3 92,0 0 1,0 0-1,0 1 0,0-1 0,0 1 0,-1 0 1,1 0-1,0 0 0,-1 0 0,1 0 0,-1 1 0,0-1 1,4 6-1,0 0 52,-1 0-1,0 0 1,6 16 0,-3-8 86,1-1 1,0 1 0,1-2-1,0 1 1,1-1 0,1-1 0,0 0-1,29 22 1,-36-31-116,1 0 1,0 0-1,0-1 0,0 0 0,0 0 1,0 0-1,1-1 0,0 0 0,-1 0 0,1-1 1,0 1-1,0-2 0,0 1 0,12-1 1,-14 0-363,0-1 1,0 0 0,-1 0 0,1 0-1,-1-1 1,1 1 0,-1-1-1,1 0 1,6-4 0,-8 4-443,0-1-1,0 1 1,0-1 0,-1 0 0,1 1-1,0-1 1,-1-1 0,0 1 0,0 0 0,0 0-1,0-1 1,2-6 0,-3 8 194,-1 1 1,1-1-1,-1 0 1,0 1-1,0-1 1,0 0-1,0 0 1,0 1-1,0-3 1,-4-13-3216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4:40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41 9216,'-19'-14'4192,"64"23"-3648,-8-9 2527,8 0-1791,26-4 192,6 4-896,17-5-544,-7 2-32,6-5 32,-12 4 0,-9-4-2976,-9 5 1601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4:4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95 9472,'-23'-12'4288,"82"9"-3712,-10-2 928,0 2-928,36-9 127,2 4-415,21-9-288,-10 6 0,23-4-5439,-3 6 2975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2:52.900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8 193 3072,'-8'4'8128,"259"-24"-6322,-98 5-1223,125-4 89,737-42 411,-624 43-326,599-9 587,-730 25-897,86 0 514,81 1-519,-193 3-314,-91-1-111,312-11 313,-431 7-878,43-10 0,-39 6-2324,-22 6 2219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4:43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14 3072,'0'-14'8069,"0"16"-7088,-1 30 409,-2-1-1,-1 1 1,-1-1-1,-11 34 1,-46 122-128,9-34-219,7 19-243,17-58 91,25-98-465,4-14-212,1-5-9,10-25 382,-4 11-584,6-12-25,25-37 1,-27 48 16,-1 1-37,1 1-1,0 0 1,2 1 0,0 0 0,0 1 0,1 0 0,1 1 0,32-21 0,-43 32 27,0 0-1,0 0 1,0 0 0,0 0-1,0 1 1,0 0-1,1 0 1,-1 0 0,0 0-1,1 1 1,-1-1 0,1 1-1,4 1 1,-6-1 20,-1 1 1,1-1-1,-1 1 1,1 0-1,-1 0 0,0 0 1,1 0-1,-1 0 1,0 1-1,0-1 0,0 1 1,0-1-1,0 1 1,0 0-1,0-1 0,0 1 1,-1 0-1,1 1 1,-1-1-1,1 0 0,-1 0 1,0 0-1,2 5 1,-1 1-4,1 1 0,-1 0 1,-1-1-1,1 1 1,-2 0-1,1 0 1,-1 0-1,-2 13 0,0-3 84,-1-1-1,-1 1 0,-7 19 0,6-25 24,0-1 0,-1 1 0,-1-1 0,0-1 0,0 1 0,-16 18 0,18-25-75,0 0 1,-1 0-1,1 0 0,-1-1 1,0 1-1,-1-1 1,1-1-1,0 1 0,-1-1 1,0 0-1,0-1 1,0 0-1,0 0 0,-8 1 1,2-1-16,1-1 1,0 0-1,-1-1 1,1-1-1,0 0 1,0 0-1,-20-6 1,22 4-35,1 0 0,0-1 0,0 0-1,0-1 1,-10-6 0,15 8-10,-3-3-60,6 6 84,1 0 0,0 0 0,0 0 0,0 0 0,0 0 0,0 0 1,0 0-1,0 0 0,-1 0 0,1-1 0,0 1 0,0 0 0,0 0 0,0 0 0,0 0 0,0 0 0,0 0 1,-1 0-1,1 0 0,0 0 0,0 0 0,0 0 0,0 0 0,0 1 0,0-1 0,-1 0 0,1 0 1,0 0-1,0 0 0,0 0 0,0 0 0,0 0 0,0 0 0,0 0 0,0 0 0,-1 0 0,1 0 0,0 1 1,0-1-1,0 0 0,0 0 0,0 0 0,0 0 0,0 0 0,0 0 0,0 0 0,0 1 0,0-1 1,22 8-22,-12-5-31,0 0 0,0-1-1,0 0 1,1-1-1,10 0 1,55-3 238,-53 1-114,4-1-47,31-5-1,-48 5-8,1-1 1,-1 1-1,0-2 1,0 0-1,-1 0 0,11-6 1,3-5 39,-1-1 0,0-1-1,-1-1 1,-1-1 0,-1-1 0,19-25 0,-19 24 112,-15 18-161,0 0 0,-1 0 0,0-1-1,0 0 1,0 0 0,4-7 0,-6 10 11,2-7-52,-3 8 32,0 0-1,0 0 1,0 1-1,0-1 1,0 0-1,0 0 1,0 0-1,0 0 1,0 0-1,0 0 1,0 0 0,0 0-1,0 0 1,0 0-1,0 0 1,0 0-1,0 0 1,0 0-1,0 0 1,0 0-1,1 0 1,-1 0-1,0 0 1,0 0-1,0 0 1,0 0-1,0 0 1,0 0-1,0 0 1,0 0-1,0 0 1,0 0-1,0 0 1,0 0 0,0 0-1,0 0 1,0 0-1,0 0 1,0 0-1,0 0 1,0 0-1,1 0 1,-1 0-1,0 1 36,0-18 310,0 13-354,1 1 0,-1 0 1,1-1-1,0 1 1,0 0-1,1 0 0,-1 0 1,1 0-1,-1 0 1,1 0-1,0 0 1,0 0-1,3-2 0,8-13 9,-12 11 3,-1-1 0,-1 3-92,2 3 113,3 0 13,-2-12-137,-4 8-23,-3 11-104,2 1 224,0 0 0,1 0 1,0 1-1,0-1 0,-1 9 0,0 0-7,-2 12-93,1-1-1,1 1 0,2 35 1,1-52 128,1 1 0,0-1 0,0 0 0,1 0 1,0 0-1,4 10 0,-4-17 7,-1 0-1,0 1 1,1-1 0,0 0-1,0 0 1,0-1-1,0 1 1,0 0 0,5 3-1,-6-5-1,1 1-1,0-1 0,0 0 0,0 0 0,0 0 0,0 0 0,0-1 0,0 1 0,0 0 0,0-1 0,0 1 0,0-1 1,0 0-1,1 0 0,-1 0 0,4 0 0,-1-1 18,-1 0 0,1-1 0,0 1 1,0-1-1,-1 0 0,1 0 0,-1 0 0,0-1 1,1 0-1,-1 1 0,6-7 0,5-5 32,20-24 1,105-155-179,-131 184 10,-4 6 30,-2 5-2,-4 12 86,-5 25 1,1-15-52,-3 26 17,-3-2 1,-1 1 0,-3-1 0,-32 69-1,10-42 110,-88 132-1,119-197-36,-1-1 0,0 0 0,0-1 0,-1 0 0,0 0 0,-11 8 0,15-13-15,0 0 1,0 0-1,0-1 1,-1 1-1,1-1 1,-7 2-1,9-4-27,0 1 0,0-1 0,0 0-1,0 0 1,0 1 0,0-1 0,0 0 0,0-1-1,0 1 1,0 0 0,0-1 0,0 1 0,0-1-1,0 0 1,0 1 0,1-1 0,-1 0 0,-2-1-1,-2-3 0,1 1 0,-1-1-1,1 0 1,0 0 0,0-1-1,1 1 1,0-1-1,0 0 1,-6-12 0,6 10-14,1 0 0,0 0 0,0 0 0,0 0 0,1 0 0,0-1 1,1 1-1,-1-12 0,2 16-10,1 0 0,-1 0 0,1 0 0,-1 0 0,1 0 0,0 0 1,1 0-1,-1 1 0,1-1 0,0 0 0,-1 1 0,5-6 0,-2 4 4,1 0 0,-1 0 0,0 1 0,1 0 0,0 0 0,0 0 0,8-4 0,2 1 28,0 0 0,0 1 0,0 0 0,1 2 1,22-5-1,2 2 119,1 2 0,-1 2-1,1 1 1,-1 2 0,52 7 0,26 7 266,-97-12-732,-13-3-2653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4:48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264 463 2080,'1'-1'298,"0"-1"0,0 1 0,0-1 0,0 0 0,-1 1 0,1-1 0,-1 0 0,1 0 0,-1 1 0,1-4 0,-1 4-198,0 1 0,0 0 0,0-1 0,0 1 0,-1 0 0,1-1 0,0 1 0,0 0 0,0-1 0,0 1-1,0 0 1,-1 0 0,1-1 0,0 1 0,0 0 0,0 0 0,-1-1 0,1 1 0,0 0 0,0 0 0,-1 0 0,1-1 0,-1 1 0,-12 0 1167,7 1-969,-1 1-1,1 0 1,0 1 0,-1 0 0,1 0 0,0 0-1,1 1 1,-1 0 0,1 0 0,-1 0 0,1 0 0,0 1-1,-4 6 1,-2 1 44,1 1-1,1 1 1,0 0-1,-10 22 1,12-20 33,0 1-1,-8 28 1,14-38-224,-1 0 1,1 0-1,0 0 0,0 0 1,1 0-1,0 0 1,0 0-1,1 0 0,0-1 1,2 9-1,-3-14-115,0 1-1,1-1 0,-1 0 1,1 1-1,-1-1 0,1 0 1,0 1-1,-1-1 1,1 0-1,0 0 0,0 1 1,0-1-1,0 0 0,0 0 1,0 0-1,0 0 1,0 0-1,0 0 0,1-1 1,-1 1-1,0 0 0,0-1 1,1 1-1,-1-1 1,1 1-1,-1-1 0,0 1 1,1-1-1,-1 0 0,1 0 1,-1 0-1,3 0 1,-1-1 11,0 1 0,0-1 0,-1 0 0,1 0 0,0 0 0,-1-1 1,0 1-1,1-1 0,-1 1 0,0-1 0,1 0 0,-1 0 0,0 0 1,0 0-1,-1 0 0,1 0 0,1-3 0,6-10 75,-1 1 0,-1-1-1,-1 0 1,7-23 0,12-67-6,-23 71-171,-2 32 51,0-1-1,0 0 0,0 1 0,0-1 1,-1 1-1,1-1 0,-1 1 1,0-1-1,0 1 0,-2-4 1,3 6-1,0-1 0,0 1 0,0 1 1,0-1-1,-1 0 0,1 0 0,0 0 0,0 0 1,0 0-1,-1 0 0,1 0 0,0 0 1,0 0-1,0 0 0,0 0 0,-1 0 0,1 0 1,0 1-1,0-1 0,0 0 0,0 0 0,0 0 1,0 0-1,-1 0 0,1 0 0,0 1 1,0-1-1,0 0 0,0 0 0,0 0 0,0 0 1,0 1-1,0-1 0,0 0 0,0 0 0,0 0 1,0 1-1,0-1 0,0 0 0,0 0 1,0 0-1,0 0 0,0 1 0,0-1 0,0 0 1,0 0-1,-3 15-35,3-13 17,-24 187 65,19-133 88,-2 0 0,-26 102 0,23-124-42,-19 53 256,25-75-198,-1-1-1,-1 0 1,0 0 0,0 0 0,-9 10-1,14-20-124,1 0 0,-1-1-1,1 1 1,-1 0-1,1-1 1,-1 1-1,0 0 1,0-1 0,1 1-1,-1-1 1,0 1-1,0-1 1,1 0 0,-1 1-1,0-1 1,0 0-1,0 0 1,0 1-1,1-1 1,-1 0 0,0 0-1,0 0 1,0 0-1,0 0 1,0 0 0,-1-1-1,0 1 9,1-1-1,-1 0 1,1 0 0,-1 0-1,1 0 1,-1 0-1,1 0 1,0 0 0,-1 0-1,1-1 1,0 1 0,-2-3-1,0-1-4,0 0-1,0 0 0,1 0 1,0 0-1,0 0 0,0-1 1,-2-9-1,3 9-71,0 0 0,1-1 0,0 1-1,1-8 1,-1 12 38,1-1 0,-1 1 0,1 0 1,0 0-1,0 0 0,0 0 0,0-1 0,0 1 0,0 0 0,1 1 0,-1-1 0,1 0 0,-1 0 1,4-2-1,7-7-122,-2 2 108,0 1 0,1-1 0,0 2 1,13-8-1,85-34-74,44-23 508,-121 56-327,-2-2-1,49-38 1,-64 43-18,-1-1 0,-1 0 1,0-1-1,-1-1 0,0 0 0,-1-1 0,-1 0 0,13-29 1,-20 39-54,0-1 0,-1 0 1,0 0-1,0 0 1,-1 0-1,2-13 1,-3 18-14,0-1 1,-1 1 0,1-1 0,-1 1 0,1 0 0,-1-1 0,0 1 0,0 0 0,-1 0 0,1-1 0,0 1-1,-1 0 1,0 0 0,0 1 0,0-1 0,0 0 0,-4-4 0,5 6-6,-1 0 1,1 1-1,0-1 1,0 0-1,0 0 1,0 1-1,-1-1 1,1 0-1,0 1 1,-1-1-1,1 1 1,0 0-1,-1-1 0,1 1 1,-1 0-1,1 0 1,0 0-1,-1 0 1,1 0-1,-3 0 1,2 1-17,-1 0 0,0 0 1,0 0-1,0 0 1,1 1-1,-1-1 0,0 1 1,1 0-1,-3 2 1,-3 3-38,0 1 1,1 0 0,0 0-1,-7 11 1,6-7 34,1 0 0,0 1 1,1 0-1,0 0 0,-6 24 0,9-28 72,1 0 1,0 1-1,1-1 1,0 0-1,1 0 1,0 1-1,0-1 0,1 0 1,4 18-1,-4-22-9,2 0-1,-1 0 0,1-1 1,-1 1-1,1-1 0,0 1 1,1-1-1,-1 0 0,1 0 0,0 0 1,0-1-1,0 1 0,0-1 1,1 0-1,-1 0 0,1-1 1,0 1-1,0-1 0,0 0 1,0 0-1,0-1 0,0 0 1,1 1-1,-1-2 0,0 1 1,11-1-1,-5-2 29,0 0 0,0-1 1,-1 0-1,1-1 0,-1 0 0,0-1 0,0 0 1,0-1-1,12-9 0,2-4-37,-1-2 0,-1-1 0,-1 0 0,22-31-1,-14 18-146,-13 15 183,-9 10-71,0 1-1,1 0 0,0 1 0,13-11 0,-21 19 2,0 0 0,0-1 0,1 1 0,-1 0 0,0 0 0,1 0 0,-1 0 0,0 0 0,1-1 0,-1 1 0,0 0 0,0 0 0,1 0 0,-1 0 0,0 0 0,1 0 0,-1 0 0,0 0 0,1 0 0,-1 0 0,0 0 0,1 0 0,-1 0 0,0 0 0,1 0 0,-1 1 0,0-1 0,1 0 0,-1 0 0,0 0 0,0 0 0,1 1 0,-1-1 0,0 0 0,0 0 0,1 1 0,-1-1 0,0 0 0,0 0 0,0 1 0,1-1 0,-1 0 0,0 0 0,0 1 0,0-1 0,0 0 0,0 1 0,0-1 0,0 0 0,1 1 0,-1-1 0,0 1 0,2 19 67,-5 26-99,-14 80 0,11-93 103,5-25-80,-2 15 446,5-18-90,4-12-13,124-172-154,-120 168-261,20-20-1,-26 28 52,0 0-1,1 0 1,-1 0 0,0 0-1,1 0 1,0 1 0,-1 0-1,10-3 1,-12 5 27,-1 0 1,1 0 0,0 0-1,-1 0 1,1 0-1,-1 0 1,1 0-1,-1 1 1,1-1 0,-1 1-1,1-1 1,-1 1-1,1-1 1,-1 1-1,0 0 1,1 0 0,-1 0-1,0-1 1,0 1-1,0 0 1,1 1-1,-1-1 1,0 0-1,1 2 1,3 4-20,-1-1-1,0 1 1,5 11 0,-8-17 25,21 53-25,-15-34 42,1-1 0,18 32 0,-22-47 38,-1 0 1,0 0-1,1 0 1,0-1-1,0 1 1,0-1-1,0 0 1,0 0 0,1 0-1,-1-1 1,1 1-1,6 1 1,-8-3-33,1 1 0,0-1 0,-1 0-1,1-1 1,0 1 0,-1-1 0,1 1 0,0-1 0,0 0 0,-1-1 0,1 1 0,0-1 0,0 1 0,-1-1 0,1 0 0,0 0 0,5-3 0,0-2 16,-1-1 0,1 0 0,-1 0 0,0-1 0,-1 0 0,11-13 0,-7 5-10,0 0 0,-1-1 0,0 0 0,-2 0-1,0-1 1,0 0 0,-2 0 0,7-36 0,-12 48-48,0 0-1,-1 0 1,0 0 0,-1-10 0,1 16 16,0-1-1,1 1 1,-1-1 0,0 1 0,0-1 0,-1 1 0,1-1 0,0 1 0,0-1 0,0 1 0,0 0 0,0-1 0,0 1 0,0-1 0,-1 1 0,1-1 0,0 1 0,0 0 0,-1-1 0,1 1 0,0 0 0,-1-1 0,1 1 0,0 0 0,-1-1 0,1 1 0,0 0 0,-1 0 0,1-1 0,-1 1 0,1 0 0,0 0 0,-1 0 0,1 0 0,-1-1 0,1 1 0,-1 0 0,1 0 0,-1 0 0,1 0 0,-1 0 0,0 0 0,0 1-8,0-1-1,-1 1 1,1 0 0,0-1 0,0 1-1,-1 0 1,1 0 0,0 0-1,0 0 1,0 0 0,-2 2 0,-3 7-42,0 0 0,0 1 1,1-1-1,0 1 0,1 1 1,0-1-1,-3 21 0,2-12 41,-1 3 42,-6 48 0,11-63-14,0-1 0,1 1 0,0-1 0,1 0 0,0 1 1,0-1-1,1 1 0,-1-1 0,1 0 0,5 10 0,-6-15-8,0 0 1,0 1-1,0-1 1,1 0-1,-1 0 1,1-1-1,-1 1 1,1 0-1,0 0 1,0-1-1,0 1 1,0-1-1,2 2 1,-3-3 4,1 1 1,-1 0-1,1-1 1,0 0-1,-1 1 1,1-1 0,0 0-1,-1 0 1,1 0-1,0 0 1,-1 0-1,1 0 1,0 0 0,2-1-1,2-2 21,0 1 0,-1-1-1,1 0 1,-1-1 0,1 1-1,-1-1 1,8-8 0,88-86-33,-57 53-29,57-44-1,-93 83-17,-5 3 24,0 0 1,1 0 0,-1 0 0,1 1 0,0 0-1,0-1 1,0 1 0,0 1 0,0-1 0,0 1-1,0-1 1,6 0 0,-9 2 17,0 0 1,-1 1-1,1-1 0,0 0 1,0 1-1,-1-1 0,1 0 1,0 1-1,-1-1 0,1 1 1,-1-1-1,1 1 0,-1-1 1,1 1-1,-1-1 0,1 1 1,-1 0-1,1-1 0,-1 1 1,1 0-1,-1-1 0,0 1 1,0 0-1,1-1 0,-1 1 1,0 0-1,0 1 1,4 23-95,-6 1 124,-8 48 1,6-55-40,1 0 0,1 0 0,1 0 0,0 1 0,3 26 1,-1-43 32,0 1 0,0 0 0,0-1 0,1 0 0,-1 1 0,1-1 0,-1 0 0,1 1 0,0-1 0,1 0 0,-1-1 0,0 1 0,1 0 1,0-1-1,-1 1 0,1-1 0,0 0 0,0 0 0,0 0 0,1 0 0,-1 0 0,0-1 0,1 1 0,-1-1 0,1 0 0,-1 0 0,1-1 0,0 1 1,-1-1-1,1 1 0,0-1 0,7-1 0,1-2 11,1 0 0,-1 0 0,0-2 0,0 1 0,0-1 1,-1-1-1,0 0 0,0-1 0,0 0 0,-1-1 0,0 0 0,14-15 0,8-12-24,-1-1 0,27-43 0,-31 42-26,-2-5-17,-39 84-310,-48 92 377,42-96-1,2 1 0,-13 42 1,30-79-13,1 0 1,-1 0-1,1 0 1,-1 0-1,1 0 1,0 0-1,0 0 1,0 0-1,0 1 1,1-1-1,-1 0 1,1 2 0,-1-4-11,1 1 1,-1-1 0,0 1 0,0 0 0,1-1 0,-1 1 0,1-1 0,-1 0 0,0 1 0,1-1-1,-1 1 1,1-1 0,-1 0 0,1 1 0,-1-1 0,1 0 0,-1 1 0,1-1 0,0 0 0,-1 0 0,1 1-1,-1-1 1,1 0 0,0 0 0,-1 0 0,1 0 0,0 0 0,-1 0 0,1 0 0,-1 0 0,1 0-1,0 0 1,-1-1 0,1 1 0,-1 0 0,1 0 0,0 0 0,-1-1 0,1 1 0,-1 0 0,2-1-1,3-2 21,0-1 0,0 1 0,0-1 0,0 0 0,0 0 0,-1 0-1,0-1 1,0 1 0,6-10 0,3-6 33,12-26 0,-12 22-83,49-84-47,-61 107 55,-1 0 0,1 0 0,0 0 0,0 0 0,-1 0 0,1 0 1,0 0-1,0 0 0,0 0 0,2-1 0,-3 2 11,0 0 1,1 0-1,-1 0 0,0 0 1,0 0-1,0 0 0,0 0 1,1 0-1,-1 0 0,0 0 1,0 0-1,0 1 0,0-1 0,1 0 1,-1 0-1,0 0 0,0 0 1,0 0-1,0 0 0,0 0 1,0 1-1,1-1 0,-1 0 1,0 0-1,0 0 0,0 0 1,0 1-1,0-1 0,0 0 1,0 0-1,0 0 0,0 0 1,0 1-1,0-1 0,0 0 1,0 0-1,0 0 0,0 0 0,0 1 1,0-1-1,-1 31-139,0-22 99,-2 19-46,0 37-54,3-57 162,0-1 1,1 0-1,0 1 1,1-1-1,-1 0 0,5 11 1,-5-16-10,0 0 0,0 0 0,1 0 0,-1 0 0,1 0 0,-1 0 0,1 0 1,-1-1-1,1 1 0,0 0 0,0-1 0,0 0 0,0 1 0,0-1 0,0 0 0,0 0 0,0 0 0,1 0 1,-1-1-1,0 1 0,1-1 0,-1 1 0,0-1 0,1 0 0,-1 0 0,0 0 0,1 0 0,2 0 0,2-1 35,1 0-1,0-1 0,-1 0 0,1 0 0,-1 0 0,0-1 0,13-6 0,-7 0-14,0 1 0,0-2 0,-1 0-1,0 0 1,0-1 0,-1-1 0,13-18 0,60-100 43,-63 94-60,73-137 83,-75 131-60,-3 0 0,17-65-1,-23 67-152,-1-1-1,-2-1 1,2-58 0,-10 97-50,-1 6 103,-2 7-4,-34 144-116,25-92 80,2-7 113,-4 83-1,10 59 300,5-133-185,9 66 0,-8-128-109,-1 2 10,0-1-1,0 1 1,1-1 0,0 1 0,0-1-1,0 1 1,0-1 0,0 1 0,1-1-1,0 0 1,-1 0 0,1 0 0,3 5-1,-4-8-46,-1 0 0,0 0 0,0 0 0,0 0 0,0 0 0,0 0 0,0 1 0,1-1 0,-1 0 0,0 0 0,0 0 0,0 0 0,0 0 0,0 0 0,1 0 0,-1 0 0,0 0 0,0 0 0,0 0 0,0 0 0,1 0 0,-1 0 0,0 0 0,0 0 0,0 0 0,0 0 0,1 0 0,-1 0 0,0 0 0,0 0 0,0 0 0,0 0 0,0 0 0,1 0 0,-1 0 0,0-1 0,0 1 0,0 0 0,0 0 0,0 0 0,0 0 0,1 0 0,-1 0 0,0 0 0,0-1 0,0 1 0,0 0 0,0 0 0,0 0 0,0 0 0,0-1 0,0 1 0,4-16-1634,-2-17-1258,-3 2 1843,-2 0 0,0 0 0,-3 0 0,-9-31 0,10 43 941,-1 1 1,-1 1 0,-13-27-1,16 37 286,0 1 0,0 0 0,0 0 0,-1 1 0,1-1 0,-1 1 0,-1 0 0,1 0 0,-1 1 0,0 0 0,0 0 0,-7-4 0,11 7-4,-1 0 0,1 1 0,0-1 0,-1 0 0,1 1 0,-1-1-1,1 1 1,0 0 0,-1 0 0,1 0 0,-5 1 0,6-1-125,1 0 0,-1 0-1,0 0 1,1 0 0,-1 1 0,0-1-1,1 0 1,-1 1 0,1-1 0,-1 0-1,1 1 1,-1-1 0,0 0 0,1 1 0,-1-1-1,1 1 1,0-1 0,-1 1 0,1-1-1,-1 1 1,1 0 0,0-1 0,-1 1 0,1-1-1,0 1 1,0 0 0,0-1 0,-1 1-1,1 0 1,0-1 0,0 1 0,0 0-1,0-1 1,0 1 0,0 0 0,0-1 0,0 1-1,0 0 1,1-1 0,-1 1 0,0 0-1,0-1 1,1 1 0,-1 0 0,1 1 13,1 0 1,-1 0-1,0 0 1,1 0-1,-1 0 1,1-1-1,0 1 1,-1-1-1,1 1 1,0-1-1,0 1 1,0-1-1,0 0 1,0 0-1,1 0 1,3 1-1,6 2 191,21 4-1,-8-4-35,-1-2-1,33 0 1,13 0-55,-60 0-102,0-1 0,0 1-1,0 1 1,0 0 0,-1 0 0,1 1-1,-1 1 1,0-1 0,0 1 0,0 1-1,-1 0 1,15 12 0,-18-13 31,1 1 0,-1 0 0,0 0 0,0 0 0,0 1 0,-1-1 0,0 1 0,0 0 0,-1 0 0,0 1 0,0-1 0,-1 1 0,0 0 0,0-1 0,-1 1 0,0 0 0,0 8 0,0-10-22,-1 16 329,0-22-348,0 1-1,0-1 1,0 1 0,0-1-1,0 1 1,0-1 0,0 1-1,0 0 1,0-1 0,0 1-1,-1-1 1,1 1 0,0-1-1,0 1 1,0-1 0,-1 1-1,1-1 1,0 0 0,0 1-1,-1-1 1,1 1 0,-1-1-1,1 0 1,-1 1 0,0-4 122,3-16 3,0 1 0,5-20 0,-3 18-112,18-70-101,-18 77 32,1 0 1,0 0 0,1 0-1,13-19 1,-18 30 18,0 0 0,0 1 0,0-1 0,0 1-1,0-1 1,1 1 0,-1-1 0,0 1 0,1 0 0,-1-1 0,1 1-1,-1 0 1,1 0 0,0 0 0,-1 0 0,1 1 0,0-1-1,0 0 1,0 1 0,-1-1 0,1 1 0,0 0 0,0 0 0,0-1-1,0 1 1,0 0 0,0 1 0,0-1 0,-1 0 0,4 1 0,1 1 1,0 0 1,0 0-1,-1 1 1,1 0 0,-1 0-1,0 0 1,0 1-1,0 0 1,0-1 0,0 2-1,-1-1 1,0 1 0,4 4-1,102 135-347,-94-121 334,-14-21 40,-1 0 0,1 0 0,0 0 0,0 0 0,-1 0 0,1-1 0,0 1 1,1 0-1,-1-1 0,0 0 0,0 0 0,1 1 0,4 0 0,-6-2 3,1 1 0,0-1-1,0 0 1,0 0 0,0 0-1,0 0 1,0 0-1,-1 0 1,1-1 0,0 1-1,0-1 1,0 1 0,0-1-1,-1 0 1,1 0 0,0 0-1,-1 1 1,1-2 0,2-1-1,0-1-23,0 0 0,0 0 0,0-1 0,-1 1 0,1-1 0,-1 0 0,-1 0 0,1 0 0,-1 0 0,1-1 0,0-6 0,2-3 72,-1-1 0,3-31 0,-7 40-70,1-1 1,-2 1 0,1 0-1,-1 0 1,0-1-1,0 1 1,-4-12 0,4 18-8,1-1 0,-1 0 0,0 0 0,1 1 1,-1-1-1,0 0 0,0 1 0,0-1 1,0 1-1,0 0 0,-1-1 0,1 1 1,0 0-1,-1-1 0,1 1 0,-1 0 0,1 0 1,-1 0-1,1 1 0,-1-1 0,0 0 1,1 0-1,-1 1 0,0-1 0,0 1 0,1 0 1,-1-1-1,0 1 0,0 0 0,0 0 1,1 0-1,-1 0 0,0 0 0,0 1 1,0-1-1,1 1 0,-3 0 0,-1 1 7,0-1 0,1 2 1,-1-1-1,1 0 0,0 1 0,0 0 0,0 0 0,0 0 0,0 1 0,1-1 0,-6 8 1,9-11 0,-1 1 1,1-1 0,0 0 0,0 0 0,0 1 0,0-1 0,0 0 0,0 1 0,0-1 0,0 0 0,0 1 0,0-1 0,0 0 0,0 1-1,0-1 1,0 0 0,0 0 0,0 1 0,0-1 0,0 0 0,0 1 0,1-1 0,-1 1 4,1-1 0,0 1 0,0-1 0,-1 1 0,1-1-1,0 0 1,0 0 0,0 1 0,-1-1 0,1 0 0,0 0 0,0 0 0,0 0 0,0 0 0,-1 0 0,1 0 0,1 0 0,19-4 93,-17 4-93,96-26 25,11-1-2,-97 25-26,1 0 0,-1 1-1,1 0 1,-1 2 0,28 3 0,-37-4 3,-1 1 1,1 0-1,-1 1 0,1-1 0,-1 1 0,0 0 1,1 0-1,-1 0 0,4 4 0,-6-5 1,-1 1 1,1-1-1,0 1 0,-1 0 0,1-1 0,-1 1 1,0 0-1,0 0 0,1 0 0,-1 0 0,0 0 1,-1 1-1,1-1 0,0 0 0,-1 0 0,1 1 1,-1-1-1,0 0 0,1 5 0,-2 3 125,0 0 0,0-1 0,-1 1 0,0 0 0,0-1 0,-1 1 0,-1-1 0,-6 13 0,22-37-70,0 0-1,1 1 1,21-18 0,-24 23-96,0 1-1,1 1 1,0 0-1,0 0 1,1 1-1,12-5 0,-20 9 46,0 1 0,0-1 0,1 1 0,-1 0 0,0 0 0,0 1 0,1-1 0,-1 1 0,0 0 0,0 0 0,1 0 0,-1 1 0,0 0 0,0-1-1,1 1 1,-1 1 0,0-1 0,0 1 0,0-1 0,0 1 0,-1 0 0,1 1 0,0-1 0,-1 1 0,0-1 0,1 1 0,-1 0 0,4 5-1,2 3 135,0 1 0,9 17 0,-11-18-4,0 0 0,0 0-1,1-1 1,12 11 0,-17-18-409,0 0 0,1-1 1,0 1-1,6 3 0,10 1-7651,-10-3 3953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4:49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170 515 2976,'-1'-2'738,"0"-1"0,0 0 1,1 0-1,-1 0 0,1 0 0,0-4 1,0 7-643,0 0 0,0-1 0,0 1 0,-1 0 0,1 0 0,0-1 0,0 1 0,0 0 0,-1 0 0,1 0 0,0-1 0,0 1 0,-1 0 0,1 0 0,0 0 0,0 0 0,-1-1 0,1 1 0,0 0 0,-1 0 0,1 0 0,0 0 0,0 0 0,-1 0 0,1 0 0,0 0 1,-1 0-1,1 0 0,0 0 0,-1 0 0,-9 1 1135,5 0-961,1 0 0,-1 1 1,1-1-1,0 1 1,0 0-1,0 1 1,0-1-1,0 1 0,0-1 1,-4 6-1,2-2 39,0 0-1,0 0 1,1 1-1,-9 13 1,5-3-40,0 0 0,1 0 0,1 0 0,1 1 0,1 0 0,0 0 0,1 0 0,1 1 1,1 0-1,0 27 0,2-44-224,0 1 1,0-1-1,0 0 1,1 0-1,-1 0 0,1 0 1,-1 0-1,1 0 1,0 0-1,0 0 1,0 0-1,0 0 1,0 0-1,0 0 1,1-1-1,-1 1 0,1 0 1,-1-1-1,1 1 1,-1-1-1,1 0 1,0 1-1,0-1 1,0 0-1,0 0 1,0 0-1,0-1 0,3 2 1,-1-1-7,-1-1 1,1 1-1,-1-1 1,1 0-1,-1 0 1,1 0-1,0-1 1,-1 1-1,1-1 1,-1 0-1,0 0 1,1 0-1,-1 0 1,0-1-1,0 0 1,6-3-1,-2 0 1,-1 0-1,1 0 1,-1 0 0,-1-1-1,1 0 1,-1 0 0,0-1-1,0 1 1,-1-1 0,0 0-1,0 0 1,0-1 0,-1 1-1,0-1 1,2-13 0,0 2-33,-2 0 1,0 0-1,0-28 1,-2 40-42,-2 0 0,1 1 0,-1-1 1,1 0-1,-2 0 0,1 1 0,-1-1 1,0 1-1,-1-1 0,1 1 0,-1 0 0,0 0 1,-6-8-1,7 11-15,0 1-1,0 0 1,0 0-1,0 1 1,0-1-1,0 0 1,-1 1-1,1-1 1,0 1-1,-1-1 1,1 1-1,-1 0 1,0 0-1,1 1 1,-1-1-1,0 0 1,-4 0-1,7 2 44,-1-1 0,0 0 0,1 0 0,-1 1-1,0-1 1,1 0 0,-1 1 0,0-1 0,1 0-1,-1 1 1,1-1 0,-1 1 0,1-1 0,-1 1-1,1-1 1,-1 1 0,1-1 0,-1 1 0,1 0 0,0-1-1,-1 1 1,1 0 0,0-1 0,0 1 0,0 0-1,-1-1 1,1 1 0,0 0 0,0-1 0,0 1-1,0 1 1,0-1 9,0 0-1,0 0 0,0-1 1,0 1-1,0 0 1,0 0-1,0-1 0,1 1 1,-1 0-1,0 0 0,0-1 1,1 1-1,-1 0 1,0-1-1,1 1 0,-1 0 1,1-1-1,-1 1 0,1 0 1,-1-1-1,1 1 1,-1-1-1,1 1 0,0-1 1,-1 1-1,1-1 0,0 0 1,-1 1-1,1-1 1,0 0-1,-1 0 0,1 1 1,1-1-1,2 0 50,0 0 0,0 0 0,0 0 0,-1-1 0,1 0 0,0 1 0,0-1 0,-1-1 0,1 1 0,6-4 0,36-22 480,-31 17-425,-3 2-22,24-14 68,-1-1 0,59-53 0,-75 55-97,0 0 1,-1-1-1,28-47 1,31-80 113,-51 96-193,-26 53 19,0 0 1,1 0-1,-1 0 1,0 0-1,0 0 1,0 0-1,0 0 1,0 0-1,0 0 1,0 0-1,0 0 1,0 0-1,0 0 1,0 0-1,0 0 1,0 0-1,0 0 1,0 0-1,1 0 1,-1 0-1,0 0 1,0 0-1,0 0 1,0 0-1,0 0 1,0 0-1,0 0 1,0 0-1,0 0 1,0 0-1,0 0 1,0 0-1,1 0 1,-1 0-1,0 0 1,0 0-1,0 0 1,0 0-1,0 0 1,0 0-1,0 0 0,0 0 1,0 0-1,0 0 1,0 0-1,0 0 1,0 0-1,0 0 1,0 0-1,0 1 1,0-1-1,0 0 1,0 0-1,1 0 1,-1 0-1,0 0 1,0 0-1,0 0 1,0 0-1,0 0 1,0 0-1,0 0 1,0 0-1,0 1 1,0-1-1,0 0 1,-1 0-1,1 0 1,0 0-1,2 7-27,-21 97-88,13-79 83,-34 136-71,-62 194 305,4-102-202,66-175 200,-36 72 513,61-135-608,4-8-14,0-1 0,0 0 1,0 0-1,-1 0 0,0-1 0,0 1 0,0-1 0,-6 5 0,9-9-74,1-1 1,-1 1-1,1-1 0,-1 1 0,1-1 0,-1 1 1,0-1-1,1 0 0,-1 1 0,1-1 1,-1 0-1,0 0 0,1 1 0,-1-1 0,0 0 1,1 0-1,-1 0 0,0 0 0,0 0 0,1 0 1,-1 0-1,0 0 0,1 0 0,-1 0 0,0 0 1,1 0-1,-2-1 0,1 0 0,-1 0-1,1 0 0,0 0 1,0 0-1,0 0 1,1 0-1,-1 0 1,0 0-1,0-1 1,0 1-1,1 0 1,-1-1-1,0 0 1,-1-5-2,0 1 1,1 0-1,-1-1 1,2 0-1,-2-9 1,3 6 3,0 1 1,0 0 0,1-1-1,0 1 1,1 0 0,0 0-1,0 0 1,1 0-1,0 1 1,1 0 0,0 0-1,0 0 1,1 0 0,0 1-1,11-12 1,-1 3-8,1 1 0,1 1 0,0 1 0,1 0 0,32-15 0,-18 12 154,2 1-1,67-19 1,-78 27-628,1 2 1,0 1-1,0 2 0,0 0 1,34 2-1,-36 2-3966,0 5 1270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4:53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9 977 4064,'0'0'78,"-1"0"0,1 0 1,0 0-1,-1 0 0,1 0 0,0 0 1,-1 0-1,1 1 0,-1-1 0,1 0 1,0 0-1,-1 0 0,1 1 0,0-1 1,-1 0-1,1 0 0,0 1 0,0-1 0,-1 0 1,1 1-1,0-1 0,0 0 0,-1 1 1,1-1-1,0 0 0,0 1 0,0-1 1,0 0-1,0 1 0,0-1 0,-1 1 1,1-1-1,0 1 0,1 26 13373,8-28-13216,0 0 0,0 0 0,0-2 0,0 1 0,-1-1 0,1 0 0,-1 0 0,13-8 0,27-10 66,-33 15-168,-1-1-1,0 0 1,-1-1-1,1 0 1,20-18-1,-22 16-58,0 0 0,0-1-1,11-14 1,-21 22-66,1 1-1,-1-1 1,0 0-1,0 0 1,-1 1-1,1-1 1,-1-1-1,1 1 1,-1 0 0,0 0-1,0 0 1,0-1-1,-1 1 1,1 0-1,-1-1 1,0 1-1,0-1 1,0 1-1,0-1 1,-1-5-1,0 7-16,0 0 0,0 0 0,-1 0 0,1 0 0,0 0 0,-1 0 0,1 0 0,-1 1 0,0-1 0,1 0-1,-1 1 1,0 0 0,0-1 0,0 1 0,0 0 0,0 0 0,0 0 0,0 0 0,0 0 0,-1 1 0,-3-1 0,-1-1-57,-1 1 0,1 0 1,-1 1-1,-13 0 0,12 1 50,0 0-1,0 1 0,0-1 1,0 2-1,0 0 0,1 0 1,-1 0-1,1 1 1,0 0-1,0 1 0,0 0 1,1 0-1,0 0 0,0 1 1,0 0-1,0 1 0,1-1 1,0 1-1,1 1 0,0-1 1,0 1-1,0 0 1,1 0-1,-4 10 0,1-2-4,1-1-1,1 1 0,1 0 1,0 0-1,-2 28 0,5-38 26,1 0-1,1 0 0,-1 0 1,1 0-1,0 0 0,0 0 1,0 0-1,4 7 1,-3-9 3,-1-1 0,1 1 0,0-1 0,1 0 0,-1 0 0,0 0 0,1 0 0,0 0 0,-1 0 0,1-1 0,0 1 0,1-1 0,-1 0 0,4 2 0,-1-2 15,0 0 1,0 0-1,0 0 0,0-1 1,0 0-1,0 0 1,0-1-1,0 0 1,1 0-1,-1 0 0,0-1 1,8-1-1,12-4 267,36-12-1,-61 18-276,36-13 125,-2-2 0,61-34 0,60-56-234,27-47 289,-160 130-187,0-1-1,-2-2 1,-1 0 0,-1-1-1,-1 0 1,23-49-1,-12 16-4,-4-1 0,-2-1 0,-2-1 0,13-72 0,-31 117-101,-1 1 0,1-22-1,-3 33 63,0 0 0,-1 0-1,1 0 1,-1 0 0,0 0 0,-1 0-1,1 0 1,-1 0 0,0 0 0,-4-7-1,5 10 18,0 1-1,0-1 1,0 1-1,0 0 1,0 0-1,-1-1 0,1 1 1,0 0-1,-1 0 1,1 0-1,-1 0 1,1 0-1,-1 1 1,1-1-1,-1 0 1,0 1-1,1-1 0,-1 1 1,0 0-1,1-1 1,-1 1-1,0 0 1,1 0-1,-4 0 1,0 1 10,0 0 0,-1 0 1,1 1-1,0 0 0,0-1 1,-6 5-1,0 0-11,0 1 1,1 0-1,0 0 1,0 1-1,1 1 1,-1-1-1,2 1 1,0 1-1,0 0 0,1 0 1,0 0-1,-10 22 1,-1 7-6,1 2 0,-13 53 0,24-74 53,-13 42 7,4 1 0,2 1 0,-9 127 0,21-168-12,2 0-1,0 0 1,2 0 0,0 0-1,2-1 1,10 33 0,-10-41 23,1 0 1,0 0 0,1-1 0,0 0-1,1 0 1,0-1 0,1 0-1,1 0 1,0-1 0,22 19 0,-25-24-4,1-2 1,0 1 0,-1-1-1,2 0 1,-1-1 0,0 1-1,1-2 1,-1 1 0,1-1-1,0-1 1,0 1 0,0-2 0,0 1-1,-1-1 1,1 0 0,0-1-1,0 0 1,0-1 0,10-2-1,-3-1 5,-1 0-1,0-1 1,0 0-1,0-1 1,-1-1-1,0 0 1,0-1-1,-1 0 1,21-20-1,-18 12 14,0-1 0,-1 0 0,-1 0 0,-1-2 0,0 0 0,16-36 0,-27 50-75,0 0-1,-1 0 1,0 0 0,0 0 0,0 0 0,-1 0 0,0-7 0,0 11 13,0-1 0,0 0 0,-1 1 0,1-1 0,-1 1-1,0 0 1,0-1 0,0 1 0,-1-3 0,1 4 0,1 0 1,-1 0-1,0 0 0,0 0 1,0 1-1,0-1 0,1 0 1,-1 0-1,0 0 0,0 1 1,-1-1-1,1 1 0,0-1 1,0 1-1,0-1 1,0 1-1,0-1 0,0 1 1,-2 0-1,-3-1-17,0 1 0,1 0 0,-1 0 0,1 1 0,-1-1 0,1 1 0,-1 1 0,1-1 0,0 1 0,-1 0 0,1 0 0,0 0 0,0 1 0,0-1 0,-5 5 0,3-1-5,0-1 0,1 1 0,-1 1 0,1-1 0,0 1 0,1 0 0,0 1-1,-7 12 1,8-12 39,0-1-1,1 1 0,0 0 0,1 0 1,0 0-1,0 1 0,1-1 0,0 0 1,0 1-1,1-1 0,0 1 0,2 9 1,-1-12 2,0-1 1,0 0 0,0 0 0,1 0-1,0 0 1,0 0 0,0 0 0,0 0 0,1-1-1,0 1 1,0-1 0,0 0 0,1 1-1,0-2 1,-1 1 0,1 0 0,0-1 0,1 0-1,-1 0 1,6 3 0,-6-4-2,0-1 0,-1 1 0,1-1-1,0-1 1,0 1 0,0 0 0,0-1 0,0 0 0,0 0 0,0 0 0,0 0 0,0-1-1,0 1 1,-1-1 0,1 0 0,0-1 0,0 1 0,-1 0 0,1-1 0,3-2 0,10-6 60,-1 0 0,29-24 1,-21 15-73,12-6-28,2 1 0,0 2 0,46-19 0,128-42 128,-163 65-137,-38 13 70,-17 6-5,-24 8-63,13-2 10,0 2 0,1 0 0,0 1-1,1 1 1,0 0 0,0 1 0,1 1 0,1 0 0,0 1 0,1 0 0,0 1 0,1 0-1,1 1 1,-10 21 0,18-33 28,0-1-1,1 1 0,0 0 1,0 0-1,0 0 0,0 0 1,1 0-1,-1 5 0,1-8 5,0 0 0,0 0-1,0 0 1,1-1-1,-1 1 1,0 0 0,0 0-1,1 0 1,-1 0-1,0 0 1,1 0 0,-1-1-1,1 1 1,-1 0-1,1 0 1,-1-1-1,1 1 1,0 0 0,-1-1-1,1 1 1,0 0-1,0-1 1,-1 1 0,1-1-1,0 1 1,0-1-1,0 0 1,0 1 0,0-1-1,-1 0 1,1 0-1,0 1 1,0-1 0,0 0-1,0 0 1,0 0-1,0 0 1,0 0-1,0 0 1,0-1 0,1 1-1,11-2 42,1-1 0,-1-1 0,0 0 0,-1 0 0,1-1 0,20-12 0,-2-1-41,37-28 0,-28 16 119,36-37 0,-59 50-77,-1 0 1,-1-2-1,0 1 0,17-32 0,-4-4-12,-2 0 0,27-84 1,33-156 29,-84 285-58,2-2-41,-1 0 0,-1-1 1,0 1-1,0 0 0,-1-1 0,-1-12 1,0 23 17,0 0 0,0 1 0,0-1 0,0 0 0,0 1 0,0-1 0,0 0 0,0 1 0,0-1 0,0 0 0,0 1 0,-1-1 0,1 0 0,0 1 0,0-1 0,-1 1 0,1-1 0,-1 0 0,1 1 0,0-1 0,-1 1 0,1-1 0,-1 1 0,1-1 0,-1 1 0,1 0 0,-1-1 0,0 1 0,1 0 0,-1-1 0,1 1 0,-1 0 0,0 0 0,1-1 1,-1 1-1,0 0 0,1 0 0,-1 0 0,0 0 0,1 0 0,-1 0 0,0 0 0,1 0 0,-1 0 0,0 0 0,1 0 0,-1 1 0,-1-1 0,0 1-23,-1 1 1,0-1-1,1 1 0,-1-1 1,1 1-1,0 0 0,-1 0 1,1 0-1,0 0 0,0 1 1,-2 2-1,-2 4 15,1 1-1,0 0 1,0 0 0,1 0 0,-4 14-1,-11 57 59,18-75-34,-52 315 103,36-77 88,17-189 57,3 1-1,14 72 0,-17-125-458,1 0 0,0 0 0,1 0 0,-1 0 0,0-1 0,1 1 0,-1 0 0,3 2 0,-4-5 78,1 1 0,-1-1-1,0 1 1,1-1 0,-1 0-1,0 1 1,1-1 0,-1 1-1,0-1 1,1 0 0,-1 1 0,1-1-1,-1 0 1,1 0 0,-1 1-1,1-1 1,-1 0 0,1 0-1,-1 0 1,1 1 0,-1-1 0,1 0-1,-1 0 1,1 0 0,-1 0-1,1 0 1,-1 0 0,1 0-1,0 0 1,-1 0 0,1-1-1,-1 1 1,1 0 0,-1 0 0,1 0-1,-1 0 1,1-1 0,-1 1-1,1 0 1,-1-1 0,0 1-1,1 0 1,-1-1 0,1 1 0,-1 0-1,0-1 1,1 1 0,-1-1-1,0 1 1,0-1 0,1 0-1,2-4-783,0-1-1,-1 1 0,0-1 0,0 0 0,0 0 0,-1 0 0,1 0 0,-2 0 0,1 0 0,-1-12 0,0 6-113,-1 0 0,-1 0 0,0 0 0,-5-18 0,4 21 757,-1 1 0,1 0 0,-1 0 0,-1 0 0,1 1 0,-10-12 0,11 15 213,-4-5 751,-1 1 1,0 0-1,-1 1 0,0-1 1,0 2-1,0-1 0,-1 1 1,1 1-1,-20-8 0,5 1 389,-106-48 8069,130 60-9068,-1-1 0,1 1-1,-1 0 1,1 0 0,-1 0 0,1-1 0,0 1-1,-1 0 1,1 0 0,-1-1 0,1 1-1,0 0 1,-1-1 0,1 1 0,0 0 0,0-1-1,-1 1 1,1-1 0,0 1 0,0 0-1,-1-1 1,1 1 0,0-1 0,0 1 0,0-1-1,0 1 1,0-1 0,0 0-2,0 0 0,1 1 0,-1-1 0,0 1 0,1-1 0,-1 1 0,1-1 0,-1 1 1,1-1-1,-1 1 0,1-1 0,-1 1 0,1 0 0,-1-1 0,1 1 0,1-1 0,28-9 1089,113-37 29,-102 31-1165,1 2-1,62-12 1,-23 16-4502,-73 10 3504,0-1 0,0 1-1,0 1 1,0 0 0,0 0 0,0 0-1,13 5 1,11 9-2002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4:54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27 187 5472,'-18'27'1760,"18"-27"-1698,-1 1 1,0 0 0,0 0-1,1 0 1,-1 0 0,1 0-1,-1 0 1,1 0 0,-1 0-1,1 0 1,0 0 0,-1 0-1,1 0 1,0 1 0,0-1-1,0 2 1,0 1 253,-1-4-215,1 1 1,0 0-1,0-1 0,-1 1 0,1 0 1,0-1-1,0 1 0,0 0 0,0-1 1,0 1-1,0 0 0,0-1 0,0 1 1,0 0-1,0-1 0,1 1 0,-1 0 1,0-1-1,0 1 0,1-1 0,-1 1 1,0 0-1,1-1 0,-1 1 0,0-1 1,1 1-1,-1-1 0,1 1 0,-1-1 1,1 1-1,-1-1 0,1 0 1,-1 1-1,1-1 0,-1 0 0,1 1 1,0-1-1,-1 0 0,1 0 0,0 1 1,-1-1-1,1 0 0,0 0 0,-1 0 1,1 0-1,0 0 0,-1 0 0,1 0 1,0 0-1,0 0 0,3-1 230,0 0-1,0 0 0,-1 0 1,1 0-1,-1-1 1,6-2-1,59-42 1045,8-4-771,-17 17 428,109-43 0,-157 71-959,27-7 68,-36 12-132,-1-1 0,1 1-1,-1 0 1,1 0-1,-1 0 1,1 0-1,-1 0 1,1 0 0,-1 0-1,1 0 1,-1 0-1,1 1 1,-1-1-1,1 1 1,-1-1 0,1 1-1,-1-1 1,0 1-1,0 0 1,2 1-1,-2-2-6,-1 1 0,0 0 0,1 0 0,-1 0 0,1 0 0,-1-1 0,0 1 0,0 0 0,0 0 0,1 0 0,-1 0 0,0 0 0,0 0-1,0 0 1,0 0 0,0 0 0,-1 0 0,1-1 0,0 3 0,-7 18 344,4-14-139,-1 8 6,0 1-1,1-1 0,1 1 0,-1 25 1,3-40-184,0 1 1,0-1-1,0 1 0,0-1 1,0 1-1,0-1 1,1 0-1,-1 1 1,0-1-1,1 1 1,-1-1-1,1 0 1,0 1-1,-1-1 0,1 0 1,0 0-1,0 1 1,0-1-1,0 0 1,0 0-1,0 0 1,2 1-1,-2-1 2,1-1 1,0 1-1,-1 0 1,1-1-1,0 0 0,-1 1 1,1-1-1,0 0 1,0 0-1,-1 0 0,1 0 1,0 0-1,0 0 1,-1-1-1,1 1 0,0 0 1,2-2-1,13-5 11,-1-1 1,0 0-1,0-2 0,-1 1 0,15-14 1,9-5-30,69-35 149,-20 12-159,-77 44-448,-13 9 245,-18 14 172,11-10 13,1 1 19,1 1 0,0-1 0,0 1 0,1 1-1,0-1 1,1 1 0,-1 0 0,2 0 0,-1 1-1,2-1 1,-1 1 0,1 0 0,-2 12 0,4-19 25,1 0 1,-1 0 0,1 0-1,0 0 1,0 0 0,0 0-1,0 1 1,1-1 0,-1 0-1,1 0 1,-1 0 0,1 0-1,0-1 1,1 1 0,-1 0 0,0 0-1,1 0 1,-1-1 0,1 1-1,0-1 1,0 1 0,0-1-1,0 0 1,0 0 0,1 0-1,-1 0 1,1 0 0,-1 0-1,1-1 1,0 1 0,-1-1-1,1 0 1,0 0 0,0 0-1,0 0 1,0 0 0,0-1-1,0 1 1,0-1 0,0 0 0,0 0-1,0 0 1,0 0 0,1-1-1,2 0 1,3-1 9,0-1 0,0 0 1,0 0-1,-1-1 0,0 0 1,1-1-1,-1 0 0,12-9 0,-5 1 10,-1 0 0,0-1 0,14-18 0,-25 28-49,1-1-1,-1 0 0,0 0 1,0-1-1,0 1 1,-1-1-1,0 1 0,2-7 1,-4 10 2,1 0 1,-1 1-1,0-1 1,1 0-1,-1 0 1,0 0-1,0 1 1,0-1-1,-1 0 1,1 0-1,0 1 1,-1-1-1,1 0 1,-1 0-1,1 1 1,-1-1-1,0 0 1,0 1-1,0-1 1,0 1-1,0-1 1,0 1-1,0 0 1,0-1-1,-1 1 1,1 0-1,0 0 1,-1 0-1,1 0 1,-1 0-1,-3-2 1,-1 1-24,0-1 1,-1 1-1,1 0 1,-1 1-1,0 0 1,0 0-1,1 0 1,-11 1-1,1 0-13,1 2-1,-26 5 1,124-15 173,-35 5-118,100-4 51,-119 7-32,1 2 1,-1 1 0,30 8 0,-57-11-32,1 1 0,0 0 1,-1-1-1,1 1 0,-1 0 1,0 0-1,1 1 0,-1-1 1,0 0-1,0 1 0,1 0 1,-1-1-1,-1 1 0,1 0 1,0 0-1,0 0 0,-1 0 1,1 0-1,-1 1 0,1-1 1,1 4-1,-2-2 28,-1 0 0,1-1 0,0 1 1,-1 0-1,0 0 0,0-1 0,0 1 0,0 0 0,-1 0 1,1-1-1,-1 1 0,0 0 0,0-1 0,0 1 0,-2 3 1,-2 4 47,2-7-13,1 0 0,0 1 1,1-1-1,-1 1 1,1 0-1,-1 9 1,2-14-65,0 0 0,0 0 0,0 0 0,0 0 0,0 0 0,0 0 0,0 0 0,0 0 0,0 1 0,0-1 0,0 0 0,0 0 0,0 0 0,0 0 0,0 0 0,0 0 0,0 0 0,0 0 0,0 0 0,1 0 0,-1 0 0,0 0 0,0 1 0,0-1 0,0 0 0,0 0 0,0 0 0,0 0 0,0 0 0,0 0 0,1 0 0,-1 0 0,0 0 0,0 0 0,0 0 0,0 0 0,0 0 0,0 0 0,0 0 0,0 0 0,1 0 0,-1 0 0,0 0 0,0 0 0,0 0 0,0 0 0,0 0 0,0-1 0,0 1 0,0 0 0,0 0 0,1 0 0,-1 0 0,0 0 0,0 0 0,0 0 0,0 0 0,0 0 0,0 0 0,0 0 0,0-1 0,0 1 0,0 0 0,0 0 0,0 0 0,0 0 0,0 0 0,0 0 0,0 0 0,8-13 72,-1 1 0,2 0 1,0 1-1,17-18 1,-20 23-111,1 1 1,0-1-1,0 1 0,0 0 1,1 0-1,-1 1 1,1 0-1,0 0 1,12-3-1,-16 6 24,0 1-1,0-1 1,0 1-1,0 0 0,-1 0 1,1 1-1,0-1 1,0 1-1,0 0 1,4 1-1,40 16 328,-12-3 43,-19-10-162,0-1 0,0-1-1,1-1 1,30 1-1,71-9-604,-118 6 385,35-4-1208,0-4-3398,-5 0 1386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4:5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337 124 1984,'0'-1'378,"-1"1"-1,1-1 1,0 0 0,0 1-1,0-1 1,0 0-1,0 1 1,1-1 0,-1 0-1,0 1 1,0-1 0,0 0-1,1 1 1,-1-1 0,0 0-1,0 1 1,1-2-1,-1 3-99,0 0 0,-1 0 0,1 0 0,-1 0 0,1 0 0,-1 0 0,1 0-1,-1 0 1,0 0 0,0 0 0,1-1 0,-1 1 0,-1 1 0,-12 12 538,0 1 0,1 1 0,1 1 0,1-1-1,1 2 1,0-1 0,-14 37 0,16-35-609,-180 428 2541,179-429-2614,7-15-78,0 0 0,0 1 0,0-1 0,1 0 0,-1 1 0,1-1 0,0 1 0,0 0 0,0 0 0,0-1-1,1 1 1,-1 0 0,1 6 0,0-10-39,0 1 0,0-1 0,1 1 0,-1-1 0,0 1 0,0-1 0,0 1-1,1-1 1,-1 0 0,0 1 0,0-1 0,1 1 0,-1-1 0,0 0 0,1 1 0,-1-1-1,0 0 1,1 0 0,-1 1 0,1-1 0,-1 0 0,0 0 0,1 1 0,-1-1 0,1 0-1,-1 0 1,1 0 0,-1 0 0,1 0 0,1 0 9,0 0 0,-1 0 1,1 0-1,0 0 0,-1 0 0,1-1 1,0 1-1,2-2 0,5-2 16,-1 0 0,11-8 0,-16 10-20,163-113-11,-159 111-25,-1 0 1,2 0-1,-1 1 1,0 0-1,9-2 1,-14 4 4,-1 1 1,1-1 0,0 1-1,-1 0 1,1 0 0,0 0-1,-1 0 1,1 0 0,-1 0 0,1 1-1,0-1 1,-1 0 0,3 2-1,-3-2 2,0 1 0,0 0 0,0-1 0,0 1 0,0 0 0,-1 0 0,1 0 0,0 0 0,0 0 0,-1 0 0,1 0 0,-1 0 0,1 0 0,-1 0 0,1 0 0,-1 0 0,1 0 0,-1 0 0,0 0 0,0 0 0,1 2 0,-1 2 17,0-1 1,0 0-1,0 1 1,-1-1 0,1 1-1,-1-1 1,0 0-1,-2 6 1,-17 36 332,6-14-56,12-26-246,-1 1 66,1 0 0,-1-1 0,0 11 0,2-16-86,1 0 0,0 0 0,0 1 0,0-1-1,0 0 1,0 1 0,0-1 0,0 0 0,0 1 0,0-1 0,1 0 0,-1 1 0,1-1 0,-1 0 0,1 0 0,-1 0 0,1 1-1,-1-1 1,1 0 0,0 0 0,0 0 0,0 0 0,0 0 0,1 1 0,0-1 1,1 1 1,0-1-1,-1 0 0,1 0 1,0 0-1,0-1 1,0 1-1,0-1 0,-1 1 1,1-1-1,0 0 0,0 0 1,0 0-1,0-1 1,3 0-1,8-1 150,26-10 0,-27 8-95,215-87-205,-228 90 120,0 1 0,0 0 1,0 0-1,0 0 0,0 0 1,0 0-1,1 0 0,-1-1 1,0 1-1,0 0 0,0 0 1,0 0-1,0 0 0,1 0 1,-1 0-1,0 0 0,0 0 1,0 0-1,0 0 0,1 0 1,-1 0-1,0 0 0,0 0 1,0 0-1,1 0 1,-1 0-1,0 0 0,0 0 1,0 0-1,0 0 0,1 0 1,-1 0-1,0 0 0,0 0 1,0 0-1,0 0 0,0 1 1,1-1-1,-1 0 0,0 0 1,0 0-1,0 0 0,0 0 1,0 0-1,0 1 0,0-1 1,1 0-1,-5 10-110,-15 17 171,17-25-58,0 3 7,-1-1 1,1 0-1,0 0 0,0 1 0,0 0 0,1-1 1,0 1-1,0 0 0,0-1 0,0 1 0,1 0 1,0 0-1,0 8 0,0-12 22,0 1 1,0 0-1,1 0 0,-1 0 0,1 0 1,-1-1-1,1 1 0,-1 0 0,1-1 0,0 1 1,0 0-1,0-1 0,0 1 0,0-1 1,0 1-1,0-1 0,1 0 0,-1 1 1,0-1-1,1 0 0,-1 0 0,1 0 0,0 0 1,-1 0-1,1 0 0,0 0 0,-1-1 1,1 1-1,0-1 0,0 1 0,-1-1 1,1 0-1,0 1 0,0-1 0,0 0 0,0 0 1,-1-1-1,4 1 0,-1-1 4,-1 0 0,0 0-1,0 0 1,1 0 0,-1-1 0,0 1-1,0-1 1,0 0 0,-1 0 0,1 0-1,0 0 1,-1 0 0,1-1-1,-1 1 1,0-1 0,1 1 0,-1-1-1,2-4 1,-2 3-30,1 0 0,-1-1 0,0 1 0,0-1 0,-1 1 0,1-1 0,-1 0 0,0 0 0,0 1 0,0-1 0,-1 0 0,0-7 1,-1 4-22,1 1 0,-2 0 0,1 1 1,-5-14-1,6 19 8,-1 0 1,1 0-1,-1 0 1,0-1-1,1 1 0,-1 0 1,0 0-1,1 0 1,-1 0-1,0 0 1,0 0-1,0 1 0,0-1 1,0 0-1,0 0 1,0 1-1,0-1 0,0 0 1,-1 1-1,1-1 1,0 1-1,0 0 1,0-1-1,-1 1 0,1 0 1,0 0-1,0 0 1,-1 0-1,1 0 0,0 0 1,0 0-1,-1 0 1,1 0-1,-2 1 1,3-1 11,-1 0 0,0 1 0,1-1 0,-1 0 0,0 1 0,1-1 1,-1 1-1,1-1 0,-1 1 0,0-1 0,1 1 0,-1-1 0,1 1 1,0 0-1,-1-1 0,1 1 0,-1 0 0,1-1 0,0 1 1,0 0-1,-1-1 0,1 1 0,0 0 0,0 0 0,0-1 0,0 1 1,0 0-1,0 0 0,0 0 0,0-1 0,0 1 0,0 0 0,0 0 1,0-1-1,1 1 0,-1 0 0,0-1 0,0 1 0,1 0 0,-1-1 1,1 1-1,-1 0 0,1-1 0,-1 1 0,1-1 0,-1 1 1,1-1-1,-1 1 0,1-1 0,-1 1 0,1-1 0,0 1 0,-1-1 1,1 0-1,0 1 0,0-1 0,0 0 0,6 2 22,-1 0 0,1-1 0,0 0 0,0-1 0,0 0 0,-1 0-1,1 0 1,0-1 0,0 0 0,-1 0 0,1 0 0,0-1 0,9-4 0,5-2 145,0-2 0,30-18 1,-12 2-184,-1-1 0,-2-1-1,45-46 1,83-108-48,-131 141 84,41-68 0,-59 82-44,0 0 0,-3-2-1,18-53 1,-25 68 79,-3 8-79,0-1 1,0 0-1,0 1 1,-1-1-1,0 0 1,0 0-1,-1 0 1,0-13-1,0 20 25,0-1 1,0 0-1,0 1 0,0-1 1,0 1-1,-1-1 0,1 0 0,0 1 1,0-1-1,0 0 0,-1 1 1,1-1-1,0 1 0,-1-1 0,1 1 1,0-1-1,-1 0 0,1 1 1,-1 0-1,1-1 0,-1 1 0,1-1 1,-1 1-1,1 0 0,-1-1 1,1 1-1,-1 0 0,0-1 0,1 1 1,-1 0-1,1 0 0,-1 0 1,0-1-1,1 1 0,-1 0 0,0 0 1,1 0-1,-1 0 0,0 0 1,1 0-1,-1 0 0,0 1 0,1-1 1,-1 0-1,1 0 0,-1 0 1,0 1-1,1-1 0,-1 0 0,1 1 1,-1-1-1,1 0 0,-1 1 1,1-1-1,-2 1 0,-65 64-30,55-53-14,-10 7-116,4-5 141,1 0 0,0 1-1,1 0 1,0 2 0,2 0-1,0 0 1,-20 34 0,11-11-138,1 1 0,-25 73 1,-14 93-156,58-196 388,1 0-1,0 1 1,0-1-1,1 1 1,1-1-1,0 1 0,1-1 1,3 21-1,-3-26-24,1 0-1,0 0 0,0-1 1,1 1-1,0 0 0,0-1 1,0 0-1,1 1 0,-1-1 0,1-1 1,1 1-1,-1-1 0,0 1 1,1-1-1,0 0 0,0-1 1,10 6-1,-7-5-27,0-1 0,0 1-1,1-2 1,-1 1 0,1-1 0,0-1 0,0 1 0,0-2 0,8 1 0,-2-1 18,-1-1 0,1 0 1,-1-1-1,26-7 0,-29 6-17,0-1 0,0 0-1,-1 0 1,1-1 0,-1-1 0,16-10 0,-22 13-11,-1 0 1,0 0-1,0 0 1,0-1-1,0 1 1,0-1 0,0 0-1,-1 0 1,0 0-1,0 0 1,0 0 0,0 0-1,-1 0 1,0-1-1,0 1 1,0 0-1,0-1 1,0 1 0,-1-8-1,0 11-21,0-1 0,0 1 0,0 0 0,0 0-1,0 0 1,0 0 0,0-1 0,-1 1 0,1 0 0,0 0-1,-1 0 1,1 0 0,-1 0 0,1 0 0,-1 0 0,1 0-1,-1 0 1,0 0 0,0 0 0,-1-1 0,1 1-2,0 1 0,0-1 0,0 1 0,0-1 1,-1 1-1,1 0 0,0 0 0,0 0 0,0 0 0,0 0 1,0 0-1,-1 0 0,1 0 0,0 0 0,0 0 0,0 0 1,-2 1-1,-3 1-29,1 1 1,-1 0-1,0 0 1,1 0 0,0 0-1,-9 8 1,6-4-76,0-1 157,1 0 0,0 1 0,0 0-1,1 0 1,-8 11 0,13-16-17,0-1 1,0 1-1,0 0 1,0-1-1,0 1 0,1 0 1,-1 0-1,1 0 0,-1 0 1,1 0-1,0-1 0,0 1 1,0 0-1,0 0 0,0 0 1,0 0-1,0 0 0,1 0 1,-1 0-1,1 0 0,-1-1 1,1 1-1,0 0 0,-1 0 1,1-1-1,0 1 0,0 0 1,1-1-1,-1 1 0,0-1 1,0 0-1,1 1 0,-1-1 1,2 2-1,2 0 9,0 0 0,-1 0 0,1 0 0,0 0-1,0-1 1,1 1 0,-1-2 0,0 1 0,1 0 0,-1-1-1,1 0 1,0 0 0,-1-1 0,1 0 0,7 0 0,9-2-416,-1-1 1,36-9 0,-43 9-234,35-9-563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5:0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111 244 4160,'0'-1'206,"0"0"0,0 0 1,0-1-1,0 1 0,0 0 0,1 0 0,-1-1 1,0 1-1,1 0 0,-1 0 0,2-2 0,-7 12 1920,0 1 0,1 0 0,-4 10 0,-8 41 1082,-5 67-2280,19-110-400,-10 66-71,-27 171 1822,37-244-1423,2-25-446,2-14-321,8-90-46,-7 89-44,7-41-2,3-1-1,33-103 1,-37 145-3,2 1 0,1 0 0,2 1 0,0 1 0,2 0 0,1 1 0,0 1 0,25-26 0,-33 41-7,0 0 1,1 1-1,0 0 0,0 1 0,12-7 0,-19 12 7,-1 1-1,1-1 0,0 1 0,0 0 0,0 0 0,0 0 1,0 0-1,0 0 0,0 1 0,0 0 0,0-1 0,0 1 1,0 0-1,0 0 0,0 1 0,0-1 0,0 1 0,0-1 1,0 1-1,0 0 0,0 0 0,-1 0 0,1 0 0,0 1 1,0-1-1,2 3 0,0 1 22,0 0 0,0 1 0,-1 0 0,0 0 0,0 0 0,0 0 0,-1 1 0,1-1 0,-2 1 0,4 12 0,-4-13-5,-1 0 0,0 0 1,0 1-1,-1-1 0,0 1 0,0-1 0,-1 0 0,1 1 0,-1-1 0,-1 0 0,1 0 0,-1 1 0,0-1 0,-1 0 1,1-1-1,-1 1 0,0 0 0,-1-1 0,-6 10 0,3-7 57,0 0 0,0 0 1,-1-1-1,0 0 0,0 0 0,-1-1 0,1 0 0,-1-1 1,-1 1-1,1-2 0,-18 7 0,12-6-19,-1 0-1,0-1 0,-1-1 1,1 0-1,-1-2 1,1 1-1,-1-2 1,-31-3-1,39 1-36,8 1-24,1 1 0,-1 0 0,0-1 0,1 1 0,-1 0 0,0 0 0,1 0-1,-1 0 1,0-1 0,1 1 0,-1 0 0,0 0 0,0 0 0,1 0 0,-1 1 0,0-1 0,-1 0 0,6 2-12,0 0 0,0-1 1,0 0-1,0 0 0,5 1 1,-8-2 17,24 4 8,1 0 0,45-1-1,-40-3 9,37 2 132,104-13 0,-133 6-62,-1-2 0,0-2 0,0-1 0,43-19 0,-46 14-79,-1-1-1,44-29 1,-59 32 23,-1-1 0,-1 0 1,0-1-1,0-1 1,18-24-1,-32 37-16,13-21 22,-15 23-29,-1 0 0,1 0 0,-1 0 0,1 0 1,-1 0-1,0 0 0,1 0 0,-1 0 0,0 0 0,0 0 0,0 0 0,0 0 0,0 0 0,0 0 0,0 0 0,0 0 0,0 0 0,0 0 0,-1 0 0,1 0 0,0 0 0,-1 0 0,1 1 0,-1-3 0,1 3-4,-1 0 0,1-1 0,0 1 0,-1 0 0,1 0 0,0-1 0,-1 1 0,1 0-1,-1 0 1,1-1 0,0 1 0,-1 0 0,1 0 0,-1 0 0,1 0 0,0 0 0,-1 0 0,1 0 0,-1 0 0,1 0 0,-1 0-1,1 0 1,0 0 0,-1 0 0,1 0 0,-1 0 0,0 0 0,-15 9-90,-6 6 29,0 1-1,1 2 1,-26 27-1,-51 66 419,90-101-289,0 0 0,1 0 0,1 1 0,0 0 0,0 0 0,1 0 0,0 1 0,-4 17 0,9-28-49,0-1 0,0 1 0,0 0 0,0 0 0,0 0 1,0-1-1,0 1 0,0 0 0,0 0 0,0-1 0,0 1 0,0 0 0,1 0 0,-1-1 1,0 1-1,1 0 0,-1-1 0,0 1 0,1 0 0,-1-1 0,1 1 0,-1-1 0,1 1 1,-1 0-1,1-1 0,-1 1 0,1-1 0,0 0 0,-1 1 0,1-1 0,0 0 0,-1 1 1,1-1-1,0 0 0,0 1 0,-1-1 0,1 0 0,0 0 0,0 0 0,-1 0 0,1 0 1,0 0-1,0 0 0,0 0 0,-1 0 0,1 0 0,0 0 0,0-1 0,-1 1 0,1 0 1,0-1-1,-1 1 0,2-1 0,17-11 156,-1-2 0,0-1 0,24-24 1,44-59-303,-73 80 116,-11 15-4,1-1 0,-1 1 1,0 0-1,1 0 0,0 0 1,0 0-1,5-4 0,-7 7 10,-1 0 0,0 0 0,0 0 0,0 1 0,0-1-1,0 0 1,1 0 0,-1 0 0,0 1 0,0-1 0,0 0 0,0 0 0,0 0 0,0 1-1,0-1 1,0 0 0,0 0 0,0 1 0,0-1 0,0 0 0,0 0 0,0 1 0,0-1-1,0 0 1,0 0 0,0 1 0,0-1 0,0 0 0,0 0 0,0 0 0,0 1-1,0-1 1,-1 0 0,1 0 0,0 1 0,-3 10-68,0-4 41,1 0 1,0 1-1,0-1 1,1 0 0,-1 9-1,2-13 59,0 1 0,0-1 0,0 0 0,1 1 0,0-1 1,0 0-1,0 0 0,0 1 0,0-1 0,0 0 0,1 0 0,0 0 0,-1-1 0,5 6 0,-3-5-16,0 0 0,1 0 0,-1 0 0,1-1 0,-1 1 0,1-1 0,0 0 0,0 0 0,0-1 0,0 1 0,6 1 0,4 0 107,-1 0 1,21 2-1,-19-4-74,-1-1 0,1 0-1,-1-1 1,1 0 0,-1-1 0,1-1 0,-1-1 0,0 0 0,0 0-1,-1-1 1,1-1 0,-1 0 0,-1-1 0,1-1 0,-1 0 0,0 0-1,-1-1 1,14-14 0,-14 12-33,-1 0-1,0-1 0,-1 0 1,14-23-1,-41 84-783,15-42 819,1 0 0,1 1 0,-1-1-1,1 1 1,0-1 0,1 1 0,0 9-1,0-16-26,1 0 0,-1 0 0,0 0-1,0 0 1,1 0 0,-1-1-1,0 1 1,1 0 0,-1 0-1,1 0 1,-1-1 0,1 1-1,-1 0 1,1-1 0,0 1 0,-1 0-1,1-1 1,0 1 0,-1-1-1,1 1 1,0-1 0,0 1-1,1 0 1,0-1 6,0 1 0,0-1-1,1 1 1,-1-1 0,0 0-1,0 0 1,1 0 0,-1 0 0,3-1-1,5-1 12,0 0 0,-1-1 0,15-6 0,16-5 34,-22 9-93,23-12-1,150-64 143,-87 39-145,-99 40 3,0 1-1,0-1 1,0 1-1,0 0 1,1 1-1,-1-1 1,0 1-1,8 0 1,-4 0 18,-9 0 7,1 0-1,-1 1 0,0-1 0,1 0 1,-1 0-1,1 0 0,-1 0 0,1 0 1,-1 0-1,1 1 0,-1-1 0,1 0 0,-1 0 1,0 1-1,1-1 0,-1 0 0,1 0 1,-1 1-1,0-1 0,1 1 0,-1-1 0,0 0 1,0 1-1,1-1 0,-1 1 0,0-1 1,0 1-1,1 0 5,-1 0 0,0 0 0,0 0 0,0 0 0,0 1-1,0-1 1,0 0 0,0 0 0,0 0 0,-1 0 0,1 0 0,0 0 0,-1 0 0,1 0 0,-1 0 0,1 0 0,-2 2 0,-1 1 1,2-4-5,1 1-1,0-1 1,-1 0 0,1 0-1,0 1 1,0-1 0,-1 0-1,1 0 1,0 1-1,0-1 1,0 0 0,-1 1-1,1-1 1,0 0 0,0 1-1,0-1 1,0 1 0,0-1-1,0 0 1,0 1-1,0-1 1,0 0 0,0 1-1,0-1 1,0 1 0,0-1-1,0 0 1,0 1 0,0-1-1,0 0 1,0 1-1,1-1 1,-1 1-67,-3 10 212,2-11-145,1 0-1,0 0 1,0 1-1,0-1 1,0 0 0,-1 0-1,1 1 1,0-1-1,0 0 1,0 1 0,0-1-1,0 0 1,0 1 0,0-1-1,0 0 1,0 0-1,0 1 1,0-1 0,0 0-1,0 1 1,0-1 0,0 0-1,0 1 1,0-1-1,0 0 1,0 1 0,0-1-1,0 0 1,1 0-1,-1 1 1,0-1 2,0 1 0,1-1 0,-1 1 0,0-1 0,0 1 0,0-1 1,0 1-1,0-1 0,0 1 0,0-1 0,0 1 0,0-1 0,0 1 0,0-1 0,0 1 0,0-1 0,0 1 0,0-1 0,0 1 0,-1-1 0,1 1 0,0-1 0,0 0 0,0 1 0,-1-1 1,1 1-1,0-1 0,-1 0 0,1 1 0,0-1 0,-1 0 0,1 1 0,-1-1 0,0 1 11,1 0 1,-1-1-1,0 1 1,1-1-1,-1 1 1,1 0-1,-1 0 1,1-1-1,-1 1 1,1 0-1,0 0 1,0 0-1,-1-1 1,1 1-1,0 0 1,0 1-1,0 4-39,0-6 25,1 0 0,-1 1 0,0-1 0,0 0 0,0 1 0,0-1 0,1 0 0,-1 1 0,0-1 0,0 1 0,0-1 0,0 0 0,0 1 0,0-1 0,0 1 0,0-1 0,0 0 0,0 1 0,-1-1 0,1 0 0,0 1 0,0-1 0,0 0 0,0 1 0,-1-1 0,1 0 0,0 1 0,0-1 0,0 0 0,-1 1 0,1-1 0,0 0 0,-1 0 0,1 1 0,0-1 0,0 0 0,-1 0 0,1 1 0,-1-1 0,1 0 0,0 0 0,-1 0 0,1 0 0,0 0 0,-1 0 0,1 0-1,0 0 1,-1 0 0,1 1 8,0-1-1,1 1 1,-1 0-1,0-1 0,1 1 1,-1-1-1,0 1 0,0-1 1,0 1-1,1 0 1,-1-1-1,0 1 0,0 0 1,0-1-1,0 1 0,0 1 1,0 0-3,0 0 1,0 0 0,0 0-1,1 1 1,-1-1 0,1 0 0,0 0-1,-1 0 1,1 0 0,0 0-1,0 0 1,0 0 0,3 3-1,9 10-60,-11-13 60,-1 0 0,1 1 0,0-2 1,0 1-1,0 0 0,0 0 0,0 0 0,0-1 0,4 3 0,-1-2-38,-2 0 68,0-1 0,0 1 0,0-1 0,0 0 0,0 0 0,1 0-1,-1 0 1,0 0 0,1-1 0,-1 1 0,0-1 0,1 0 0,-1 0 0,0-1 0,7 0 0,-7 0-22,1 0 1,-1-1 0,0 1-1,0 0 1,0-1 0,-1 0-1,1 0 1,0 0 0,0 0-1,2-3 1,22-27 70,-12 15-66,2-5-15,27-42 0,2-3 0,-44 63-9,0 2-21,0-1 0,0 1 0,0 0 0,1-1 0,-1 1 0,3-2 0,-4 3 24,0 1 0,0-1-1,0 1 1,0 0 0,0-1-1,0 1 1,0 0 0,0 0-1,0 0 1,0-1-1,0 1 1,0 0 0,0 0-1,0 0 1,0 1 0,0-1-1,0 0 1,-1 0 0,1 0-1,0 1 1,0-1 0,0 0-1,0 1 1,0-1-1,1 2 1,0-1 21,0 0 1,0 0-1,-1-1 0,1 1 0,0 0 0,0-1 1,0 0-1,0 1 0,0-1 0,0 0 0,0 0 1,0 0-1,0 0 0,0 0 0,0 0 0,0-1 1,3 0-1,15-2 68,-20 3-95,1 1 0,0-1 0,0 0 0,0 0-1,0 0 1,-1 1 0,1-1 0,0 0 0,0 1-1,-1-1 1,1 1 0,0-1 0,-1 1 0,1-1-1,0 1 1,-1 0 0,1-1 0,-1 1 0,1 0-1,-1-1 1,1 1 0,-1 0 0,0 0 0,1-1-1,-1 1 1,0 0 0,0 0 0,1 0 0,-1-1-1,0 1 1,0 0 0,0 0 0,0 0-1,0 0 1,0-1 0,0 1 0,-1 1 0,1 4-14,0 0 1,-1 1 0,-2 8-1,-1 0 42,-1-1 0,0 0 1,0-1-1,-1 1 0,-1-1 0,-13 18 0,16-24 14,-1-1 0,0 0-1,0 0 1,-1-1 0,1 0 0,-1 0 0,-1 0-1,1 0 1,0-1 0,-1 0 0,0-1 0,0 1 0,0-1-1,-10 2 1,15-5 0,0 1-1,0-1 1,0 0-1,-1 0 1,1 0-1,0 0 1,0 0-1,0-1 1,0 1 0,-5-2-1,7 2-24,-1 0-1,0-1 0,0 1 1,0 0-1,0-1 0,1 1 1,-1-1-1,0 1 1,0-1-1,1 1 0,-1-1 1,0 0-1,1 1 1,-1-1-1,1 0 0,-1 1 1,1-1-1,-1 0 1,1 0-1,-1 0 0,1 0 1,0 1-1,-1-1 1,1 0-1,0 0 0,0 0 1,0-1-1,0 2-6,0-1 0,0 1-1,0-1 1,1 0 0,-1 1 0,0-1-1,1 1 1,-1-1 0,0 1-1,1-1 1,-1 1 0,1 0 0,-1-1-1,0 1 1,1-1 0,-1 1 0,1 0-1,0-1 1,-1 1 0,1 0 0,-1 0-1,1 0 1,-1-1 0,1 1 0,-1 0-1,1 0 1,0 0 0,0 0 0,24-3-73,-17 2 66,29 0-6,1 1 0,40 6 0,-23-2 28,142 11-1496,-147-14-7701,-41-1 6433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5:00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44 8064,'-40'-24'3648,"22"13"-3168,13 3-160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6:48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1824,'-3'-9'6688,"3"26"-4480,0-11-1923,1-1 1,0 1-1,0 0 1,0-1-1,1 1 1,0-1-1,0 1 1,1-1 0,4 9-1,-1-3 33,28 64 1232,-20-39-1152,23 36 1,1 0 421,-34-63-732,0 0 1,-1 0-1,-1 1 1,0-1-1,0 1 1,1 12-1,-1 8 116,-2 1 0,-1 0-1,-1 0 1,-1-1-1,-14 55 1,16-80-141,-1 0 0,0 0 1,0 0-1,0-1 0,0 1 1,-4 4-1,4-7-17,1 0 0,-1 0 0,0 0 0,1-1 0,-1 1 0,0 0 0,0-1 0,0 0 1,-1 1-1,1-1 0,0 0 0,0 0 0,-5 1 0,5-1-27,1-1 1,-1 0 0,1 0-1,-1 0 1,1 0 0,0 0-1,-1-1 1,1 1-1,-1 0 1,1-1 0,0 1-1,-1-1 1,1 1 0,0-1-1,-1 0 1,1 1 0,0-1-1,0 0 1,0 0 0,0 0-1,0 0 1,0 0-1,0 0 1,0 0 0,0 0-1,0 0 1,0-2 0,-4-4 19,1 0 0,0-1 0,-4-10 0,6 12-36,-2-5 23,0-1-1,0 0 1,1 0-1,1 0 1,0 0 0,1 0-1,0-22 1,2 17 29,1-1 1,1 1 0,0 0 0,11-31 0,-1 15 20,1 0 0,3 0 0,0 2 0,35-47 0,-39 60-157,0 1 1,2 0-1,0 2 1,1-1-1,24-17 1,-26 23-885,1 1 0,24-12 0,-23 15-1592,0 0-1,28-7 1,6 5-1811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6:50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19 2240,'0'-8'1697,"0"7"-1532,0 1 0,0 0 1,0-1-1,0 1 0,0 0 0,0 0 1,0-1-1,0 1 0,0 0 1,0-1-1,0 1 0,0 0 1,0 0-1,0-1 0,0 1 1,0 0-1,0-1 0,0 1 0,-1 0 1,1 0-1,0-1 0,0 1 1,0 0-1,0 0 0,-1 0 1,1-1-1,0 1 0,0 0 1,-1 0-1,1 0 0,0 0 0,0-1 1,-1 1-1,1 0 0,-1 0 1,-1-1 477,2 2-173,0-1-427,0 0 0,0 0 0,0 1 0,0-1 1,0 0-1,0 0 0,0 1 0,0-1 0,0 0 1,0 0-1,0 0 0,0 1 0,0-1 0,0 0 1,0 0-1,0 0 0,0 1 0,-1-1 0,1 0 1,0 0-1,0 0 0,0 0 0,0 1 0,0-1 1,-1 0-1,1 0 0,0 0 0,0 0 0,0 0 1,0 1-1,-1-1 0,1 0 0,0 0 0,0 0 1,0 0-1,-1 0 0,1 0 0,0 0 0,0 0 1,-1 0-1,1 0 0,0 0 0,0 0 0,0 0 1,-1 0-1,1 0 0,0 0 0,0 0 0,0 0 1,-1 0-1,1 0 0,0-1 0,0 2 16,-1-1 1,1 0-1,0 1 0,0-1 0,0 0 0,0 1 1,0-1-1,0 0 0,0 0 0,0 1 0,-1-1 1,1 0-1,0 1 0,0-1 0,0 0 0,1 1 1,-1-1-1,0 0 0,0 1 0,0-1 0,0 0 1,0 1-1,0-1 0,0 0 0,1 1 0,-1-1 1,0 0-1,6 18 618,-2-9-313,19 90 494,-12-48-611,-2 1-1,2 66 0,-1-11 103,6 117 691,-16-223-1038,0 2 73,1 1 1,-1 0-1,0 0 0,-1 0 1,1-1-1,-1 1 0,1 0 1,-1-1-1,0 1 0,-1 0 0,1-1 1,0 1-1,-4 4 0,5-7-65,0-1-1,0 0 0,-1 1 1,1-1-1,0 0 0,0 0 0,0 1 1,0-1-1,0 0 0,-1 0 1,1 1-1,0-1 0,0 0 0,-1 0 1,1 0-1,0 1 0,0-1 1,-1 0-1,1 0 0,0 0 0,0 0 1,-1 0-1,1 1 0,0-1 1,-1 0-1,1 0 0,0 0 0,0 0 1,-1 0-1,1 0 0,0 0 1,-1 0-1,1 0 0,0 0 1,-1 0-1,1 0 0,0 0 0,0-1 1,-1 1-1,1 0 0,0 0 1,-1 0-1,1 0 0,0 0 0,0-1 1,0 1-1,-1 0 0,1 0 1,0 0-1,0-1 0,-1 1 0,1 0 1,0-1-1,-12-7 220,6 3-195,1 1 1,0 0-1,1-1 1,-1 0-1,1 0 0,0 0 1,0-1-1,1 1 0,-1-1 1,1 0-1,0 0 1,1 0-1,0 0 0,-2-8 1,1 3-42,0 0 1,1 1 0,1-1-1,0 0 1,0-1 0,1 1-1,1 0 1,2-15 0,3-1 144,1 1 1,2-1 0,0 2-1,2-1 1,1 1-1,16-24 1,-7 15 13,3 1 0,0 1 0,45-45 0,-51 60-145,1 0 0,0 1 0,24-15 0,-30 23-2799,23-10-1,-13 10-433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2:53.739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1 265 3072,'12'9'5781,"16"-4"-4736,14-7 175,58-10 0,-68 7-924,377-53 1171,51-4-896,80 7-43,-378 42-328,231-16 522,177 8-2,-16 7-208,-488 13-406,386-1 567,572 9 383,-928-10-1525,-34-4-3510,-34 6 2006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6:51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16 2912,'-6'-4'509,"6"4"-412,-1 0 0,1-1 0,-1 1 0,1 0 1,-1 0-1,1 0 0,0-1 0,-1 1 1,1 0-1,-1-1 0,1 1 0,0 0 0,-1-1 1,1 1-1,0-1 0,-1 1 0,1-1 0,0 1 1,0 0-1,-1-1 0,1 1 0,0-1 1,0 1-1,0-1 0,0 1 0,0-1 0,0 1 1,-1-2-1,3 12 3773,14 33-2220,120 275 2339,-130-299-3783,-5-15-34,0 0-1,1 0 1,-1 0 0,1 0-1,0 0 1,4 6 0,-5-9 25,3-11 182,-3 6-360,-1 1 0,1-1 1,-1 0-1,1 0 0,-1 0 1,-1 0-1,1 1 0,0-1 1,-1 0-1,0 0 0,0 0 1,0 1-1,0-1 0,-1 1 1,-3-8-1,5 10-33,-1 1 0,0-1 0,0 0 0,0 0 0,0 0 0,0 0 1,0 1-1,0-1 0,0 0 0,0 1 0,0-1 0,0 1 0,0-1 0,0 1 0,0-1 0,0 1 0,-1 0 0,1 0 0,0 0 0,-2-1 0,1 2-1,0-1-1,0 1 1,0-1 0,0 1-1,0-1 1,0 1-1,0 0 1,0 0-1,0 0 1,0 0 0,-1 2-1,-4 3-8,0 0 0,0 1 0,1 0 0,-7 8 1,13-15 23,-17 22 50,7-8-28,0-1 0,-1 0-1,-1 0 1,0-2 0,-14 12 0,23-21-714,23-5-11634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6:59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183 106 1568,'-1'0'136,"-2"-1"272,0 1-1,0 0 0,0 0 0,-1 1 0,1-1 0,0 1 0,0-1 0,0 1 1,0 0-1,0 0 0,0 0 0,-3 2 0,2 0-10,-1 0 1,0-1-1,0 0 0,0 0 1,0 0-1,0 0 0,0-1 1,0 0-1,-8 1 0,13-2-384,0 0-1,-1 0 0,1 0 0,0 0 1,0 0-1,0 0 0,0 0 0,0 0 1,-1 0-1,1 0 0,0 0 0,0 0 1,0 0-1,0 0 0,0 0 1,0 0-1,-1 0 0,1 0 0,0 0 1,0 0-1,0 0 0,0 0 0,0 0 1,0 0-1,-1 1 0,1-1 0,0 0 1,0 0-1,0 0 0,0 0 0,0 0 1,0 0-1,0 0 0,0 1 1,0-1-1,0 0 0,0 0 0,0 0 1,-1 0-1,1 0 0,0 0 0,0 1 1,4 5 317,9 5 348,-7-8-555,1 0 1,-1 0-1,1 0 0,0-1 0,-1 0 0,1-1 0,0 0 0,0 0 0,9 0 0,66-3 604,-69 1-594,-1 0-14,-1 0 0,0-1 1,12-3-1,-19 4-75,0-1-1,1 1 1,-1-1 0,0 0 0,-1 0 0,1 0-1,0-1 1,0 1 0,-1-1 0,0 0 0,4-3 0,-4 2-11,0 0 1,0 0 0,0 0-1,0 0 1,-1 0 0,0-1-1,0 1 1,0-1 0,0 1-1,-1-1 1,2-6 0,-3 9-24,0-1 0,0 1 0,0-1 0,-1 1 0,1-1 0,0 0 0,-1 1 0,0-1 0,0 1 0,0 0 0,0-1 0,0 1 0,0 0 0,0-1 0,-1 1 0,1 0 0,-1 0 0,1 0 0,-1 0 0,0 0 0,0 1 0,-4-4 0,2 3-33,0-1-1,-1 1 1,0-1 0,1 1-1,-1 1 1,0-1 0,0 1-1,0-1 1,0 2-1,-1-1 1,1 0 0,0 1-1,0 0 1,0 0 0,0 1-1,-9 1 1,0 1-47,-1 0 0,2 1 0,-1 1 0,-24 12 1,16-6 279,0 1 0,-37 29 0,50-34-135,1 0 0,0 1 0,0 0 0,1 0 0,0 0 1,0 1-1,1 0 0,0 1 0,-4 10 0,8-17-25,1 0-1,0 1 1,0-1 0,0 0 0,1 1-1,-1-1 1,1 0 0,-1 1-1,1-1 1,0 0 0,1 1 0,-1-1-1,1 0 1,-1 1 0,1-1 0,0 0-1,0 0 1,0 1 0,4 4 0,-3-3-16,1-1 1,0-1 0,1 1 0,-1 0 0,1-1 0,-1 1-1,1-1 1,0 0 0,0-1 0,0 1 0,1-1 0,-1 1 0,6 1-1,3 0 82,0 0-1,1 0 0,-1-1 0,1-1 1,0-1-1,17 1 0,85-8 691,-68 2-595,-32 2-52,27-6 1,-31 5-77,-1 0 0,1 1 0,14 0 0,-25 2-92,-1 0 0,0 0 1,1-1-1,-1 1 0,0 0 0,0 0 0,1 0 0,-1 0 1,0 0-1,1 0 0,-1-1 0,0 1 0,0 0 1,0 0-1,1 0 0,-1-1 0,0 1 0,0 0 0,0 0 1,1-1-1,-1 1 0,0-1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7:01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7 793 2720,'-2'3'244,"-2"1"451,4-4-683,-1 0 0,1 0 0,0 0 0,0 0-1,0 0 1,0 0 0,0 0 0,0 0 0,0 0 0,0 1 0,0-1 0,0 0-1,0 0 1,0 0 0,0 0 0,0 0 0,0 0 0,0 0 0,0 0-1,0 0 1,1 0 0,-1 0 0,0 0 0,0 0 0,0 0 0,0 1-1,0-1 1,0 0 0,0 0 0,0 0 0,0 0 0,0 0 0,0 0-1,0 0 1,0 0 0,0 0 0,0 0 0,0 0 0,0 0 0,0 0-1,1 0 1,-1 0 0,0 0 0,0 0 0,0 0 0,0 0 0,0 0-1,2 0 1483,-2-1-1313,0 1-1,1-1 1,-1 0-1,1 1 0,-1-1 1,1 1-1,0 0 0,-1-1 1,1 1-1,-1-1 0,1 1 1,0 0-1,-1-1 0,2 1 1,3-3 212,5-5 171,0-1 0,0 0 0,0 0 0,9-13 0,31-47-23,-43 58-467,36-54 294,52-102 0,27-115-139,-119 274-241,13-42 31,-16 46-7,1 0 1,0 1-1,-1-1 1,0 0-1,1 1 1,-1-1-1,-1 0 1,1 0-1,-1 1 0,-1-6 1,2 7-14,-1 1-1,0 0 1,1-1-1,-1 1 1,0 0-1,0 0 1,0 0 0,0 0-1,0 0 1,0 0-1,0 0 1,0 0-1,0 0 1,-1 0 0,1 0-1,0 1 1,-1-1-1,1 0 1,0 1-1,-1 0 1,1-1 0,-1 1-1,1 0 1,-1-1-1,1 1 1,-1 0-1,1 0 1,-2 0 0,-2 1-1,0-1 0,1 1 0,-1 0 1,0 0-1,1 0 0,-8 3 1,7-1 23,0 0 0,-1 0 0,1 0 0,0 1 0,1 0 0,-9 8 0,-20 28 368,25-29-279,1 1-1,0 0 1,1 0 0,-9 24 0,-10 53 361,20-71-357,-9 37 162,2 1 1,3 0-1,-4 101 0,13-149-257,0 0-1,1-1 1,0 1-1,0 0 1,1 0-1,0-1 1,0 1-1,1-1 1,0 0-1,0 1 1,0-1-1,7 9 1,-6-11 23,1 0 1,-1 0 0,0-1 0,1 1 0,0-1 0,0-1-1,1 1 1,-1 0 0,0-1 0,1 0 0,0-1 0,0 1-1,0-1 1,0 0 0,10 1 0,1 0 88,1-1 0,-1-1 0,1-1 0,-1-1 0,0 0 0,1-1 0,-1-1 0,24-7 0,-17 3-20,0-1 0,-1-2 1,0 0-1,0-1 0,25-18 0,-43 26-64,1-1 1,-1-1-1,0 1 0,0-1 0,0 1 0,-1-1 1,1-1-1,6-10 0,-9 12-33,-1 1 1,1 0-1,-1-1 0,0 1 1,0-1-1,0 1 0,0-1 0,-1 0 1,1 1-1,-1-1 0,0 0 1,0 1-1,-1-1 0,1 0 1,-1 1-1,0-1 0,-1-5 0,2 8-32,-1 0 0,1 0 0,-1-1 0,1 1-1,-1 0 1,1 0 0,-1 0 0,0 0 0,0 0-1,1 0 1,-1 0 0,0 1 0,0-1-1,0 0 1,0 0 0,0 0 0,0 1 0,0-1-1,0 1 1,0-1 0,0 1 0,0-1 0,-1 1-1,1 0 1,0-1 0,0 1 0,0 0 0,-1 0-1,1 0 1,0 0 0,0 0 0,0 0 0,-1 0-1,1 0 1,0 1 0,0-1 0,0 0-1,-1 1 1,1-1 0,0 1 0,-1 0 0,-6 3-91,0 0 1,1 0 0,0 1 0,-10 8 0,4-2-52,1 2 1,0-1-1,-16 23 1,26-32 146,0-1 33,0 1 0,0-1-1,1 0 1,-1 1-1,1-1 1,0 1-1,0-1 1,0 1-1,0 0 1,0-1-1,0 1 1,1 0-1,-1 0 1,1-1 0,0 1-1,0 0 1,0 0-1,0 0 1,0 0-1,1-1 1,-1 1-1,1 0 1,0 0-1,0-1 1,0 1-1,0-1 1,0 1 0,1-1-1,-1 1 1,1-1-1,-1 0 1,1 1-1,0-1 1,0 0-1,0 0 1,0 0-1,0-1 1,1 1-1,-1 0 1,0-1 0,1 0-1,-1 1 1,1-1-1,0 0 1,-1 0-1,6 0 1,0 1 32,1-1-1,-1 0 1,1 0 0,-1-1 0,1-1 0,-1 1 0,0-1 0,1-1-1,-1 1 1,10-4 0,7-4 64,44-24 0,-41 19-170,67-39 122,-62 33-5,54-24 1,-82 41-100,1 0 0,-1 0 1,9-6-1,-17 14 58,-1 0-1,0 0 0,0 0 1,0-1-1,-1 1 1,0-1-1,-6 4 1,-12 13-91,2 0-36,11-12 31,1 1 1,0 0-1,-11 15 0,19-23 85,0 0-1,0-1 0,1 1 0,-1 0 0,0-1 1,1 1-1,-1 0 0,1-1 0,0 1 0,-1 0 1,1 0-1,0 0 0,0 0 0,0-1 0,1 4 1,-1-4-10,1 0 1,-1 0-1,0 0 1,1 0-1,-1 0 1,1 0-1,-1 0 0,1 0 1,0-1-1,-1 1 1,1 0-1,0 0 1,0-1-1,0 1 1,-1-1-1,1 1 1,0 0-1,0-1 1,0 0-1,0 1 1,0-1-1,0 0 1,0 1-1,0-1 1,0 0-1,0 0 1,0 0-1,0 0 0,0 0 1,2 0-1,9-1 101,1 0 0,-1 0 0,0-2-1,1 1 1,20-9 0,-13 3-12,1-1 1,26-16-1,-31 14-60,-1-1 0,0 0-1,0-1 1,-1 0 0,-1-1 0,0-1 0,-1 0-1,0 0 1,-1-2 0,10-19 0,6-20 181,35-106 0,-44 106-322,22-114 1,-37 135-51,-3 33 110,0-1-1,-1 0 1,1 0-1,0 1 1,-1-1-1,1 0 1,-1 1 0,0-1-1,0 0 1,-2-3-1,3 6 39,-1 0 0,1-1-1,-1 1 1,1 0-1,-1 0 1,1-1 0,-1 1-1,1 0 1,-1 0 0,1 0-1,-1 0 1,1-1-1,-1 1 1,1 0 0,-1 0-1,0 0 1,1 0-1,-1 0 1,1 0 0,-1 1-1,1-1 1,-1 0 0,1 0-1,-1 0 1,0 0-1,1 1 1,-1-1 0,1 0-1,0 0 1,-1 1 0,1-1-1,-1 0 1,0 2-1,-17 13-168,8-4 114,1 0 1,0 1 0,1 0 0,0 0-1,0 1 1,2 0 0,-10 26-1,-24 105 82,30-101-33,0-4 28,-36 182-212,44-209 229,1-1-1,1 1 0,0 0 0,2 13 0,-1-21 5,0-1 1,-1 1-1,1-1 0,1 0 0,-1 1 1,0-1-1,1 0 0,2 4 0,-3-6-15,0 0 0,0 0-1,0 1 1,0-1 0,0 0-1,0 0 1,0 0 0,1 0-1,-1 0 1,1 0 0,-1-1-1,0 1 1,1 0-1,-1-1 1,1 1 0,-1-1-1,1 0 1,2 1 0,2-1 24,0 0 0,1 0 0,-1-1 0,0 0 0,0 0 0,0 0 1,0-1-1,0 0 0,0 0 0,-1-1 0,1 1 0,9-8 0,-5 4-39,-2 0 0,1-1 0,-1 0 0,1-1 0,-2 0 0,11-13 0,4-10 116,27-50 0,-43 68-117,-8 14-256,-1 6 91,-5 20-39,3-8 101,-4 23-1,8-37 101,0 0-1,1 0 0,0 0 1,0 0-1,0 0 0,0 0 1,1 0-1,1 6 0,-2-10 18,1 1-1,0-1 0,-1 1 0,1-1 0,0 0 0,0 1 0,0-1 0,0 0 0,0 0 0,0 1 0,0-1 0,1 0 0,-1 0 0,0 0 0,1-1 0,-1 1 0,0 0 0,1 0 0,-1-1 0,1 1 0,-1-1 0,1 1 0,-1-1 0,1 0 0,0 1 0,-1-1 0,1 0 0,-1 0 0,4-1 0,0 1 35,1-1 1,-1 0 0,1 0-1,-1 0 1,1-1-1,-1 0 1,9-4 0,35-21 23,-43 23-64,48-28-35,46-29 294,-88 53-331,-12 8 58,0 0 0,0 1 0,0-1 0,0 0 0,0 0 0,0 0 0,0 0 0,0 0 0,0 0 0,0 1 0,0-1 0,0 0-1,0 0 1,0 0 0,0 0 0,0 0 0,1 0 0,-1 0 0,0 1 0,0-1 0,0 0 0,0 0 0,0 0 0,0 0 0,0 0 0,0 0 0,0 0 0,0 0 0,0 0 0,1 1 0,-1-1 0,0 0 0,0 0 0,0 0 0,0 0 0,0 0 0,0 0 0,0 0 0,1 0 0,-1 0 0,0 0 0,0 0 0,0 0 0,0 0 0,0 0 0,0 0 0,1 0 0,-1 0 0,0 0 0,0 0 0,0 0 0,0 0 0,0 0 0,-21 38-79,-10 22 127,30-58-36,0-1 1,0 1-1,1 0 0,-1 0 1,0 0-1,1 0 0,0 0 1,0-1-1,-1 1 0,1 0 1,0 0-1,0 0 1,1 0-1,-1 0 0,0 0 1,1 0-1,0 2 0,0-3-4,0 1-1,0-1 0,0 1 0,0-1 1,0 0-1,0 0 0,0 0 0,0 1 1,1-1-1,-1 0 0,0 0 1,1-1-1,-1 1 0,1 0 0,2 1 1,3 0 18,-1-1 0,1 1 0,-1-1 0,1-1 0,0 1 0,0-1 0,-1 0 0,10-2 0,-7 1 67,-1 0 0,1-1 0,-1-1 0,0 1 1,15-8-1,-20 9-46,0-1 0,1 0 0,-1 0 1,0 0-1,0-1 0,0 1 0,0-1 1,0 1-1,-1-1 0,1 0 0,-1 0 0,0-1 1,0 1-1,3-5 0,-5 6-31,1 1 1,-1 0-1,1 0 1,-1-1-1,0 1 1,0 0-1,1 0 1,-1-1-1,0 1 1,0 0-1,0-1 0,0 1 1,-1 0-1,1-1 1,0 1-1,-1 0 1,1 0-1,0-1 1,-1 1-1,0 0 0,1 0 1,-2-2-1,1 1-18,-1 1 0,0-1 0,0 0 0,1 1 0,-1-1 0,-1 1 0,1-1 0,0 1-1,0 0 1,0 0 0,-3-1 0,-2 0-13,0 0 0,0 0-1,0 0 1,0 1 0,-1 1 0,1-1 0,-10 1-1,-5 2-215,10-2 180,-1 2 0,0-1 1,-23 7-1,34-8-102,4-1 45,7-2-34,75-16-142,-1 1-136,-73 17 415,0 0 0,0 0-1,-1 1 1,1 1 0,0-1 0,13 4-1,-21-3 21,0-1-1,0 1 1,0 0-1,0 0 1,0 0 0,0 0-1,0 0 1,-1 0-1,1 1 1,-1-1-1,1 1 1,-1-1-1,1 1 1,-1-1-1,0 1 1,1 0-1,-1 0 1,0-1-1,0 1 1,0 0-1,-1 0 1,1 0 0,0 0-1,-1 0 1,1 1-1,-1-1 1,0 0-1,0 2 1,1 7 45,-1 0 0,0 0 1,-1-1-1,-2 12 1,3-20-41,-3 9 114,0 7-13,3-13-9,3-5 83,46-36-45,-25 12-140,-19 18-52,1 0-1,0 0 0,0 0 1,1 1-1,9-6 0,-15 10 30,-1 1-1,1-1 1,0 1-1,0 0 0,0-1 1,0 1-1,0 0 1,-1 0-1,1 0 0,0 0 1,0-1-1,0 1 1,0 0-1,0 1 0,0-1 1,0 0-1,0 0 1,0 0-1,-1 0 0,1 1 1,0-1-1,0 1 1,0-1-1,0 0 1,-1 1-1,1-1 0,0 1 1,0 0-1,-1-1 1,2 2-1,1 1 109,0 1 0,0 0 0,-1 0 0,5 8 0,2 4 180,-6-12-340,0 0 0,1 0 0,-1 0 0,1 0 0,0 0 0,0-1 1,1 0-1,-1 0 0,0 0 0,1 0 0,0-1 0,0 0 0,-1 0 0,1 0 0,1 0 0,-1-1 0,0 0 0,0 0 0,7 0 0,7-4-4109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7:02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65 4064,'-14'-8'1824,"24"-1"-1568,-6 1 416,11 8-416,1-7-160,8 2-96,-6-6-512,3 8 288,-7-6-3072,4 4 1824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7:0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64 128 5056,'-40'-5'2304,"22"10"-2016,13-5 3136,18 4-1408,5 4-1152,32 0 1120,3-1-1121,24-11 577,-4 1-864,17-17 0,-1 4-384,14-16-32,-3 7-96,-2-6-544,-12 7 256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7:04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31 3072,'-5'-3'12736,"10"3"-11921,21-1 64,0-2 0,34-7 0,6-2-529,-66 12-350,1 0 0,1 0 0,0-1 0,-1 1 0,1 0 0,-1 0 0,1 0 0,0 0 0,-1 0 0,1 0 0,-1 0 0,1 1 0,-1-1 0,1 0 0,-1 1 0,1-1 0,-1 1 0,1 0 0,2 1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7:07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81 927 5152,'-3'3'319,"0"1"1,0 0 0,1-1-1,-1 1 1,1 0-1,0 1 1,0-1 0,-3 9-1,5-13-299,-3 9 684,1 0 1,0 0 0,0 0-1,0 12 1,-2 15 417,-5 16-82,-1 59 1,1-13-183,-2-5 352,10-84-1075,0 2 218,1-9 22,1-4 202,0-46-193,2 15-368,1 0-1,2 1 1,1 0-1,20-58 1,-6 38-250,2 1 0,33-55 0,-17 46-184,-35 53 353,2 1-1,-1 0 1,1 0 0,-1 0 0,1 1 0,12-8-1,-17 12 89,1 0 0,-1 0 0,1 0 0,-1 0 0,1 1 0,-1-1-1,1 0 1,-1 1 0,1 0 0,-1-1 0,1 1 0,0 0 0,-1 0 0,1 0-1,0 0 1,-1 0 0,1 0 0,0 0 0,-1 0 0,1 1 0,-1-1-1,1 1 1,-1-1 0,1 1 0,0 0 0,-1-1 0,0 1 0,1 0-1,-1 0 1,0 0 0,1 0 0,-1 0 0,0 0 0,0 1 0,0-1-1,1 2 1,1 2 48,0-1 0,-1 1 0,1 0 0,-2 0 0,1 0 0,0 0 0,-1 0 0,0 0 0,0 0 0,0 7 0,0-3 31,-1-1 1,-1 1-1,1 0 0,-1-1 0,-1 1 0,0-1 1,-4 13-1,5-17-57,-1 1 1,-1 0-1,1-1 0,0 0 1,-1 1-1,0-1 1,0 0-1,0-1 0,-1 1 1,1 0-1,-1-1 1,0 0-1,0 0 0,-6 4 1,0-2 97,0 0 1,0-1-1,0 0 1,-19 4-1,25-7-131,0 0 1,-1-1-1,1 1 1,0-1-1,-1 0 1,1 0-1,0 0 1,0-1 0,-1 1-1,1-1 1,0 0-1,0 0 1,0-1-1,0 1 1,-4-3-1,7 4-25,1 0 1,0 0-1,0 0 1,-1-1-1,1 1 1,0 0-1,0 0 0,-1 0 1,1-1-1,0 1 1,0 0-1,-1 0 0,1 0 1,0-1-1,0 1 1,0 0-1,0-1 1,-1 1-1,1 0 0,0-1 1,0 1-1,0 0 1,0 0-1,0-1 0,0 1 1,0 0-1,0-1 1,0 1-1,0 0 1,0-1-1,0 1 0,0-1 1,9-7-359,17-3-112,108-25-77,60-15 424,-165 44 96,-6 1-4,-4 1 135,1 0 0,0 2 0,34-3 0,-54 6-87,1 0-1,-1 0 1,0 0 0,1 0 0,-1 0 0,1 0 0,-1 0-1,0 0 1,1 0 0,-1 0 0,1 0 0,-1 0 0,0 0 0,1 0-1,-1 0 1,1 1 0,-1-1 0,0 0 0,1 0 0,-1 0-1,0 1 1,1-1 0,-1 0 0,0 0 0,1 1 0,-1-1 0,0 0-1,0 1 1,1-1 0,-1 0 0,0 1 0,0-1 0,0 0-1,0 1 1,1-1 0,-1 1 0,0-1 0,0 0 0,0 1-1,0-1 1,0 1 0,0-1 0,0 0 0,0 1 0,0-1 0,0 1-1,0-1 1,0 0 0,0 1 0,-1-1 0,1 0 0,0 1-1,0-1 1,0 1 0,0-1 0,-1 0 0,1 1 0,0-1 0,0 0-1,-1 1 1,-1 3 4,-1-1 0,1 1 0,-1-1 0,0 0 0,-3 3 0,-27 20-185,24-20 224,0 1-1,1 0 1,0 0 0,0 1-1,1 0 1,-8 9 0,15-16-42,-1-1 1,1 1-1,0-1 1,-1 0 0,1 1-1,0-1 1,0 1-1,-1-1 1,1 1 0,0 0-1,0-1 1,0 1-1,0-1 1,-1 1-1,1-1 1,0 1 0,0-1-1,0 1 1,0 0-1,0-1 1,0 1 0,1-1-1,-1 1 1,0-1-1,0 1 1,0-1-1,0 1 1,1-1 0,-1 1-1,0-1 1,1 1-1,-1-1 1,0 1 0,1-1-1,-1 1 1,0-1-1,1 0 1,-1 1-1,1-1 1,-1 0 0,1 1-1,-1-1 1,1 0-1,-1 1 1,1-1 0,-1 0-1,1 0 1,-1 0-1,1 0 1,-1 0 0,1 1-1,0-1 1,5 1 42,0 0 0,1-1 0,10 0 1,-12 0-53,3 0 11,11 0 177,0 0 1,20-4-1,-35 3-126,1 0-1,-1 0 0,1 0 0,-1 0 0,0-1 1,1 1-1,-1-1 0,0 0 0,0-1 1,-1 1-1,1-1 0,0 1 0,-1-1 0,6-5 1,-8 6-44,0 1 0,0-1 0,0 0 0,0 1 0,0-1 0,0 0 0,-1 0 0,1 0 0,0 1 1,-1-1-1,1 0 0,-1 0 0,0 0 0,0 0 0,0 0 0,0 0 0,0 0 0,0 0 0,0 1 0,-1-1 1,1 0-1,-1 0 0,1 0 0,-1 0 0,0 1 0,0-1 0,0 0 0,-1-1 0,0 0-41,0 0-1,0 1 1,0-1-1,-1 1 1,1-1-1,-1 1 1,0 0-1,0 0 0,1 0 1,-1 0-1,-1 1 1,1-1-1,0 1 1,0 0-1,-4-1 1,-1 0-43,-1 1 0,1 0 0,0 1 0,0-1-1,0 1 1,0 1 0,-1 0 0,1 0 0,0 1 0,0 0 0,0 0 0,1 0 0,-1 1 0,-13 7 0,21-10 58,0 0 0,-1 1 0,1-1 0,-1 0-1,1 0 1,0 0 0,-1 0 0,1 1 0,0-1 0,-1 0 0,1 0 0,0 1 0,-1-1-1,1 0 1,0 1 0,0-1 0,-1 0 0,1 1 0,0-1 0,0 0 0,-1 1-1,1-1 1,0 0 0,0 1 0,0-1 0,0 1 0,0-1 0,0 0 0,0 1 0,0-1-1,0 1 1,0-1 0,0 1 0,0-1 0,0 0 0,0 1 0,0-1 0,0 1-1,0-1 1,0 0 0,0 1 0,1-1 0,-1 0 0,0 1 0,0-1 0,1 1 0,-1-1-1,0 0 1,0 0 0,1 1 0,-1-1 0,0 0 0,1 1 0,-1-1 0,0 0-1,1 0 1,-1 0 0,1 1 0,-1-1 0,0 0 0,1 0 0,-1 0 0,1 0 0,-1 0-1,34 10-33,-32-9 64,18 2 71,-1 0 0,1-2 0,0 0 0,-1-1 0,1-1 0,0-1 1,-1 0-1,1-2 0,27-8 0,-37 8-34,0 0 0,0-1 0,0 0 0,-1-1 0,0 0 0,0 0 0,0-1 0,-1 0 0,0-1 1,-1 0-1,1 0 0,-2 0 0,1-1 0,-1 0 0,6-12 0,6-14 19,-1-2 1,20-68-1,-28 76-32,1 1-346,-9 85-346,-10 225 1332,8-267-666,0-8 43,1-1 1,-1 1-1,0-1 1,0 0-1,0 1 1,-3 6-1,1-7-15,2-4 11,0 0 1,0 0-1,0 1 0,0-1 0,0 0 1,-1 0-1,1 0 0,-3 3 0,3-5-37,0 1 0,0-1 0,0 0 0,0 1 0,1-1 0,-1 0 0,0 1 0,0-1 0,0 0 0,0 0 0,0 0 0,0 0 0,0 0 0,0 0-1,0 0 1,0 0 0,0-1 0,1 1 0,-1 0 0,0-1 0,0 1 0,0 0 0,0-1 0,0 1 0,1-1 0,-1 1 0,0-1 0,0 0 0,-2 0-41,1-1 0,0 1 0,0-1 0,0 1 0,0-1 0,0 0 1,0 0-1,1 0 0,-1 0 0,0 0 0,1 0 0,0 0 1,-2-3-1,-1-3 12,3 7-35,0-1 1,0 0-1,0 0 0,0 1 1,0-1-1,1 0 1,-1 0-1,0-4 0,1 6 27,0 0 0,0 0-1,0-1 1,0 1 0,1 0-1,-1-1 1,0 1 0,0 0-1,0 0 1,0 0-1,0-1 1,1 1 0,-1 0-1,0 0 1,0-1 0,1 1-1,-1 0 1,0 0 0,0 0-1,0 0 1,1 0 0,-1-1-1,0 1 1,1 0 0,-1 0-1,0 0 1,0 0 0,1 0-1,-1 0 1,0 0-1,0 0 1,1 0 0,-1 0-1,1 0 1,14 1-410,-6 0 437,8-1 67,1-1 1,19-3-1,-29 2-36,0 1-1,0-2 1,0 1-1,0-1 1,0-1-1,10-6 1,86-59 265,-93 61-297,0 0 0,10-11 0,-1 1-66,-17 18-168,-3 6 120,-3 12 63,3-14 22,-3 17-61,1-11 103,1 1 1,-6 17 0,4-21 52,1 0-1,0 0 1,1 0-1,0 0 1,0 0-1,0 10 1,1-16-59,0 1 1,0 0-1,0-1 0,0 1 0,0-1 1,0 1-1,1 0 0,-1-1 1,1 1-1,-1-1 0,1 1 0,0-1 1,-1 1-1,1-1 0,0 0 1,0 1-1,0-1 0,0 0 0,0 1 1,0-1-1,1 0 0,-1 0 1,0 0-1,0 0 0,1 0 0,-1-1 1,1 1-1,-1 0 0,1-1 1,-1 1-1,1-1 0,-1 1 0,1-1 1,2 1-1,7-2-7,1 1 0,0-2 0,-1 0 0,1 0 1,21-8-1,-19 6 28,-1-1 0,0 0 0,0-1 0,0 0 1,-1-1-1,1-1 0,-2 0 0,1 0 0,16-17 1,-15 10-23,-1 0 1,0-1 0,-2 0-1,13-24 1,31-78 151,-47 101-142,78-210 121,-59 154-266,28-89-396,-32 96 292,27-101-178,-47 143 276,-2 24 126,0 0 0,0-1-1,0 1 1,0 0 0,0 0 0,0 0-1,0 0 1,0 0 0,0 0-1,0 0 1,0-1 0,0 1-1,0 0 1,0 0 0,0 0-1,0 0 1,0 0 0,0 0 0,0-1-1,0 1 1,0 0 0,0 0-1,0 0 1,0 0 0,0 0-1,0 0 1,0-1 0,0 1 0,0 0-1,0 0 1,0 0 0,0 0-1,0 0 1,0 0 0,-1 0-1,1 0 1,0-1 0,0 1 0,0 0-1,0 0 1,0 0 0,0 0-1,0 0 1,-1 0 0,1 0-1,0 0 1,0 0 0,0 0-1,0 0 1,0 0 0,0 0 0,-1 0-1,1 0 1,0 0 0,-7 8-85,-7 22-62,-27 84-171,25-68 320,-6 22 36,-24 126-1,39-150 25,2-1-1,2 1 0,2 0 0,6 51 1,4-44 19,-8-45-42,0-1 0,1 1 0,0-1-1,1 0 1,-1 0 0,1 0-1,4 6 1,-6-9-29,0-1 0,0 0-1,0 0 1,0 0 0,0 0 0,1 0 0,-1 0-1,0 0 1,1-1 0,-1 1 0,1 0 0,-1-1-1,0 1 1,1-1 0,0 1 0,-1-1 0,1 0-1,-1 0 1,1 1 0,-1-1 0,1 0 0,-1-1-1,1 1 1,0 0 0,-1 0 0,1-1 0,-1 1-1,1 0 1,-1-1 0,0 0 0,1 1 0,-1-1-1,3-1 1,2-2 11,0 0-1,-1 0 1,1-1-1,-1 0 1,0 0-1,6-7 1,50-66 121,13-17-371,-74 94 214,1 1 0,0-1 0,-1 0-1,1 0 1,0 0 0,0 1 0,-1-1 0,1 0 0,0 1-1,0-1 1,0 0 0,0 1 0,0 0 0,0-1 0,0 1-1,0-1 1,0 1 0,0 0 0,2 0 0,-3 0 14,0 0 0,1 0 0,-1 0 0,0 0 1,1 0-1,-1 1 0,0-1 0,1 0 0,-1 0 0,0 0 0,0 1 1,1-1-1,-1 0 0,0 1 0,0-1 0,1 0 0,-1 0 1,0 1-1,0-1 0,0 0 0,1 1 0,1 15-28,-2 7 82,-1 6-175,7 50 0,-5-70 165,1 0 1,0 0-1,0-1 0,1 1 0,0-1 0,1 0 0,0 1 0,0-2 0,0 1 1,8 8-1,-10-13-22,0-1 1,0 1 0,0-1 0,1 0-1,-1 0 1,1 0 0,-1 0 0,1-1-1,0 1 1,0-1 0,0 1-1,0-1 1,0 0 0,0 0 0,5 1-1,-4-2 10,1 0-1,0 0 1,-1 0-1,1 0 0,0-1 1,-1 0-1,1 0 0,-1 0 1,8-3-1,2-3 30,0 0-1,-1-1 0,0 0 1,-1-1-1,18-15 1,-15 8-65,0 0 0,-1 0 0,-1-2 0,13-23 1,-23 38 13,11-17-146,-30 79-31,14-53 169,-23 68-5,22-62 9,0 1 0,1 0 0,-2 25 0,4-33 24,1 0 0,-1 1 0,1-1 0,-1 0 0,4 9 0,-4-12 5,1-1-1,0 1 1,0 0 0,0 0-1,0-1 1,0 1-1,0 0 1,0-1 0,0 1-1,1-1 1,-1 0-1,0 1 1,1-1 0,0 0-1,-1 0 1,1 0-1,0 0 1,2 1 0,-2-1-16,-1-1 0,1 0 0,0 0 0,0 1 0,-1-1 1,1 0-1,0-1 0,0 1 0,-1 0 0,1 0 0,0-1 0,0 1 1,-1-1-1,1 1 0,-1-1 0,1 0 0,0 0 0,-1 0 0,0 0 1,1 0-1,-1 0 0,1 0 0,-1 0 0,0-1 0,0 1 1,0 0-1,2-3 0,2-2 26,0-1-1,-1 0 1,1-1 0,3-8 0,-6 11-39,1-1 0,-1 0 0,-1 1 0,1-1 0,-1 0 0,0 0 0,0 0 0,0 0 0,-1 0 0,0 0 0,-1 0 0,1-1 1,-3-9-1,3 15-4,0 0 0,-1 0 0,1 0 0,0 0 0,-1 1 0,1-1 0,0 0 0,-1 0 0,1 0 0,-1 1 0,0-1 0,1 0 1,-1 0-1,0 1 0,1-1 0,-1 1 0,0-1 0,1 0 0,-1 1 0,0-1 0,0 1 0,0 0 0,0-1 0,1 1 0,-1 0 0,0-1 0,0 1 1,0 0-1,0 0 0,0 0 0,-1 0 0,0 0-9,0 0 0,0 0 0,0 0-1,0 0 1,0 1 0,1-1 0,-1 1 0,0-1 0,0 1 0,1 0 0,-1-1 0,0 1-1,1 0 1,-3 1 0,-2 2-109,-4 3-17,9-5 107,6-1 41,2-2-55,1 0 0,-1-1-1,1 0 1,-1 0 0,0-1-1,0 1 1,8-5-1,21-8 66,-15 9-25,-2 0-15,32-5 0,-45 10 9,0 0-1,-1 1 0,1 0 1,0 0-1,0 0 1,0 1-1,-1 0 1,1 0-1,0 1 1,6 2-1,-10-4 18,-1 1-1,1 0 1,0 0-1,-1 0 1,1 0-1,-1 0 1,1 0-1,-1 1 1,0-1 0,1 0-1,-1 1 1,0-1-1,0 1 1,0 0-1,0-1 1,0 1-1,0 0 1,-1-1 0,1 1-1,-1 0 1,1 0-1,-1 0 1,1-1-1,-1 1 1,0 0 0,0 0-1,0 0 1,0 0-1,0 0 1,-1 0-1,1-1 1,0 1-1,-1 0 1,0 2 0,-2 5 41,0-1 0,0 0 0,-1 0 0,0 0 1,-11 14-1,-78 102 607,86-113-493,8-9-87,5-8-64,42-31-119,-39 29 101,1 0-1,-1 0 1,1 1-1,0 1 1,1 0 0,0 0-1,0 1 1,0 0-1,13-3 1,-21 7-4,0 1 0,0 0 1,0-1-1,0 1 0,-1 0 0,1 1 1,0-1-1,0 0 0,0 1 1,0-1-1,0 1 0,3 1 0,34 18 358,-16-7-260,3-1-21,33 14 420,-53-23-448,1-1 1,0 0-1,-1 0 0,1 0 0,14 0 1,-21-2-283,0 0 1,0 0 0,0 0 0,0 0 0,0-1 0,0 1 0,0 0-1,0 0 1,0-1 0,0 1 0,-1 0 0,1-1 0,0 1-1,0-1 1,0 1 0,-1-1 0,1 1 0,0-1 0,0 0 0,-1 1-1,1-1 1,0 0 0,-1 0 0,1 1 0,-1-1 0,1-2 0,0 2-447,-1-1 0,1 1 0,-1-1 0,0 0 0,1 1 1,-1-1-1,0 0 0,0 1 0,0-1 0,-1 0 0,1 1 1,-1-4-1,-3-8-2767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7:0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60 4992,'-53'-12'2240,"39"16"224,23-1-1536,22-3 992,6 0-1152,16-3 256,7 3-640,11-9-64,0 6-192,6-9 64,-6 7-128,2-6 32,-9 8-32,-16-6-2592,-3 9 1376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7:07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 6144,'-27'-11'2784,"36"19"-2432,-4-8-384,-2 3-64,15 2-96,9-1 96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7:09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36 2912,'1'-1'172,"0"0"107,0 0 0,0 0 1,0 0-1,0 0 0,0 0 1,0 0-1,0 0 0,0 0 0,-1 0 1,1 0-1,0 0 0,-1 0 1,1-1-1,-1 1 0,1 0 1,-1 0-1,0-1 0,0 1 0,1 0 1,-1-3-1,0 4-234,0 0-1,0-1 1,0 1-1,0 0 1,-1-1-1,1 1 1,0 0-1,0-1 1,0 1-1,0 0 1,0 0-1,-1-1 1,1 1-1,0 0 1,0 0-1,0-1 1,-1 1-1,1 0 1,0 0-1,0-1 1,-1 1-1,1 0 1,0 0-1,0 0 1,-1 0-1,1 0 1,0-1-1,-1 1 1,1 0-1,0 0 1,0 0-1,-1 0 1,1 0-1,0 0 1,-1 0-1,1 0 1,0 0-1,-1 0 1,1 0-1,0 0 1,-1 0-1,1 0 1,0 1-1,-1-1 1,-13 5 1051,2 1-731,-1 1 0,1 0 1,1 1-1,-1 1 0,1-1 1,1 2-1,-17 18 0,-7 7 313,-43 51 511,76-84-1159,-1 0 1,0 1-1,1-1 0,0 1 1,-1-1-1,1 1 1,0-1-1,0 1 0,1 0 1,-1-1-1,1 1 1,-1 0-1,1 3 0,0-4 5,0-1-1,0 0 1,0 1-1,1-1 1,-1 1-1,1-1 1,-1 0-1,1 1 1,-1-1-1,1 0 1,0 0 0,0 1-1,0-1 1,-1 0-1,1 0 1,0 0-1,0 0 1,1 0-1,-1 0 1,0 0-1,0 0 1,0-1-1,1 1 1,-1 0-1,0-1 1,0 1-1,2 0 1,2 0 14,-1 0 1,0 0 0,0-1-1,1 1 1,-1-1 0,0 0 0,1 0-1,-1-1 1,1 1 0,-1-1-1,0 0 1,0 0 0,0 0-1,1-1 1,-1 1 0,0-1-1,-1 0 1,1 0 0,0-1-1,3-2 1,5-4 42,-1 0 0,-1 0 0,1-1 1,15-20-1,-17 17-89,0 1 1,-1-2-1,0 1 1,-1-1 0,-1 0-1,0 0 1,-1-1-1,6-24 1,-19 66-842,-3 25 1329,9-30-237,0-6 1,0 24 1,2-35-195,1-1 0,-1 0-1,1 1 1,0-1 0,0 0 0,0 0 0,0 0 0,1 0 0,0 0 0,3 6 0,-4-9-45,0 0 0,0 0 0,0 0 0,0 0 0,0 0 0,1-1 0,-1 1 0,0 0 0,0-1 0,1 1 0,-1-1 0,0 1 0,1-1 0,-1 0 0,1 0 0,-1 1 0,0-1 0,1 0 0,-1 0 0,1 0 0,-1 0 0,2-1 0,34-7 50,-33 7-47,27-10-18,0-2 0,-1-1 0,-1-1 0,28-19 0,2-1-59,-38 23 51,28-15-64,-44 25 56,1 0 0,-1 0 0,0 0 0,1 1 0,-1 0 0,1 0 0,8-1 0,-13 2 24,0 0 0,1 0-1,-1 0 1,0 1 0,1-1-1,-1 0 1,0 0-1,0 1 1,1-1 0,-1 1-1,0-1 1,0 1 0,0 0-1,1-1 1,-1 1-1,0 0 1,0 0 0,0 0-1,0-1 1,0 1 0,1 2-1,-1-1 13,0 1-1,0-1 1,0 0 0,0 1-1,0-1 1,-1 1-1,1-1 1,-1 0 0,0 1-1,0 4 1,0 4 42,-1 0-1,-1 0 1,0 0 0,-3 11 0,-6 7 104,9-23-21,-1 0-1,1 0 1,0 1-1,1-1 1,-2 12-1,3-17-130,0-1 1,0 0-1,1 1 1,-1-1-1,0 0 0,0 0 1,1 1-1,-1-1 1,0 0-1,0 0 1,1 0-1,-1 0 0,0 1 1,1-1-1,-1 0 1,0 0-1,1 0 1,-1 0-1,0 0 0,1 0 1,-1 0-1,0 0 1,1 0-1,-1 0 0,0 0 1,1 0-1,-1 0 1,1 0-1,-1 0 13,6-2-6,0-1 0,0 0 1,-1 0-1,0 0 0,0-1 0,0 1 1,0-1-1,0 0 0,-1-1 1,8-8-1,8-11-15,-12 13-82,1 0 0,0 1 0,0 0 0,13-9 0,-22 19 72,1-1 0,-1 0-1,1 1 1,0-1 0,-1 1 0,1-1-1,0 1 1,-1-1 0,1 1 0,0 0 0,0-1-1,0 1 1,-1 0 0,1 0 0,0 0-1,0-1 1,0 1 0,-1 0 0,1 0 0,0 0-1,0 0 1,0 0 0,-1 0 0,1 1-1,0-1 1,0 0 0,0 0 0,-1 1 0,1-1-1,0 0 1,0 1 0,-1-1 0,1 0 0,0 1-1,-1-1 1,1 1 0,0 0 0,-1-1-1,1 1 1,-1-1 0,1 1 0,-1 0 0,1-1-1,-1 1 1,1 1 0,1 3 17,0 0-1,0 1 1,-1-1 0,0 1-1,1 7 1,-1-4 95,1 8 53,-2-11-107,0 0 0,1 0 0,0 0 0,0 0 0,3 7 0,-4-12-36,0 0 0,1 0 0,-1 0 0,1 0 1,-1 0-1,1 0 0,-1-1 0,1 1 0,0 0 0,-1 0 1,1-1-1,0 1 0,0-1 0,-1 1 0,1 0 0,0-1 1,0 1-1,0-1 0,0 0 0,0 1 0,0-1 0,0 0 0,-1 0 1,1 1-1,0-1 0,0 0 0,0 0 0,0 0 0,0 0 1,0 0-1,0 0 0,0 0 0,0-1 0,0 1 0,0 0 1,0 0-1,0-1 0,0 1 0,1-1 0,8-4 20,0 0 0,0 0 0,-1-1 0,18-13-1,31-33 32,-11 9-51,-20 20 66,43-46 1,-58 58-106,-1 0 0,17-12 1,-28 24 17,0-1 0,0 0-1,-1 0 1,1 0 0,0 1 0,0-1 0,0 0 0,0 0 0,0 0 0,0 1-1,0-1 1,0 0 0,0 0 0,0 0 0,0 1 0,0-1 0,1 0-1,-1 0 1,0 0 0,0 1 0,0-1 0,0 0 0,0 0 0,0 0-1,0 1 1,0-1 0,1 0 0,-1 0 0,0 0 0,0 0 0,0 0-1,0 1 1,1-1 0,-1 0 0,0 0 0,0 0 0,0 0 0,1 0-1,-1 0 1,0 0 0,0 0 0,0 0 0,1 0 0,-1 0 0,0 0-1,0 0 1,0 0 0,1 0 0,-1 0 0,0 0 0,0 0 0,1 0-1,-1 0 1,0 0 0,0 0 0,0 0 0,0 0 0,1 0 0,-1 0-1,0-1 1,0 1 0,0 0 0,1 0 0,-1 0 0,0 0 0,0 0-1,0-1 1,0 1 0,0 0 0,-3 23-107,1-14 112,-19 98 24,19-96-8,1 1 1,1 12 0,0-21-5,0 0-1,0 0 1,1 0-1,-1-1 1,1 1-1,0 0 1,0 0-1,0-1 1,0 1-1,0 0 1,0-1-1,1 1 1,-1-1-1,3 3 1,-3-4 8,0-1 1,0 1-1,0 0 0,0-1 1,0 1-1,1-1 0,-1 1 1,0-1-1,0 0 0,0 0 1,0 1-1,0-1 0,1 0 1,-1 0-1,0 0 0,1 0 1,23-3 44,-15 1-149,-5 1 85,0 0 1,0-1-1,0 1 0,7-4 1,14-4 144,-15 7-252,-1 0-94,-9 0-1694,-1 2 1801,0 0 0,0 0 0,0-1 0,-5 0-3470,5 1 3151,-1 0 0,0-1 0,0 1-1,1 0 1,-1 0 0,0 1 0,0-1 0,1 0-1,-1 0 1,0 0 0,0 0 0,1 1 0,-1-1 0,0 0-1,0 0 1,1 1 0,-1-1 0,-1 2 0,1-2-842,-8 7-2722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2:56.228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8 269 3136,'-8'-4'6661,"84"13"-3306,188-16-1826,-218 6-1154,139-11 1011,9-5-735,250-24-175,-392 38-478,39 0 231,-30 1-202,81-12 0,-89 8 67,0 2 0,104 6 0,-43 1 211,-88-3-385,45 0 253,108-13 0,96-8-63,-62 7 47,-185 11-184,209-17 65,-114 17 23,237-12 331,-179-5-499,-114 14 99,155-10 118,-190 15-146,104 1 306,114-5 323,-196 2-508,301-16 416,-337 18-601,1 1-139,-1-1 1,29-6-1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7:11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13 1728,'-7'-9'772,"7"9"-718,0 0 0,0 0 0,0-1 0,0 1 1,-1 0-1,1 0 0,0 0 0,0-1 0,0 1 0,0 0 0,-1 0 1,1 0-1,0 0 0,0 0 0,0-1 0,-1 1 0,1 0 1,0 0-1,0 0 0,0 0 0,-1 0 0,1 0 0,0 0 1,0 0-1,-1 0 0,1 0 0,0 0 0,0 0 0,-1 0 1,1 0-1,0 0 0,0 0 0,-1 0 0,-1 3 1682,-1 0-1210,0 1 1,0-1 0,1 1 0,-1 0-1,-1 5 1,-4 7-8,-1 0-1,0 0 1,-1-1 0,-1-1-1,-1 1 1,0-2 0,-21 20-1,6-1 842,32-41-529,9-8-739,7 0-169,37-21-1,-23 15-76,-32 22 110,5-5 24,1 0-1,0 1 0,1 0 1,12-4-1,-20 8 60,0 0 1,0 1-1,0-1 0,0 1 1,0 0-1,0 0 0,0 0 1,0 0-1,0 0 0,0 0 1,0 0-1,2 1 0,-2 0 13,-1 0 0,0-1 0,0 1 0,1 0 0,-1-1 0,0 1 0,0 0-1,0 0 1,0 0 0,0 0 0,0 0 0,0 0 0,-1 0 0,1 1 0,0-1 0,-1 0-1,1 0 1,0 1 0,0 2 0,1 3 400,0 1-1,-1-1 1,1 16-1,-2-15-90,1 1-1,0 0 1,3 8-1,-3-14-271,0 0 1,0 0-1,0 0 0,1 0 1,-1 0-1,1 0 0,0-1 1,0 1-1,0-1 0,0 1 1,0-1-1,0 0 0,1 0 1,3 3-1,-4-4-174,0 0 1,-1 0-1,1 0 0,0-1 1,0 1-1,0-1 1,-1 1-1,1-1 1,0 0-1,0 0 0,0 0 1,0 0-1,0 0 1,0 0-1,0 0 0,0 0 1,-1-1-1,1 1 1,0-1-1,0 0 1,0 1-1,-1-1 0,1 0 1,0 0-1,-1 0 1,3-2-1,6-7-4128,-1 5 1232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7:13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34 2144,'1'-2'190,"0"1"1,0-1-1,0 1 1,1-1-1,-1 1 1,0-1-1,0 1 1,1 0-1,-1-1 1,1 1-1,0 0 1,-1 0-1,1 0 1,2-1-1,1 0 504,0 0-1,0 0 1,0 1 0,6-2-1,-5 2-227,5 0 1715,-11 1-2121,0 1 0,1-1 0,-1 1 0,0-1-1,0 1 1,0-1 0,0 1 0,0 0 0,1-1 0,-1 1 0,0-1 0,0 1 0,0-1 0,0 1 0,-1 0 0,1-1 0,0 1 0,0-1 0,0 1 0,0-1-1,-1 1 1,1-1 0,-1 2 0,-19 60 2249,-25 91-698,26-74-1275,-61 224 1397,66-265-1396,-17 63 484,29-83-139,2-18-671,0 0 0,0 0-1,0 0 1,0 0 0,0 1 0,0-1-1,0 0 1,0 0 0,0 0 0,0 0-1,1 0 1,-1 0 0,0 0 0,0 0 0,0 0-1,0 1 1,0-1 0,0 0 0,0 0-1,1 0 1,-1 0 0,0 0 0,0 0-1,0 0 1,0 0 0,0 0 0,0 0-1,1 0 1,-1 0 0,0 0 0,0 0-1,0 0 1,0 0 0,0 0 0,0 0-1,1 0 1,-1 0 0,0 0 0,0 0-1,0 0 1,0-1 0,0 1 0,0 0 0,0 0-1,1 0 1,-1 0 0,0 0 0,0 0-1,0 0 1,0 0 0,0 0 0,0-1-1,22-24 460,-15 15-624,36-50-32,11-12 78,-53 71 100,-1 0 1,1 0-1,0 0 0,0 0 0,-1 0 0,1 0 0,0 1 0,0-1 1,0 0-1,0 1 0,0-1 0,0 1 0,1-1 0,-1 1 0,1-1 0,-1 1 1,-1 0-1,1 0 1,0 0-1,-1 0 1,1 0-1,-1 0 1,1 1-1,0-1 1,-1 0-1,1 0 1,-1 1-1,1-1 1,-1 0-1,1 0 1,-1 1-1,1-1 1,-1 1-1,1-1 1,-1 0-1,1 1 1,-1 0-1,2 1 19,0 1-1,-1 0 1,1 0-1,-1 0 1,0 0-1,0 0 0,0 0 1,0 0-1,0 4 1,0 3 156,-1 0 1,0 14-1,-1-13-4,1 0 0,2 17 0,-2-25-100,1 0-1,-1 0 1,1 0-1,0 0 1,0 0-1,0-1 1,1 1-1,-1 0 1,1-1-1,-1 1 1,1-1-1,0 1 1,4 3-1,-5-5-49,0 0 0,1 0 0,-1 0 0,0 0 0,1-1-1,-1 1 1,0 0 0,1-1 0,-1 1 0,1-1 0,0 0-1,-1 1 1,1-1 0,-1 0 0,1 0 0,-1 0 0,1 0 0,1 0-1,29-9 78,-25 6-50,32-12 43,39-21 1,-62 28-54,87-52-153,-80 46 177,-22 13-83,0 0 0,0 1 1,0-1-1,0 0 1,1 1-1,-1-1 0,0 1 1,0-1-1,1 1 1,-1 0-1,0 0 0,1-1 1,1 1-1,-3 0 31,1 1 0,-1-1 0,1 0-1,-1 1 1,1-1 0,-1 0 0,1 1 0,-1-1 0,0 1 0,1-1-1,-1 0 1,1 1 0,-1-1 0,0 1 0,0-1 0,1 1 0,-1-1-1,0 1 1,0 0 0,0-1 0,1 1 0,-1-1 0,0 1 0,0-1-1,0 1 1,0 0 0,0-1 0,0 1 0,0-1 0,0 1-1,-1 0 1,1 6 11,-1 1 1,0-1-1,-1 0 0,1 0 0,-1 1 0,-4 6 0,4-9 9,0 1 1,0 0-1,0 0 0,1 0 0,0 0 0,0 0 1,0 0-1,1 0 0,0 0 0,1 9 0,-1-15-109,0 1 0,0 0-1,0 0 1,1-1-1,-1 1 1,0 0 0,0-1-1,1 1 1,-1 0-1,0-1 1,1 1 0,-1 0-1,1-1 1,-1 1 0,1-1-1,0 2 1,0-2-346,0 1 1,0-1-1,1 1 0,-1-1 1,0 0-1,0 1 0,0-1 1,1 0-1,-1 0 0,0 0 1,3 0-1,-2 0-181,0 0-1,1 0 0,-1 0 1,0-1-1,1 1 0,-1-1 1,0 0-1,0 1 0,0-1 1,1 0-1,2-2 0,8-6-2275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7:13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18 108 5568,'-13'-43'2528,"13"15"-2208,0 16 1088,0 7-832,0-6-448,0 7-96,0-1-384,-5 14-4992,5 2 2976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7:14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0 937 5408,'0'0'1728,"4"-2"-1046,9-5-311,-6 4 219,0-1 0,0 0 0,9-7 0,2-5 178,-1-1-1,26-32 1,24-44 141,-46 64-681,141-194 892,-128 178-886,79-114 951,-42 28-76,-61 108-920,-1-1 1,-1 0-1,9-42 0,-17 59-131,-2 8 14,-7 12 90,3-3-75,-31 46 400,-42 65 622,65-95-878,0 1-1,-18 52 1,21-38-158,1 1 1,2 0-1,2 1 1,0 52 0,5-76-25,0 0 1,2 1 0,1-1-1,6 31 1,-7-45-42,0 0 1,1 0-1,-1 0 0,1 0 1,0 0-1,1-1 0,-1 1 1,1 0-1,0-1 0,0 0 1,0 0-1,1 0 0,0 0 1,-1 0-1,1-1 1,1 0-1,-1 1 0,0-2 1,1 1-1,-1 0 0,10 3 1,-9-5-3,0 1 0,1-1 0,-1 0 0,1-1 0,-1 1 0,1-1 1,-1 0-1,1 0 0,-1-1 0,0 0 0,1 1 0,-1-2 0,1 1 1,-1-1-1,7-3 0,3-3 61,0 0 1,-1-1-1,23-18 1,-24 15-78,1 1 0,-2-2 0,0 0 0,0 0 0,-1-1 0,-1-1 0,12-21 0,-31 64-12,-18 39-12,-30 67 1071,47-116-896,7-12-91,0-1-1,0 1 1,0 0 0,1 0 0,0 0-1,0 0 1,-2 11 0,4-16-38,0-1 0,0 1 0,0-1 0,0 0 0,0 1 0,1-1 0,-1 1 0,0-1 0,0 0 0,0 1 0,0-1 1,0 1-1,1-1 0,-1 0 0,0 1 0,0-1 0,1 0 0,-1 1 0,0-1 0,1 0 0,-1 1 0,0-1 0,1 0 0,-1 0 1,0 1-1,1-1 0,-1 0 0,0 0 0,1 0 0,-1 0 0,1 0 0,-1 1 0,1-1 0,-1 0 0,0 0 0,1 0 0,-1 0 0,1 0 1,-1 0-1,1 0 0,-1 0 0,0-1 0,1 1 0,-1 0 0,1 0 0,-1 0 0,0 0 0,1-1 0,20-9 74,-16 5-75,0 0 0,0 0 0,-1-1 0,0 1 0,0-1 1,0 0-1,4-11 0,0 4-164,8-17 3,-5 8 30,22-31 1,-33 53 112,0 1 1,0-1 0,0 0-1,0 0 1,0 0 0,0 0 0,0 0-1,0 0 1,0 0 0,0 0-1,0 0 1,0 0 0,0 0 0,0 0-1,0 0 1,0 0 0,0 0-1,1 0 1,-1 0 0,0 0 0,0 0-1,0 1 1,0-1 0,0 0-1,0 0 1,0 0 0,0 0 0,0 0-1,0 0 1,0 0 0,0 0-1,0 0 1,0 0 0,0 0-1,0 0 1,0 0 0,0 0 0,1 0-1,-1 0 1,0 0 0,0 0-1,0 0 1,0 0 0,0 0 0,0 0-1,0 0 1,0 0 0,0 0-1,0 0 1,0 0 0,0-1 0,0 1-1,0 0 1,0 0 0,0 0-1,0 0 1,0 0 0,0 0 0,0 0-1,0 0 1,1 0 0,-1 0-1,0 0 1,0 0 0,0 9-127,-4 19 185,3-17-122,-4 17 4,3-20 65,0-1 0,1 0 0,0 0 0,0 0 0,1 1 0,0-1 0,1 0 0,0 8 0,0-13 8,-1-1 1,0 1-1,1-1 0,-1 0 0,1 0 1,-1 1-1,1-1 0,0 0 1,0 0-1,-1 0 0,1 1 1,0-1-1,0 0 0,0 0 0,0-1 1,0 1-1,0 0 0,0 0 1,1 0-1,-1-1 0,0 1 1,0 0-1,1-1 0,-1 0 0,0 1 1,1-1-1,-1 1 0,3-1 1,-1 0 21,1-1-1,-1 1 1,0-1 0,1 0 0,-1 0 0,0 0 0,0 0-1,0-1 1,0 1 0,0-1 0,0 0 0,2-2 0,18-13-35,-2-1-1,0-1 1,-2-1 0,0-1 0,24-33 0,73-128-362,-66 96 255,-16 32 28,-2-3 0,37-93-1,-54 109 33,-2-2 0,-2 1-1,6-51 1,-17 80-113,-2 13-18,-2 9 49,-15 50 33,-11 13 110,-33 93 198,-35 259 882,95-403-1011,-5 20 140,-1 45 0,9-74-140,0 1 1,0-1 0,2 1 0,-1-1-1,1 0 1,1 1 0,0-1 0,6 12-1,-8-19-22,1-1 0,0 0 0,1 0 0,-1 0 0,1 0 0,0 0 0,0 0 0,0-1 0,0 1 0,5 3 0,-6-6-291,0 0-1,0 1 1,0-1 0,0 0 0,1 0-1,-1-1 1,0 1 0,1 0-1,-1-1 1,1 1 0,-1-1 0,1 0-1,-1 0 1,1 0 0,-1 0-1,0 0 1,1 0 0,-1-1 0,1 1-1,3-2 1,-4 1-753,1 0 1,-1 0-1,1-1 1,-1 1-1,0 0 0,0-1 1,4-2-1,3-3-2280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7:15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9984,'-27'3'4512,"27"5"-3936,0-4 1247,10 1-1119,7-2 128,11 5-480,12 0-96,5-1-160,8-2 288,2 3-192,-2-4-192,-6-1 0,-8 5-3807,-7 4 2079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7:16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47 304 3968,'-26'24'1285,"25"-24"-1250,0 1-1,1-1 1,-1 1-1,1-1 1,-1 1-1,1 0 1,-1-1-1,1 1 1,-1 0-1,1-1 1,-1 1-1,1 0 1,0 0-1,-1 0 0,-1 4-222,0-1 531,1 0 1,-1 1-1,0 0 1,1-1-1,0 1 1,0 5-1,1-9-247,0 0 0,0 0-1,0 0 1,0 0 0,0 0-1,0 0 1,0 0 0,0 0-1,1 0 1,-1 0 0,0 0 0,1 0-1,-1 0 1,1-1 0,-1 1-1,1 0 1,0 0 0,-1 0-1,1-1 1,0 1 0,-1 0-1,1 0 1,0-1 0,0 1-1,0-1 1,-1 1 0,1-1-1,0 1 1,0-1 0,0 0-1,0 1 1,0-1 0,0 0 0,0 0-1,0 1 1,0-1 0,0 0-1,0 0 1,0 0 0,0 0-1,1-1 1,9 0 252,-1 0 0,0 0 0,0-1 0,0-1 0,0 0 0,0 0 0,-1-1 0,14-7 0,0-2-45,-1 0 1,24-20 0,9-13 406,-3-2 1,55-67 0,-42 45 586,-60 64-1134,-1 1 9,0 1 0,0 0 0,1 0 0,-1 0 0,9-5-1,-13 9-168,0 0-1,0 0 0,1 0 0,-1 0 1,0-1-1,0 1 0,0 0 1,0 0-1,1 0 0,-1 0 0,0 0 1,0 0-1,1 0 0,-1 0 0,0 0 1,0 0-1,0 0 0,1 0 0,-1 0 1,0 0-1,0 0 0,0 0 1,1 0-1,-1 0 0,0 0 0,0 0 1,1 0-1,-1 0 0,0 0 0,0 0 1,0 1-1,0-1 0,1 0 0,-1 0 1,0 0-1,0 0 0,0 0 1,0 1-1,1-1 0,-1 0 0,0 0 1,0 0-1,0 1 0,0-1 0,0 10 67,-3 4 127,-1 1 1,0-2-1,-2 1 1,1 0-1,-11 16 1,6-10-16,-11 30 0,16-37-115,-5 17 134,10-29-182,-1 1 0,1-1 0,0 0 1,0 0-1,0 1 0,0-1 1,-1 0-1,2 1 0,-1-1 0,0 0 1,0 0-1,0 1 0,1-1 0,-1 0 1,0 1-1,2 1 0,-2-3-9,1 1 1,-1-1-1,1 0 0,-1 1 0,1-1 0,-1 1 0,1-1 0,0 0 0,-1 1 1,1-1-1,-1 0 0,1 0 0,0 0 0,-1 0 0,1 1 0,0-1 0,-1 0 0,1 0 1,0 0-1,0 0 0,-1 0 0,1-1 0,0 1 0,-1 0 0,2 0 0,17-8-96,-15 6 60,88-37-1554,161-94-1,-250 131 1547,-1 0-9,0 0-1,1 1 1,-1 0-1,0-1 1,1 1-1,0 0 1,-1 0-1,1 0 1,3 0-1,-6 1 40,0 0 0,0 0 0,0 0 0,0 0 0,0 0 0,1 0 1,-1 0-1,0 0 0,0 0 0,0 0 0,0 1 0,0-1 0,0 0 0,0 0 0,0 0 0,0 0 0,0 0 0,0 0 0,1 0 0,-1 0 0,0 0 0,0 1 0,0-1 0,0 0 0,0 0 0,0 0 0,0 0 0,0 0 0,0 0 0,0 0 0,0 0 0,0 1 0,0-1 0,0 0 0,0 0 0,0 0 0,0 0 0,0 0 0,0 0 0,0 0 0,0 1 0,0-1 0,-1 0 0,1 0 0,0 0 0,0 0 0,0 0 0,0 0 0,0 0 0,0 0 0,0 0 0,0 0 0,0 1 0,-1-1 0,-4 7-35,-24 23 165,12-14 574,1 2 1,-27 35 0,42-51-682,0 0 0,0-1 1,0 1-1,0 0 0,0 0 1,1-1-1,-1 1 0,0 0 0,1 0 1,0 0-1,-1 0 0,1 0 1,0 0-1,0 0 0,1 3 1,-1-4-11,0 0 1,1 1-1,0-1 1,-1 1-1,1-1 1,0 0-1,-1 0 1,1 0-1,0 1 1,0-1-1,0 0 1,0 0-1,0 0 1,1 0-1,-1 0 1,0-1-1,0 1 1,1 0-1,-1-1 1,0 1-1,2 0 1,5 1 31,0 0 1,-1 0-1,1-1 1,0 0-1,0 0 1,0-1-1,0 0 0,0 0 1,0-1-1,0 0 1,-1 0-1,1-1 1,0 0-1,-1-1 1,8-3-1,-9 4-2,0-1-1,-1 0 1,1 0-1,-1-1 0,0 0 1,1 0-1,-2 0 1,8-8-1,-9 9-36,-1 0 0,0 0 0,1-1 0,-1 1-1,-1-1 1,1 1 0,0-1 0,-1 0 0,0 0 0,0 0 0,0 0-1,0 0 1,-1 0 0,1-5 0,-1 7-8,0 0 0,0 0 0,0 0 1,-1-1-1,1 1 0,-1 0 0,1 0 0,-1 0 0,1 0 1,-1 0-1,0 0 0,0 0 0,0 0 0,0 1 0,0-1 1,-1 0-1,1 0 0,-1 1 0,1-1 0,-1 1 0,1-1 1,-1 1-1,0 0 0,1 0 0,-1 0 0,0 0 0,0 0 1,0 0-1,0 0 0,0 0 0,-4 0 0,-4-1-19,1 1-1,-1 1 0,1-1 1,-1 2-1,1-1 0,-11 3 1,-80 20 112,58-12-92,306-73-357,-254 59 367,42-8-4,-47 11 2,0-1 1,1 1 0,-1 0 0,0 0 0,0 0 0,0 1 0,9 1 0,-12-1 12,-1 0 1,1-1 0,0 1 0,-1 0 0,1-1 0,0 1-1,-1 0 1,1 0 0,-1 1 0,0-1 0,1 0 0,-1 0-1,0 1 1,0-1 0,0 1 0,0-1 0,0 1-1,1 2 1,-1-2 36,0 1-1,0 0 0,-1-1 0,1 1 1,-1 0-1,0 0 0,0-1 1,0 1-1,0 0 0,-1 5 0,-1 2 82,-1-1-1,0 0 0,-1 1 1,0-1-1,-8 13 0,-12 20 300,24-42-425,1 0 0,-1 0 0,0 0 0,0 0 1,0 0-1,1 0 0,-1 0 0,0 0 0,0 0 0,0 0 0,1 0 0,-1 0 0,0 0 0,0 0 0,0 0 0,0 0 0,1 0 0,-1 0 0,0 0 0,0 0 0,0 0 1,0 0-1,1 0 0,-1 1 0,0-1 0,0 0 0,0 0 0,0 0 0,0 0 0,1 0 0,-1 0 0,0 1 0,0-1 0,0 0 0,0 0 0,0 0 0,0 1 0,0-1 0,0 0 1,0 0-1,0 0 0,0 0 0,0 1 0,0-1 0,0 0 0,0 0 0,0 0 0,0 1 0,0-1 0,0 0 0,0 0 0,0 0 0,0 0 0,0 1 0,0-1 0,0 0 0,0 0 1,0 0-1,0 0 0,-1 1 0,1-1 0,20-8 89,14-11-87,43-22-189,-64 36 141,-1 0-1,1 1 1,0 0-1,22-3 1,-15 5 24,0 1 0,1 1 0,-1 0 0,1 2 1,-1 0-1,0 2 0,0 0 0,31 11 0,68 33 337,-71-26-4814,-43-20-36,0-2 1419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7:16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20 10400,'-58'-8'4704,"49"8"-4096,9-5-192,4 5-352,6-7-3616,3 7 1920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7:2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0 920 3072,'4'2'520,"-1"0"1,1-1-1,-1 1 1,1-1-1,-1 0 1,1 0-1,0 0 1,-1 0-1,7 0 1,-8-1-358,0 0 1,0 0-1,0 0 0,1 0 1,-1 0-1,0-1 1,0 1-1,0-1 0,0 1 1,0-1-1,0 0 0,0 1 1,-1-1-1,1 0 1,0 0-1,0 0 0,-1-1 1,4-1-1,6-14 202,0 0-1,-1 0 1,0-1 0,-2 0-1,0-1 1,6-22 0,9-20 303,47-125-36,33-78-149,-21 92 221,-79 165-606,0 0 0,-1-1 0,3-13 1,-4 19-77,-1 0 1,0 0 0,1 0 0,-1 0-1,0 0 1,0 0 0,0 0 0,-1 0-1,1 0 1,0 0 0,-1 0 0,1 0-1,-1 0 1,0 0 0,0 1 0,0-1 0,1 0-1,-2 0 1,-1-2 0,3 3-32,-1 1 0,0-1 0,0 1 0,0-1 0,0 0 0,0 1 0,0 0 0,0-1-1,-1 1 1,1 0 0,0 0 0,0-1 0,0 1 0,0 0 0,0 0 0,0 0 0,-1 0 0,1 0 0,0 1 0,0-1 0,0 0 0,0 0 0,0 1 0,0-1 0,0 1 0,-1 0 0,-3 1-13,0 1 1,1 0-1,-1 0 0,-5 4 1,1 2 40,0-1 0,1 1 0,0 1 0,1 0 0,0 0 0,0 0 0,1 1 0,1-1 0,0 2 0,-8 22 0,2 7 56,-11 76 1,14-66-20,6-39-38,-18 120 224,17-100-160,1 0 0,3 35 0,-1-61-13,1-1-1,0 1 0,0-1 0,0 1 1,3 7-1,-4-12-36,1 0 0,-1 0-1,1 0 1,-1 0 0,1 1 0,0-1 0,-1 0 0,1 0 0,0 0 0,0-1-1,0 1 1,0 0 0,0 0 0,0 0 0,0-1 0,0 1 0,0 0 0,0-1-1,0 1 1,0-1 0,0 1 0,1-1 0,-1 0 0,0 1 0,0-1 0,0 0-1,1 0 1,-1 0 0,0 0 0,0 0 0,2 0 0,4-2 48,0 1 1,0-2 0,0 1 0,0-1-1,0 0 1,6-4 0,38-26 94,-37 22-190,94-74 36,-54 40-149,-19 21-85,-35 24 211,0 0-1,0 0 1,0-1-1,0 1 1,0 0-1,0 0 1,0 0-1,0 0 1,0 0-1,0 0 1,0 0-1,0 0 0,1 0 1,-1 0-1,0 0 1,0 0-1,0 0 1,0 0-1,0 0 1,0 0-1,0 0 1,0 0-1,0 0 1,0 0-1,0 0 1,0 0-1,0 0 1,0 0-1,1 0 1,-1 0-1,0 1 1,0-1-1,0 0 1,0 0-1,0 0 1,0 0-1,0 0 1,0 0-1,0 0 1,0 0-1,0 0 1,0 0-1,0 0 1,0 0-1,0 0 1,0 0-1,0 0 1,0 0-1,0 0 1,0 1-1,0-1 1,0 0-1,0 0 1,0 0-1,0 0 1,0 0-1,0 0 1,0 0-1,0 0 1,0 0-1,0 0 1,0 0-1,0 0 1,0 0-1,0 1 1,2 7-60,-1 0 1,0 1-1,-1 0 1,0-1-1,0 1 1,-2 14-1,0-11 85,1 1-1,2 21 1,0-20 155,7 24-1,-7-34-123,0-1 0,0 0 0,0 0 0,0 0 0,0 0 0,1 0-1,0-1 1,-1 1 0,1 0 0,0-1 0,0 1 0,0-1 0,5 5-1,-5-7-9,0 1-1,0 0 0,0 0 0,0-1 0,0 1 0,0-1 1,0 0-1,0 0 0,0 1 0,0-1 0,0-1 0,0 1 1,1 0-1,-1 0 0,0-1 0,0 1 0,0-1 0,2-1 1,0 1 11,0-1 1,0 0-1,0 0 0,0 0 1,-1 0-1,1-1 1,4-4-1,2-3 16,-2 0-1,1-1 1,-1 0-1,9-18 1,21-51-288,-20 41 7,-16 34 156,1 0-371,1 12 93,-1 0 317,-2 1 1,1 0-1,-1-1 0,0 1 0,-1 0 1,0 0-1,-1 11 0,0-9 34,1 0 1,0 0-1,1 0 0,2 15 1,-2-21 9,0-1 1,0 1-1,0-1 1,0 0-1,0 1 1,1-1-1,0 0 1,-1 0-1,1 0 1,0 0-1,1 0 1,-1 0-1,1-1 1,3 4-1,-6-5-18,1-1 0,-1 0 0,1 0 0,-1 0 0,1 0 0,-1 0 0,1 0-1,-1 0 1,1 0 0,-1 0 0,0 0 0,1 0 0,-1-1 0,1 1 0,-1 0-1,1 0 1,-1 0 0,0 0 0,1-1 0,-1 1 0,1 0 0,0-1 0,0 0 16,3-1-13,0 0 1,-1-1 0,1 0 0,0 0-1,-1 0 1,0 0 0,0 0-1,0-1 1,0 0 0,4-7 0,1-4 59,10-26 1,-9 20 24,4-7-140,-2 0 1,14-56-1,-25 75-45,0 2-428,0 7 500,0 0-1,1 0 1,-1 0 0,0 0-1,0 0 1,0 0-1,0 0 1,1 0-1,-1 0 1,0 0-1,0 0 1,0 0 0,0 0-1,1 0 1,-1 0-1,0 0 1,0 0-1,0 0 1,0 1-1,1-1 1,-1 0 0,0 0-1,0 0 1,0 0-1,0 0 1,0 0-1,0 1 1,0-1-1,1 0 1,-1 0 0,0 0-1,0 0 1,0 1-1,0-1 1,0 0-1,0 0 1,0 0 0,0 1-1,7 8-13,0 0 0,1 0 0,0-1 0,0 0 0,1-1 0,0 0 0,0 0 0,1-1 0,0 0 0,0 0 0,0-1 0,1-1 0,0 0 0,0 0 1,16 3-1,9-1 271,1 0 1,1-3 0,52-1 0,-88-2 305,-4 1-609,0 0-1,0 1 0,0-1 1,1 0-1,-1 1 0,1-1 1,-1 1-1,1-1 0,-2 3 1,-1 1-48,0-1 68,-1 0 0,2 0 0,-1 1 0,0 0 1,1-1-1,0 1 0,0 0 0,1 1 0,-1-1 0,1 0 1,0 1-1,1 0 0,-1-1 0,-1 12 0,4-14 33,-1-1 0,0 0 0,1 0-1,-1 0 1,1 0 0,0-1 0,0 1-1,0 0 1,0 0 0,0 0 0,0-1-1,0 1 1,0 0 0,3 1 0,20 19 343,-24-22-334,1 1 24,1 0 0,-1-1 1,0 1-1,1-1 0,-1 1 0,1-1 1,-1 1-1,1-1 0,-1 0 1,1 0-1,-1 0 0,1 0 1,-1 0-1,1 0 0,-1 0 0,1 0 1,-1-1-1,1 1 0,-1 0 1,0-1-1,1 1 0,-1-1 0,1 0 1,1-1-1,0 1 38,-1-1 0,1 1 0,-1-1 0,0 0-1,1 0 1,-1 0 0,0 0 0,0 0 0,0-1 0,0 1 0,2-4 0,-1-3-10,0 0 0,-1 0 1,0-1-1,2-16 1,-4 20-68,0 0 1,-1 0 0,1 1-1,-1-1 1,0 0 0,0 1 0,-1-1-1,0 1 1,0-1 0,0 1-1,0 0 1,-1 0 0,0 0-1,0 0 1,-1 0 0,1 1-1,-1-1 1,0 1 0,0 0-1,0 0 1,-1 1 0,1-1 0,-1 1-1,0 0 1,-6-3 0,7 4-99,0 0 0,0 1 1,0-1-1,0 1 0,0 0 1,0 0-1,-9-1 0,37 17-81,-9-8 302,0-1 0,1 0 0,0-1-1,0 0 1,1-1 0,30 2-1,-39-6-252,-1 1 0,0-2 0,1 1-1,-1-1 1,0-1 0,1 1 0,-1-1-1,0 0 1,0-1 0,10-4 0,-12 4-694,-1 1 1,1-1-1,-1-1 1,0 1-1,0 0 1,0-1 0,0 0-1,0 0 1,-1 0-1,0 0 1,0 0-1,0-1 1,0 0 0,3-8-1,2-11-3360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7:29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6 185 7040,'-5'-8'2624,"10"8"-2048,26-5-128,-7 5 1216,5-7-992,21-6 1120,37-7-992,21 0-352,3 0-288,-8 0 287,-8 0-255,9 0-1503,8 0 735,6 9-6368,-20 11 3840,-12 0-32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7:31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14 3072,'-2'-2'438,"-1"1"1,0-1-1,0 1 0,0-1 0,0 1 1,0 0-1,0 0 0,0 0 1,0 1-1,0-1 0,0 1 1,0-1-1,0 1 0,-1 0 1,1 0-1,0 0 0,0 1 0,0-1 1,0 1-1,0 0 0,0 0 1,0 0-1,0 0 0,0 1 1,0-1-1,-5 4 0,5-3-313,1 0 0,-1 0 0,0 0 0,1 1 0,0-1 0,-1 0 0,1 1 0,0 0 0,1 0 0,-1-1 0,0 1 0,1 0 0,-1 1 0,1-1 0,0 0 0,0 0 0,0 0 0,1 1 0,-1-1 0,1 0 0,0 1 0,0 2 0,1 14 160,1 0 0,1 0 0,8 29 0,-6-29-113,13 41 260,3 0 0,48 96 0,2 7 538,-68-157-927,-1 1 0,0 0 0,-1 0 0,1 0 0,-2 0 0,1 0 0,-1 0 0,0 1 0,-1-1 0,0 0 0,0 0 0,0 0-1,-1 0 1,-1 0 0,1-1 0,-1 1 0,-1-1 0,1 1 0,-10 12 0,12-18 13,-1 0 0,0-1 1,0 1-1,0 0 0,0-1 0,0 1 1,0-1-1,0 1 0,-1-1 0,1 0 0,0 0 1,-1 0-1,1-1 0,-1 1 0,1 0 0,-1-1 1,1 1-1,-1-1 0,0 0 0,1 0 1,-1 0-1,1 0 0,-1-1 0,-2 0 0,-2 0 34,-1-1 0,1 0-1,0 0 1,0-1 0,0 1-1,0-2 1,-7-4 0,0 0-146,0-2 0,1 0 1,1 0-1,0-1 1,0-1-1,-11-14 0,21 23 25,0-1 0,0 0-1,0 0 1,0 0-1,1 0 1,0 0 0,0 0-1,0 0 1,0 0 0,0 0-1,1-1 1,0 1 0,0 0-1,0 0 1,0-1 0,1 1-1,-1 0 1,1 0-1,0 0 1,1-1 0,1-3-1,3-7-6,1 2 0,0-1 0,1 1 0,13-19 0,8-2 12,1 1 0,2 2 0,46-37 0,-41 36 200,13-11 0,97-82 41,-119 102-446,30-24-338,-16 20-5004,-35 24 4232,-1 1 1,1-1 0,0 1 0,-1 0-1,12-1 1,-12 2 763,26-6-4249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2:57.239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58 283 2240,'-57'5'10741,"67"0"-9971,2 2-185,15-3-19,0-1 0,-1-1 0,1-1 0,45-5 0,-22 2-90,323-24 900,-67 4-805,10 3 95,-66-3-60,-59 4-390,-151 15-208,308-21 389,-2 17-328,-63 8-15,793 3 698,-780-28-622,-4-18 132,-225 32-190,262-54-760,-279 44-1942,-29 13 1270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7:32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2912,'-16'0'923,"8"2"-214,8-1-567,0-1 1,0 0-1,0 0 1,0 0 0,0 0-1,0 1 1,-1-1-1,1 0 1,0 0-1,0 0 1,0 1-1,0-1 1,0 0 0,0 0-1,0 0 1,0 1-1,0-1 1,0 0-1,7 10 5907,-2-7-5641,1 0-1,-1 0 1,1-1 0,0 0-1,0 0 1,12 3 0,36 2-334,-48-6-42,17 1 178,0-2-1,27-1 1,-10-4-3180,-9 1 1082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7:3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1 601 4736,'0'-4'458,"1"0"-1,0 0 1,0 1 0,0-1-1,1 0 1,-1 1 0,1-1-1,0 1 1,0 0 0,4-7-1,6-10 994,122-294 4165,-116 260-5208,-11 32-242,11-26 1,-15 41-181,1 1 0,0 0 0,0 0 0,0 1 0,1-1 0,0 1 0,0 0 0,0 0-1,1 1 1,-1 0 0,1 0 0,0 0 0,11-5 0,-9 5 20,0 1 0,1 0-1,-1 0 1,1 1 0,0 0 0,0 1 0,0 0-1,0 0 1,0 1 0,12 1 0,-20-1 15,1 0 1,-1 0-1,0 1 1,1-1-1,-1 1 0,1-1 1,-1 1-1,0-1 1,0 1-1,1 0 1,-1 0-1,0 0 1,0 0-1,0 0 0,0 0 1,0 0-1,0 0 1,0 0-1,0 0 1,0 0-1,-1 1 0,1-1 1,0 0-1,-1 1 1,1-1-1,-1 0 1,1 1-1,-1 2 1,2 4 79,-2-1 1,1 1-1,-1 0 1,-1 9-1,1-14-105,-3 23 160,-1 1 0,-7 25 0,-6 33 107,15-67-180,0-6-44,0 0 0,1 1 0,1-1-1,2 25 1,-2-34-33,1 1 0,0-1 0,0 1 0,0-1 0,0 0 0,1 0 0,-1 0 0,1 0 0,0 0 0,0 0 1,0 0-1,0 0 0,1-1 0,-1 1 0,1-1 0,-1 0 0,1 1 0,0-1 0,0 0 0,0-1 0,0 1 0,5 2 0,-1-2 72,0 1 1,1-1-1,-1 0 1,1-1-1,-1 0 1,1 0-1,-1-1 1,1 1-1,12-3 1,-8 1-24,-1-2 0,1 1 0,-1-1 1,0-1-1,19-9 0,-11 3-24,0-1 0,0-1 0,-1-1 0,0-1 0,-1 0 0,18-20 0,67-78 102,-98 109-63,-4 3-53,1-1 1,-1 1-1,1-1 1,-1 1-1,1-1 1,-1 1-1,0-1 1,1 1-1,-1-1 1,1 1-1,-1-1 1,0 1-1,0-1 1,1 0 0,-1 1-1,0-1 1,0 0-1,0 1 1,0-1-1,1-1 1,-2 2-17,1 0 0,0 0 0,0 0 0,0 0 1,0 0-1,0 0 0,0 0 0,0 0 0,0 0 1,0 0-1,0 0 0,0-1 0,0 1 0,0 0 0,0 0 1,-1 0-1,1 0 0,0 0 0,0 0 0,0 0 1,0 0-1,0 0 0,0 0 0,0 0 0,0 0 1,0 0-1,0 0 0,-1 0 0,1 0 0,0 0 0,0 0 1,0 0-1,0 0 0,0 0 0,0 0 0,0 0 1,0 0-1,0 1 0,0-1 0,0 0 0,-1 0 1,1 0-1,0 0 0,0 0 0,0 0 0,0 0 0,0 0 1,0 0-1,0 0 0,0 0 0,0 0 0,0 0 1,0 1-1,0-1 0,0 0 0,0 0 0,0 0 1,0 0-1,0 0 0,0 0 0,-9 10-92,-7 11-66,1 8 22,-22 53 1,23-49 141,7-17-11,1 1 0,0 1 0,2-1-1,-4 22 1,8-38 29,-1 0 0,1 0 0,0 0 0,0 1 0,0-1 0,0 0 0,0 0 0,0 0 0,1 0 0,-1 0 0,0 0 1,0 0-1,1 0 0,0 2 0,-1-2-11,1-1 1,-1 0 0,0 0 0,1 1-1,-1-1 1,0 0 0,1 0 0,-1 0-1,0 0 1,1 1 0,-1-1 0,0 0-1,1 0 1,-1 0 0,0 0 0,1 0-1,-1 0 1,1 0 0,-1 0 0,0 0-1,1 0 1,-1 0 0,0 0 0,1 0 0,-1 0-1,0-1 1,1 1 0,0 0 0,1-2 17,1 1 0,0-1 0,-1 0 0,1 0 0,-1 0 1,0-1-1,1 1 0,-1 0 0,2-5 0,2-3-12,0 0 0,-1 0 0,-1 0 0,0-1 0,0 0 0,-1 0 0,-1 0 0,1 0 0,-2-1 0,0 1 0,0-13 0,-3 20-361,-2 9 87,-3 10-137,6-13 361,-1 4 17,0 0 0,0 1 0,1-1 0,-1 1 0,1-1-1,1 1 1,-1 0 0,1-1 0,0 1 0,1-1 0,1 12 0,2-6 68,-3-7-18,1 1-1,0-1 0,0 1 0,3 6 1,-4-11-14,0 0 0,0 1 0,-1-1 1,1 0-1,0 0 0,0 0 0,0 0 1,0 0-1,1 0 0,-1-1 0,0 1 1,0 0-1,0 0 0,1-1 0,-1 1 1,0-1-1,0 1 0,1-1 0,-1 0 1,1 1-1,-1-1 0,0 0 0,2 0 1,6 0 41,1-1 1,-1-1-1,0 1 0,-1-1 1,1-1-1,0 0 1,0 0-1,11-6 0,-2-1 24,1-1-1,23-19 0,-11 4-84,-1 0-1,43-52 1,-66 69 50,2 0-109,-8 10-23,-4 7-25,-32 96-19,34-100 129,-10 39 61,10-39-30,1-1 1,-1 0 0,1 0-1,0 1 1,0-1 0,1 0-1,-1 0 1,0 1-1,1-1 1,0 0 0,2 5-1,-3-7-23,1 0 0,-1-1 1,1 1-1,-1-1 0,1 1 0,0 0 0,-1-1 0,1 1 0,0-1 0,-1 1 0,1-1 0,0 0 0,-1 1 0,1-1 0,0 0 0,0 1 1,0-1-1,-1 0 0,1 0 0,0 0 0,0 0 0,0 0 0,0 0 0,-1 0 0,1 0 0,0 0 0,0 0 0,0 0 0,-1 0 1,1-1-1,0 1 0,1-1 0,27-12 265,-26 11-284,11-6 60,-1-1-1,-1-1 1,0 0 0,0 0 0,-1-1 0,15-19 0,-1-3-238,25-44-1,-47 86-46,-2 10 225,-2 0 1,0 0-1,-1 0 0,-1 0 1,-10 37-1,2-10 69,-13 83 154,-10 41 37,25-132-173,-2-1 1,-23 52-1,24-66 67,-12 25 56,20-44-198,-1 0 1,1 0-1,-1 0 1,0 0-1,0-1 0,-1 1 1,1-1-1,-5 4 1,8-7-10,-1 0 0,1 1 0,0-1 0,-1 0 0,1 0 0,0 1 1,-1-1-1,1 0 0,0 0 0,-1 0 0,1 0 0,0 1 0,-1-1 0,1 0 0,-1 0 0,1 0 0,0 0 1,-1 0-1,1 0 0,-1 0 0,1 0 0,0 0 0,-1 0 0,1 0 0,-1-1 0,1 1 0,0 0 1,-1 0-1,1 0 0,0 0 0,-1-1 0,0 0-1,1 0 1,-1 1-1,0-1 1,1 0-1,0 0 1,-1 0-1,1 0 1,-1 0 0,1 0-1,0 0 1,0 0-1,-1-1 1,1-3-7,0-1 1,0 1-1,0 0 1,1-8 0,6-14-91,2 1 1,12-31-1,-5 17 33,-1 5 2,0 0-1,28-42 1,51-60 120,-79 119-56,1 1 1,25-22-1,7-6 11,-38 35 26,0-1 0,0 0 0,-1-1 0,-1 0 0,0 0-1,-1-1 1,0 0 0,6-17 0,-3 0-102,-7 19 26,0 0 0,1 0 0,0 0 0,1 1 0,0-1 0,1 1 0,12-16 0,-18 25 31,1 1 1,-1-1-1,0 1 0,1 0 0,-1-1 0,0 1 0,1 0 1,-1-1-1,1 1 0,-1 0 0,0-1 0,1 1 0,-1 0 1,1 0-1,-1-1 0,1 1 0,-1 0 0,1 0 0,-1 0 0,1 0 1,-1 0-1,1 0 0,-1 0 0,1 0 0,-1 0 0,1 0 1,-1 0-1,1 0 0,-1 0 0,1 0 0,-1 0 0,0 0 1,1 1-1,-1-1 0,1 0 0,-1 0 0,1 1 0,-1-1 1,1 0-1,-1 1 0,0-1 0,1 0 0,-1 1 0,0-1 0,1 0 1,-1 1-1,1 0 0,1 3-32,0 0 0,0 1 0,0-1 0,2 7 1,-1-3 11,12 28 48,-2-6-64,14 47 0,-24-67 93,-1-1-1,-1 1 1,1 0 0,-1 0 0,-1 0-1,0 0 1,-1 0 0,1 0-1,-4 13 1,4-21-30,-1 0 0,1 0 0,-1-1 0,1 1 0,-1 0 0,0 0 1,0 0-1,0 0 0,0-1 0,0 1 0,0 0 0,0-1 0,-1 1 0,1-1 0,-1 1 0,1-1 1,-1 0-1,1 0 0,-1 0 0,0 0 0,-3 2 0,3-2 11,-1-1 1,1 0-1,-1 1 1,1-1-1,-1 0 1,1 0-1,0 0 0,-1-1 1,1 1-1,-1-1 1,1 1-1,0-1 1,-1 0-1,1 0 1,0 0-1,0 0 0,-3-2 1,-4-2-58,1-1 1,-1-1-1,-13-13 0,-1-1-122,22 20 145,1 1-1,0 0 1,-1 0-1,1-1 1,0 1-1,-1 0 1,1-1-1,0 1 1,0 0-1,-1-1 0,1 1 1,0 0-1,0-1 1,0 1-1,0 0 1,-1-1-1,1 1 1,0-1-1,0 1 1,0 0-1,0-1 1,0 1-1,0-1 1,0 1-1,0 0 1,0-1-1,0 1 1,0-1-1,0 1 1,1-1-1,-1 1 6,0-1 0,1 1 1,-1 0-1,1-1 0,-1 1 0,0 0 0,1-1 0,-1 1 0,1 0 1,-1-1-1,1 1 0,-1 0 0,1 0 0,-1 0 0,1 0 0,-1 0 1,1-1-1,-1 1 0,1 0 0,-1 0 0,1 0 0,-1 0 0,1 0 1,-1 0-1,2 1 0,49 6-63,33 5-241,2 1-605,-63-11-1496,-1 1-1,0 1 1,0 1 0,0 0-1,32 14 1,-17-2-2893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7:43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20 610 3904,'3'5'2561,"-7"-5"-1272,24 4 4873,-6 0-5624,22 2 0,-8-4 5,127 3 1019,-137-6-1371,-1 0 0,0-2-1,1 0 1,-1 0-1,0-2 1,28-11-1,-41 14-99,1 0 0,-1-1 0,0 1 0,0-1 0,7-5 0,-10 6-44,1 1 0,-1-1 0,1 1 0,-1-1 0,0 0 0,0 0 0,0 0 0,0 1 0,0-1 0,0 0 0,-1 0 0,1 0 0,0 0 0,-1-1 0,0 1 0,1 0 0,-1-2 0,0-1-7,-1 1-1,1-1 1,-1 0-1,0 1 1,0-1-1,0 1 1,-1-1-1,0 1 1,0 0-1,0-1 1,0 1-1,0 0 1,-1 0-1,0 1 1,0-1-1,0 0 1,0 1-1,-1 0 1,1 0-1,-1 0 1,-6-4-1,3 3-73,1 1 0,-1 0-1,0 0 1,0 0 0,0 1 0,0 0-1,0 0 1,-1 1 0,1 0 0,0 0-1,-1 1 1,1-1 0,-11 3 0,4 0-19,0 0 1,1 1-1,-1 1 1,1 0-1,0 1 1,0 1-1,0 0 1,0 1-1,1 0 1,0 0-1,-12 12 1,8-5 84,0 1 1,2 1 0,-1 0 0,2 1 0,0 0 0,-18 34 0,28-46-21,0 1 1,1-1-1,-1 1 1,1 0-1,1 0 1,-1-1-1,1 2 0,0-1 1,-1 8-1,2-11 5,1 1-1,-1-1 0,0 1 0,1-1 0,0 1 0,0-1 1,0 0-1,0 1 0,1-1 0,-1 0 0,1 0 0,0 0 1,0 0-1,0 0 0,0 0 0,0-1 0,1 1 1,2 2-1,2 0 36,0 0 1,0 0 0,1-1 0,-1 0-1,1 0 1,0-1 0,0 0 0,0 0-1,0-1 1,0 0 0,0 0 0,16 0-1,7-1 108,0-1 0,33-5-1,-56 5-166,-2-1 21,91-11 284,-82 9-286,-1 0 1,0-1-1,1-1 0,18-9 0,14-12 76,-1-3-1,79-65 1,-95 70-212,57-39-175,-86 62 298,-1 1 0,0 0 0,1-1 0,-1 1 0,0 0 0,1 0 0,-1 0 0,1-1 0,-1 1-1,0 0 1,1 0 0,-1 0 0,1 0 0,-1 0 0,1 0 0,-1 0 0,0 0 0,1 0 0,-1 0-1,1 0 1,-1 0 0,1 0 0,-1 0 0,0 0 0,1 0 0,-1 0 0,1 0 0,-1 1 0,0-1 0,1 0-1,-1 0 1,1 1 0,-1-1 0,0 0 0,1 0 0,-1 1 0,0-1 0,1 1 0,-1 0-15,-5 3 106,0-1-64,1-1-1,-1 0 0,0-1 0,-7 3 0,-16 4-140,14-2 48,-1 1 0,1 0 0,0 0 0,1 2 0,-1-1 0,-16 17 0,19-16 21,1 2 1,1-1 0,0 2-1,0-1 1,1 1 0,1 0-1,0 1 1,0-1 0,-7 24-1,14-35 64,-1 1 0,1-1 0,-1 1-1,1 0 1,0-1 0,0 1 0,-1 0-1,1-1 1,1 1 0,-1 0 0,0-1-1,0 1 1,0 0 0,1-1 0,-1 1-1,1-1 1,0 1 0,-1 0 0,1-1-1,0 0 1,0 1 0,0-1 0,0 1-1,0-1 1,0 0 0,0 0 0,2 2-1,-1-2 18,-1 0 0,1 0-1,-1-1 1,1 1-1,0 0 1,-1-1 0,1 1-1,0-1 1,0 0 0,0 1-1,-1-1 1,1 0-1,0 0 1,0 0 0,0-1-1,-1 1 1,1 0 0,0-1-1,0 1 1,-1-1 0,1 1-1,0-1 1,-1 0-1,1 0 1,2-1 0,12-10 23,-1 0 1,-1 0 0,0-1-1,21-27 1,-27 30-58,-1 0 1,-1 0-1,7-13 1,-10 18-6,-1-1 0,0 1 1,0-1-1,0 0 1,0 0-1,-1 1 0,0-1 1,0-8-1,-9-10-326,4 59-225,4-29 553,0 0 1,1 0-1,0-1 0,0 1 1,1 0-1,-1-1 0,1 1 1,1-1-1,-1 1 0,1-1 1,6 9-1,-4-7 18,0 0 0,1-1 0,0 1-1,0-1 1,1-1 0,0 1 0,9 5 0,-9-7 62,1 0 1,0-1 0,0 0-1,1 0 1,-1 0 0,1-1-1,-1-1 1,1 0 0,0 0-1,0 0 1,13-2 0,-22 1-72,1 0 1,-1 0-1,1-1 0,-1 1 1,1 0-1,-1 0 1,1-1-1,-1 1 1,0-1-1,1 1 1,-1 0-1,0-1 1,1 1-1,-1-1 0,0 1 1,0-1-1,1 1 1,-1-1-1,0 0 1,1 1-61,-2-6-34,1 6 86,0 0-1,0 0 1,0 0 0,0 0 0,0 0-1,0 0 1,0-1 0,0 1 0,0 0-1,0 0 1,0 0 0,0 0 0,0 0 0,0-1-1,0 1 1,0 0 0,0 0 0,0 0-1,0 0 1,0 0 0,0 0 0,0 0-1,0-1 1,0 1 0,0 0 0,0 0-1,-1 0 1,1 0 0,0 0 0,0 0-1,0 0 1,0 0 0,0 0 0,0-1-1,0 1 1,-1 0 0,1 0 0,0 0-1,0 0 1,0 0 0,0 0 0,0 0-1,0 0 1,-1 0 0,1 0 0,0 0-1,0 0 1,0 0 0,0 0 0,0 0-1,0 0 1,-1 0 0,1 0 0,0 0-1,0 1 1,0-1 0,0 0 0,0 0-1,0 0 1,-1 0 0,1 0 0,0 0-1,-5 2-54,10-3 48,-4 1 152,-1-1-153,0 1 0,0-1 0,0 1-1,1-1 1,-1 1 0,0 0-1,0-1 1,1 1 0,-1-1 0,0 1-1,1 0 1,-1-1 0,0 1 0,1 0-1,-1-1 1,1 1 0,-1 0 0,1-1-1,118-48 282,-89 32-230,-19 11-68,0 0-1,19-7 1,-24 7 8,-6 6 17,0 0 0,1-1 0,-1 1-1,0-1 1,0 1 0,1 0 0,-1-1 0,0 1 0,1 0-1,-1-1 1,1 1 0,-1 0 0,0-1 0,1 1-1,-1 0 1,1 0 0,-1 0 0,1-1 0,-1 1 0,1 0-1,23-9-124,-17 7 136,-1-1-1,0 1 1,1 0-1,0 0 1,7 0-1,-13 2-4,0 0 0,-1 0 1,1-1-1,-1 1 0,1 0 0,0 0 0,-1 0 0,1-1 1,-1 1-1,1 0 0,-1-1 0,1 1 0,-1 0 1,1-1-1,-1 1 0,1-1 0,-1 0 0,3 0 34,-3 5 26,0-3-57,-1 0 0,1 0 0,-1 1 0,0-1 0,0 0 0,1 0-1,-1 0 1,0 0 0,0 0 0,0 0 0,0 0 0,0-1 0,0 1-1,-1 0 1,1 0 0,0-1 0,0 1 0,0-1 0,-2 1 0,-13 9-6,-7 8-232,18-14 212,-1 0-1,1 0 1,0 0 0,0 1 0,-6 7 0,10-10 6,0 0 1,0 0-1,0 0 0,0 0 0,0 0 0,0 0 1,0 0-1,1 0 0,-1 0 0,1 1 1,0-1-1,0 0 0,0 0 0,0 1 0,0-1 1,0 0-1,0 0 0,1 0 0,-1 1 0,2 3 1,-1-4 20,0-1 0,0 1 0,0 0 0,0-1 0,0 1 0,1-1 0,-1 1 0,1-1 0,-1 1 0,1-1 0,-1 0 0,1 0 0,0 0 1,-1 0-1,1 0 0,0 0 0,0 0 0,0-1 0,-1 1 0,1-1 0,0 1 0,0-1 0,4 0 0,1 1 23,1-1 1,-1 1-1,1-2 0,-1 1 0,10-3 0,4-2 79,41-18 0,-33 12-66,2-1-14,0-1 0,-1-2 0,31-20 0,-41 21 14,0-1 0,-1 0 0,-1-2 0,0 0 1,17-22-1,-15 13-13,-2-1 0,24-45 0,25-67-185,-36 70 114,-12 24 41,25-90 1,-43 108-90,-2 17-18,-1 14-268,-14 63 249,2-13 232,-11 59-34,-29 118-20,38-174 156,-3-1-1,-27 55 1,34-79 211,56-74 411,-30 23-830,-10 13-59,0 0 0,1 0 0,0 0 0,0 0 0,1 1 0,-1 0-1,1 0 1,12-7 0,-17 11 56,0 1-1,0 0 0,0-1 1,0 1-1,1 0 1,-1 0-1,0 0 0,0 0 1,0 0-1,0 0 0,1 0 1,-1 1-1,0-1 1,0 0-1,0 1 0,0-1 1,0 0-1,0 1 1,1 0-1,-1-1 0,0 1 1,0-1-1,-1 1 0,1 0 1,0 0-1,0 0 1,0 0-1,0-1 0,-1 1 1,2 2-1,3 4 35,-1 0-1,0-1 1,4 12-1,-5-11-234,2 4 219,0-1 1,0 0 0,1 0 0,1-1-1,11 14 1,-17-22-118,1 0 0,0 0-1,0 0 1,0 0 0,-1 0-1,1-1 1,0 1 0,0 0-1,0-1 1,0 0 0,1 1-1,-1-1 1,0 0 0,0 0 0,0 0-1,0 0 1,0-1 0,0 1-1,0 0 1,0-1 0,2 0-1,2-1-1481,-1 0-1,1 0 1,-1 0-1,0-1 0,0 0 1,8-5-1,1-5-1787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7:4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69 537 3392,'0'-3'216,"1"1"0,0 0 0,0-1 0,0 1 1,0 0-1,0 0 0,1 0 0,-1 0 0,0 0 0,1 0 1,0 0-1,-1 0 0,1 1 0,0-1 0,0 1 0,3-2 0,-5 2-10,1 1-1,-1-1 1,1 1-1,-1 0 0,1-1 1,-1 1-1,1-1 1,-1 1-1,1-1 0,-1 1 1,0-1-1,0-3 3306,-5 10-2089,-10 22-900,0 1 0,2 0 0,2 0-1,0 1 1,2 1 0,1 0 0,-4 36 0,12-63-463,0 0-1,-1 0 0,1 1 0,1-1 1,-1 0-1,1 0 0,1 5 0,-2-9-26,0 1 0,0 0 0,0 0 1,0-1-1,1 1 0,-1 0 0,0 0 0,1-1 0,-1 1 0,0 0 0,1-1 0,-1 1 0,1-1 0,-1 1 1,1 0-1,-1-1 0,1 1 0,0-1 0,-1 1 0,1-1 0,0 0 0,-1 1 0,1-1 0,0 0 0,-1 1 0,1-1 1,0 0-1,0 0 0,0 0 0,-1 1 0,1-1 0,0 0 0,0 0 0,-1 0 0,1 0 0,0 0 0,0-1 0,0 1 1,-1 0-1,2-1 0,10-4 102,0-1-1,-1-1 1,0 1 0,0-2 0,16-14 0,-11 9-154,23-14-1,-21 14 23,-15 10-43,1 0 0,-1 1 1,1-1-1,-1 1 0,1 0 1,0 0-1,0 0 0,0 0 1,6-1-1,-7 20-204,-1-9 317,0 3-44,1 0 0,1 0 1,8 20-1,-10-28 22,0 1 0,0-1 0,0 0 0,1 0 0,-1 0 0,1-1 0,-1 1 0,1 0 0,0-1 0,0 0-1,0 0 1,1 0 0,-1 0 0,0 0 0,1-1 0,4 2 0,-4-1-5,1-2 0,-1 1 0,0 0 0,1-1 0,-1 0 0,0 0 0,1 0 0,-1 0 0,0-1 0,0 0 0,1 0 0,-1 0 0,0 0-1,0-1 1,0 0 0,0 1 0,0-1 0,0-1 0,-1 1 0,1-1 0,-1 1 0,6-6 0,-1 0-29,-1 0 0,0 0 0,0-1 0,-1 0 1,0 0-1,-1-1 0,9-18 0,-7 12-72,-1 0-1,-1-1 1,0 1-1,-1-1 1,-1 0 0,3-32-1,8 53-503,16 12 506,-22-11 98,0-1 0,0 0-1,16 6 1,-21-9-28,1 0 1,-1-1 0,0 1 0,0-1 0,1 0 0,-1 0 0,0 0 0,1-1-1,-1 1 1,0-1 0,0 1 0,1-1 0,-1 0 0,6-3 0,5-4 2,0-1 1,0 0-1,-1-2 1,0 1-1,17-18 1,-32 33-6,0 0 1,1 0-1,-1 1 0,1-1 0,-1 11 1,-1 3-58,-3 8 32,4-18 22,0-1 1,0 1-1,1 0 1,0 0-1,1-1 0,0 16 1,1-4-85,-1-15 96,0 0 0,0-1 1,1 1-1,0-1 0,1 7 0,-2-10-8,1 0 0,-1 0-1,1 0 1,-1 0 0,1 0-1,-1 0 1,1 0 0,0 0-1,0 0 1,-1 0 0,1-1-1,0 1 1,0 0 0,0 0-1,0-1 1,0 1 0,0 0-1,0-1 1,0 1 0,0-1 0,1 0-1,-1 1 1,0-1 0,0 0-1,2 1 1,3-1 35,1 0 0,0 0 0,0-1 0,-1 0 0,1 0 0,0 0 0,-1-1 0,1 0 0,10-4 0,57-32 151,-73 37-193,23-13 3,-2-2 0,0-1 0,0 0 0,-2-2 0,0 0 0,-1-1 0,16-23 0,102-167 129,-121 184-69,0-1-51,-1 0 0,-2 0 0,20-57 0,-22 49-78,-4 17 84,6-37 1,-10 39-208,-4 13-153,-1 9 75,-16 79-93,6-42 352,2 1 0,-6 60-1,4 89 3,7-101 3,5-21-65,1-34 173,-1-34-94,0 0-1,0-1 1,0 1 0,1-1-1,-1 1 1,0-1 0,1 1-1,0-1 1,2 5 0,-3-7-15,0 0 0,0 1 0,0-1 0,0 0 0,0 0 0,0 0 1,0 0-1,0 0 0,1 1 0,-1-1 0,0 0 0,0 0 0,0 0 1,0 0-1,0 0 0,1 0 0,-1 0 0,0 0 0,0 1 0,0-1 1,0 0-1,0 0 0,1 0 0,-1 0 0,0 0 0,0 0 0,0 0 1,0 0-1,1 0 0,-1 0 0,0 0 0,0 0 0,0 0 0,0 0 1,1 0-1,-1 0 0,0-1 0,0 1 0,1 0 0,6-7 107,5-13-41,9-50-64,20-110 0,-22 82-2,-12 65 14,26-104 92,-18 77-263,8-22 120,-7 49 27,-14 31-354,-1 7 232,0 13 51,-33 187 66,10-12 111,-13 96 520,34-287-564,1 0-1,-1 0 0,1 0 0,0 0 1,0 0-1,0 0 0,0 0 0,0 0 1,0-1-1,2 5 0,-2-6-47,0 0-1,0 0 1,0 0-1,0 0 1,0 0-1,0 0 1,0 0 0,0 0-1,0 0 1,1 0-1,-1 0 1,0 0-1,0 1 1,0-1-1,0 0 1,0 0-1,0 0 1,1 0-1,-1 0 1,0 0 0,0 0-1,0 0 1,0 0-1,0 0 1,0 0-1,1 0 1,-1 0-1,0 0 1,0 0-1,0-1 1,0 1-1,0 0 1,0 0-1,0 0 1,1 0 0,-1 0-1,0 0 1,0 0-1,0 0 1,0 0-1,0 0 1,0 0-1,0 0 1,0-1-1,0 1 1,0 0-1,5-5 39,41-66 101,5-6-219,-43 66 35,0 0-1,2 0 1,-1 1 0,15-11-1,-21 18 22,-1 1 0,1 0-1,-1 1 1,1-1 0,0 0-1,0 1 1,0 0 0,0-1-1,0 1 1,0 0 0,0 1-1,0-1 1,1 1 0,-1-1-1,0 1 1,0 0 0,1 0-1,-1 0 1,0 0 0,0 1-1,1 0 1,-1-1 0,0 1-1,0 0 1,0 0 0,0 1 0,0-1-1,0 1 1,-1-1 0,1 1-1,0 0 1,3 3 0,52 49 96,5 3-54,-49-45-252,-6-5-32,0 0 1,0-1-1,1 0 0,0 0 0,0-1 1,1 0-1,12 4 0,-22-9 92,1 1 0,-1-1-1,0 0 1,0 0-1,1 0 1,-1 0 0,0 0-1,1 0 1,-1 0-1,0 1 1,0-1 0,1 0-1,-1 0 1,0 0 0,1 0-1,-1 0 1,0-1-1,1 1 1,-1 0 0,0 0-1,1 0 1,-1 0-1,0 0 1,0 0 0,1 0-1,-1-1 1,0 1-1,1 0 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7:46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8544,'0'-8'3872,"58"4"-3360,-18-1 1632,0 5-1280,15-3-193,-2-2-447,20-3-128,-6 5-32,14-6 32,-5 9-64,1-3-576,-9 6 289,-15-3-2561,-8 9 1536,-22-1-3168,-9 3 2496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7:47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52 8384,'-73'-45'3104,"59"50"-2400,6-5-128,16-5-640,6 5-384,17-3 224,11-1-1280,6 4 832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7:50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0 267 3392,'1'3'3107,"-1"-3"-3035,0 0 1,0 0-1,1 0 0,-1 0 0,0 0 1,0 0-1,0 0 0,13 0 1739,2 0 143,22-2 0,-33 2-1790,0-1 0,-1 1 0,1-1 0,0 0-1,-1 0 1,1-1 0,-1 1 0,0-1 0,1 0 0,-1 0-1,5-3 1,0-2 18,-1-1 0,0 1 0,-1-1 0,7-10 0,-10 13-116,0 0-1,0 0 1,-1-1-1,0 1 0,0-1 1,0 0-1,-1 1 0,2-12 1,-3 7-16,1-1 0,-2 1 1,1 0-1,-1 0 0,-1 0 0,0 0 0,0 1 1,-1-1-1,0 0 0,-1 1 0,-5-11 0,8 19-54,1 0-1,-1 0 0,1 0 0,-1 1 0,0-1 0,1 0 0,-1 0 0,0 1 0,1-1 0,-1 1 0,0-1 0,0 0 0,0 1 0,0 0 0,1-1 0,-1 1 0,0-1 0,0 1 0,0 0 0,0 0 0,0-1 0,0 1 0,0 0 0,0 0 0,0 0 0,0 0 0,0 0 0,0 0 0,0 1 0,0-1 1,0 0-1,0 0 0,0 1 0,0-1 0,1 0 0,-1 1 0,0-1 0,0 1 0,0-1 0,0 1 0,1 0 0,-1-1 0,-1 2 0,-3 3 74,0 0 1,1 0-1,-1 0 0,-5 11 0,2-4 61,1 0-1,1 1 0,0 0 0,1 0 0,0 1 0,1-1 0,0 1 1,2 0-1,-1 0 0,2 0 0,0 0 0,0 1 0,3 24 0,0-32-64,0 0-1,0 0 0,0 0 0,1 0 0,0-1 1,5 8-1,-6-10 7,0 0 0,1-1 0,-1 1 0,1-1 0,0 0 0,0 0 0,0 0 0,0 0 0,1 0 0,-1-1 0,7 4 0,-6-5-24,-1 0 1,1 0 0,0-1 0,-1 1-1,1-1 1,0 0 0,-1 0 0,1 0-1,0 0 1,0-1 0,-1 0-1,1 1 1,0-1 0,-1-1 0,4 0-1,8-5 179,28-15-1,-42 21-218,95-57 167,54-30-300,-145 85 105,-1 1-1,0 0 1,1 1-1,-1-1 1,1 1-1,0 0 1,-1 0-1,7-1 1,-10 2 13,-1 0 0,1 0 1,0 0-1,0 1 0,-1-1 1,1 0-1,0 0 0,0 0 1,-1 1-1,1-1 0,0 0 0,0 1 1,-1-1-1,1 0 0,0 1 1,-1-1-1,1 1 0,-1-1 1,1 1-1,-1-1 0,2 2 1,-2 0 0,1-1 0,-1 1 0,1-1 0,-1 1 0,0-1 0,0 1 0,1-1-1,-1 1 1,0-1 0,0 1 0,-1-1 0,1 1 0,0-1 0,0 1 0,-1 1 0,-2 6 50,0 0-1,-1 0 0,-7 13 0,-5 13 131,10-24-69,2-2 208,4-9-288,1 0 0,-1 1 1,1-1-1,-1 0 0,1 0 0,-1 0 0,1 0 1,-1 0-1,1 0 0,0 0 0,-1 0 0,1 0 1,-1 0-1,1 0 0,-1 0 0,1 0 0,-1 0 1,1 0-1,0-1 0,-1 1 0,1 0 1,-1 0-1,1-1 0,13-5 22,0 0-1,-1-1 1,23-15 0,-1 0-64,-31 20 35,8-5-50,0 1-1,25-10 0,-35 15 6,1 1 1,-1-1 0,1 0-1,-1 1 1,1-1-1,-1 1 1,1 0 0,-1-1-1,1 1 1,0 1-1,-1-1 1,1 0 0,-1 1-1,1-1 1,-1 1-1,1 0 1,-1 0 0,1 0-1,-1 0 1,0 0-1,1 0 1,2 3 0,-1 0 38,-1 1 0,0-1 1,0 1-1,0 0 0,0 0 1,-1 0-1,1 1 0,-1-1 1,2 10-1,10 21 206,-13-33-202,0-1 0,1 1 0,0-1 0,-1 1 0,1-1 0,0 0 0,0 1 0,0-1 1,1 0-1,2 2 0,-3-3 15,0 1 0,0-1 1,0 0-1,0 0 1,0 0-1,1 0 0,-1 0 1,0-1-1,0 1 1,1 0-1,-1-1 0,0 0 1,1 0-1,-1 0 1,0 0-1,1 0 0,-1 0 1,0 0-1,0-1 1,1 1-1,-1-1 0,0 0 1,0 1-1,1-1 1,-1 0-1,0 0 0,0-1 1,0 1-1,2-2 1,4-5 4,0 1 1,-1-1 0,0 0 0,-1-1-1,0 1 1,0-1 0,-1 0-1,0-1 1,5-13 0,-7 16-50,-1-1 0,0 1 1,0-1-1,-1 0 0,0 0 0,0 0 1,-1 0-1,0 0 0,0 0 0,-1 0 0,-3-14 1,4 21 1,0 1 1,0-1-1,0 0 1,0 1 0,-1-1-1,1 1 1,0-1 0,-1 1-1,1-1 1,0 1-1,-1-1 1,1 1 0,0-1-1,-1 1 1,1 0 0,-1-1-1,1 1 1,-1 0-1,1-1 1,-1 1 0,1 0-1,-1-1 1,1 1-1,-1 0 1,1 0 0,-1 0-1,1 0 1,-1-1 0,0 1-1,1 0 1,-1 0-1,1 0 1,-1 0 0,0 0-1,1 0 1,-1 1-1,1-1 1,-1 0 0,0 0-1,1 0 1,-1 0 0,1 1-1,-1-1 1,1 0-1,-1 1 1,1-1 0,-1 0-1,1 1 1,-1-1 0,1 0-1,0 1 1,-1 0-1,-3 2-3,1 0 0,0 0 0,0 0 0,0 1 0,-4 7 0,0 2 5,1 0 0,0 1 0,1 0 0,1 1 0,0-1 0,1 1-1,0 0 1,2-1 0,-1 27 0,2-38 30,0 0 1,0 0-1,0 0 1,1 0-1,-1 1 0,1-1 1,0 0-1,0 0 0,0 0 1,0 0-1,0 0 1,1-1-1,2 5 0,-3-6 3,1 1-1,-1-1 1,1 0-1,-1 0 1,1 0-1,0 0 1,-1 0-1,1 0 1,0 0-1,-1 0 1,1-1-1,0 1 1,0-1-1,0 1 1,0-1-1,0 0 1,0 0-1,0 0 1,-1 0-1,1 0 1,0 0-1,0 0 1,0-1-1,2 0 1,19-4 90,1-2 0,-1 0 0,27-14 1,63-38 84,-37 10-262,-27 15 229,-43 30-191,1 1-277,-7 3 290,0 1 1,1-1-1,-1 1 1,0-1-1,0 1 0,1-1 1,-1 1-1,0-1 1,0 1-1,0-1 1,0 1-1,0 0 1,0-1-1,0 1 1,0-1-1,0 1 1,0 1-1,0 9-10,0 1 0,1 0 0,1-1 0,3 16 0,-3-22 23,-1 0 0,1-1 1,0 1-1,0-1 0,0 0 0,1 1 1,-1-1-1,1 0 0,0 0 0,0-1 1,1 1-1,-1-1 0,6 5 0,-3-4 29,0 0-1,0-1 1,0 1-1,1-1 1,-1-1-1,1 1 0,0-1 1,-1 0-1,1 0 1,0-1-1,0 0 1,0-1-1,0 1 0,1-1 1,-1-1-1,0 1 1,0-1-1,0 0 1,0-1-1,7-2 1,12-5 15,47-23 1,-16 7-12,-30 14 13,0 0 1,-1-2-1,-1-1 0,0 0 0,26-22 1,-47 34-39,19-19 226,-23 21-236,1-1 0,-1 1 0,0 0 1,1-1-1,-1 1 0,0-1 1,0 1-1,1-1 0,-1 1 0,0-1 1,0 1-1,1-1 0,-1 1 0,0-1 1,0 1-1,0-1 0,0 0 1,0 0-12,-1 1 1,1 0 0,0-1-1,0 1 1,-1 0-1,1-1 1,0 1 0,-1 0-1,1 0 1,0-1 0,-1 1-1,1 0 1,-1 0 0,1 0-1,0 0 1,-1-1 0,1 1-1,-1 0 1,1 0-1,-1 0 1,1 0 0,0 0-1,-1 0 1,1 0 0,-1 0-1,0 1 1,-5-1-21,0 1-1,-1 0 1,1 0-1,0 1 1,0 0-1,0 0 1,0 0 0,-9 6-1,-46 30-3,48-29-9,-1 1 45,0 1 1,0 0-1,1 1 1,1 0-1,0 1 1,0 0-1,1 1 1,1 1-1,-17 30 1,27-44 3,-1 0-1,1 0 1,-1 1 0,1-1 0,0 0 0,-1 0 0,1 1 0,0-1 0,0 0 0,0 0 0,0 1 0,0-1 0,0 0 0,0 0 0,0 1 0,0-1-1,0 0 1,1 1 0,0 0 0,10-4 259,-3-1-246,0 0 0,-1 0 1,1-1-1,-1 0 0,1-1 1,-1 0-1,10-9 1,42-45-143,-59 59 126,13-15-35,-6 7 42,0 0 0,0 1 0,1 0 0,9-7 0,-22 54-380,-14 68 394,-29 127 294,45-223-315,-11 42 116,-1-1-1,-34 74 0,24-82 39,23-41-123,0-1 0,0 0 0,0 0 0,-1 0 0,1-1 1,-1 1-1,0-1 0,0 1 0,0-1 0,-4 2 0,5-3-27,1-1 0,0 1 0,-1-1-1,1 0 1,-1 1 0,1-1 0,-1 0-1,1 0 1,-1 0 0,1 0 0,-1 0-1,1-1 1,-1 1 0,1 0 0,0-1-1,-1 1 1,1-1 0,0 1 0,-1-1-1,1 0 1,0 1 0,-1-1 0,1 0-1,0 0 1,0 0 0,0 0 0,0 0-1,0 0 1,0 0 0,0 0 0,0-1-1,0 0 1,-4-5 7,2 0-1,-1 0 0,1 0 1,-4-11-1,3 8-35,1-1 0,-1 0 1,2 0-1,0 0 0,0-1 0,1 1 0,0 0 0,1-1 0,0 1 0,1-1 0,1 1 1,-1 0-1,2 0 0,6-21 0,3 2 19,32-54 0,-37 73 10,1 0 0,0 0 1,0 1-1,1 1 0,1 0 0,-1 0 0,20-13 0,-6 7-45,2 2 0,40-18 0,56-13 32,-21 8 19,-87 30-2,0 0 0,0-1 0,-1 0 1,0-1-1,-1 0 0,1-1 0,-2 0 1,1-1-1,-1 0 0,15-21 0,-15 19-20,13-17 47,-22 27-39,1-1 0,-1 1 0,0 0 0,0 0 0,0-1 0,0 1 0,0-1 0,0 1 0,-1-1 0,1-4 0,-5 11-39,2 5 19,0 0 0,1 1 0,-1 14 0,1-1-88,-1 41 124,3-38 99,-1-25-99,0 0 0,0 0 0,0 0 0,0 0 0,0 0 0,0 0-1,1 0 1,-1 0 0,0 0 0,1 0 0,0 2 0,-1-2 6,1-1 0,-1 0 0,0 0 0,0 1 1,1-1-1,-1 0 0,0 0 0,0 0 0,1 1 0,-1-1 0,0 0 0,1 0 0,-1 0 0,0 0 0,1 0 1,-1 0-1,0 0 0,1 1 0,-1-1 0,1 0 0,-1 0 0,0 0 0,1-1 0,2 1 77,0-1 0,0-1-1,0 1 1,-1 0 0,1-1-1,4-2 1,-3 1-130,3-2 30,-2 0-1,1 0 0,-1 0 0,0 0 1,0-1-1,8-11 0,-9 10-41,0 1-1,1 0 0,0 0 1,1 0-1,-1 1 1,12-8-1,-17 13 45,0-1 1,0 1-1,1 0 1,-1 0 0,0 0-1,0 0 1,1 0-1,-1 0 1,0 0-1,0 0 1,0 0-1,1 0 1,-1 0-1,0 0 1,0 0-1,1 0 1,-1 0-1,0 0 1,0 0-1,0 0 1,1 0 0,-1 0-1,0 0 1,0 1-1,1-1 1,-1 0-1,0 0 1,0 0-1,0 0 1,0 0-1,1 1 1,-1-1-1,0 0 1,0 0-1,0 0 1,0 0-1,0 1 1,0-1 0,1 0-1,-1 0 1,0 1-1,5 15-117,-2 23-24,-6 8 152,-14 75-1,11-82-22,3-22-10,-22 125 383,17-110-192,-1 0 1,-16 39-1,20-62-150,0 1 0,0-2-1,-7 11 1,11-18 6,-1 0-1,0 1 0,0-1 1,0 0-1,0 0 1,0 0-1,0 0 0,0 0 1,-1 0-1,1-1 0,-1 1 1,1-1-1,-1 0 0,0 0 1,0 0-1,-3 1 1,5-2-9,0 0 1,0 0 0,-1 0 0,1 0 0,0 0-1,-1-1 1,1 1 0,0 0 0,0-1 0,-1 1-1,1 0 1,0-1 0,0 0 0,0 1 0,0-1 0,0 0-1,-1 0 1,1 1 0,1-1 0,-1 0 0,0 0-1,0 0 1,-1-2 0,-1-2 16,0 1 0,0-1 0,1 0 0,0 0 0,-2-6 1,-3-12-33,1-1 0,1 0 0,1-1 0,1 1 1,1-1-1,2 0 0,0 0 0,7-41 1,-5 53 1,2 1 0,-1-1 0,2 1 0,0 0 0,0 0 1,1 0-1,0 1 0,1-1 0,1 2 0,14-18 1,-10 16-20,-1 1 0,2 1 1,-1 0-1,1 0 1,1 1-1,0 1 0,0 0 1,21-7-1,9-2-738,1 2 0,1 2-1,71-10 1,-117 23 754,7-1-744,-1 0 1,0 0 0,1 0-1,-1 1 1,0 0 0,1 1-1,-1-1 1,1 1 0,5 2 0,-10-2-40,0 0 0,-1 0 1,1 0-1,-1 0 1,1 1-1,-1-1 0,1 0 1,-1 1-1,2 2 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7:52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90 3808,'-2'-2'240,"1"0"0,-1-1 1,1 1-1,-1 0 0,1-1 0,0 1 1,0-1-1,0 1 0,0-1 0,0 0 1,1 1-1,-1-1 0,1 0 1,0 1-1,0-1 0,0 0 0,0 0 1,0 1-1,1-5 0,1-7 2072,-2 13-2140,0 0 0,0 0 0,0 0-1,0 0 1,0 0 0,0 0 0,1 0 0,-1 0 0,0 0 0,1 0 0,-1 0 0,0 0 0,1 0 0,-1 1 0,1-1 0,-1 0 0,1 0 0,0 0 0,0 0 521,6 20 872,0 0-1237,-4 0-124,4 15 292,-1-1-1,1 51 1,-7-39 77,7 45 0,-6-63-87,-1-25 303,1-4-673,0 1 0,0-1 0,0 1 0,0-1 0,0 0 0,-1 1 0,1-1 0,-1 0 0,1-3 0,0 4-55,26-126 323,-18 76-552,-4 18-104,2-1-1,1 1 0,16-42 1,-18 87 213,-3 4 77,-1 0-1,-1-1 1,0 1-1,-2 26 1,0-5 81,0 3 38,0-24 27,0 0-1,1 0 0,1 0 1,5 23-1,-6-39-152,0 1 0,0-1 0,0 0-1,0 0 1,0 1 0,0-1-1,1 0 1,-1 1 0,0-1 0,0 0-1,0 0 1,0 1 0,1-1 0,-1 0-1,0 0 1,0 1 0,1-1 0,-1 0-1,0 0 1,0 0 0,1 0-1,-1 1 1,0-1 0,0 0 0,1 0-1,-1 0 1,0 0 0,1 0 0,-1 0-1,0 0 1,1 0 0,-1 0-1,0 0 1,0 0 0,1 0 0,0 0-1,13-7 155,12-16-23,-7 1-69,28-45 0,-31 42-58,33-39 0,-44 59-69,1-3-23,1 1 0,0 0-1,1 1 1,14-12 0,-20 17 75,0 0 1,0 0-1,0 0 1,0 0-1,0 1 1,0-1-1,0 0 1,0 1-1,0 0 0,0-1 1,0 1-1,0 0 1,0 0-1,0 0 1,1 0-1,-1 0 1,0 1-1,0-1 1,0 1-1,0-1 0,0 1 1,0 0-1,0 0 1,0 0-1,0 0 1,-1 0-1,1 0 1,3 3-1,1 3 20,1 0-1,-1 1 1,0-1 0,-1 2-1,0-1 1,0 1 0,-1-1-1,6 18 1,3 3 271,20 51 311,-29-68-480,0-1-1,-2 0 1,1 1-1,-2-1 1,2 18-1,2 19 329,-5-47-496,0 1 104,0 3-349,10 0-7433,-2-3 4813,1 0 0,12 0 0,12 4-3227,-16-2 4711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7:5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30 5056,'0'0'50,"-1"0"-1,1 0 1,0 0 0,0 0-1,0 0 1,-1 0 0,1 0 0,0 0-1,0 0 1,-1 0 0,1 0 0,0 0-1,0 0 1,0 0 0,-1 0-1,1 0 1,0 0 0,0 0 0,0 0-1,-1 0 1,1 0 0,0 1-1,0-1 1,0 0 0,-1 0 0,1 0-1,0 0 1,0 0 0,0 1 0,0-1-1,-1 0 1,1 0 0,0 0-1,0 1 1,0-1 0,0 0 0,0 0-1,0 0 1,0 1 0,0-1-1,0 0 1,0 0 0,0 1 0,-6 6 2146,5-6-1842,0 1 1,1-1 0,-1 1-1,0-1 1,0 1-1,0-1 1,0 1 0,0-1-1,-1 2 1,-2 1 184,0 3-151,-1 1 0,1 0 1,1 0-1,-1 1 0,1-1 0,1 0 1,0 1-1,0 0 0,1 0 0,-1-1 1,2 1-1,0 0 0,0 0 0,2 12 1,-2-20-366,0 0-1,0 1 1,0-1 0,1 0 0,-1 0 0,0 0 0,1 0 0,0 1 0,-1-1-1,1 0 1,-1 0 0,1 0 0,0 0 0,0 0 0,-1-1 0,2 2 0,-1-1 13,0-1 0,-1 0 1,1 1-1,0-1 0,0 0 1,-1 0-1,1 1 0,0-1 0,0 0 1,0 0-1,-1 0 0,1 0 1,0 0-1,0 0 0,-1 0 1,1 0-1,0-1 0,0 1 1,0 0-1,2-2 50,0 1 1,0-1-1,0 1 0,0-1 0,0 0 0,-1 0 1,1 0-1,-1 0 0,0-1 0,4-3 1,2-4 82,-1 0 1,1-1 0,-2 0-1,1 0 1,8-23 0,-14 30-148,1 0 1,-1 0-1,0 0 1,-1 0-1,1 0 1,-1 0-1,0 0 1,0 0-1,0 0 1,0 0 0,-1 0-1,1 0 1,-1 0-1,0 0 1,0 0-1,-1 0 1,1 1-1,-1-1 1,0 0-1,0 1 1,0 0-1,-5-7 1,5 9-55,1-1 0,0 1 0,-1 0 0,0 0 0,1 0 0,-1 0 0,1 0 0,-1 0 0,0 0 0,0 0 0,1 1 0,-1-1 0,0 1 0,0-1 0,0 1 0,0 0 0,0 0 0,0 0 0,0 0 0,1 0 0,-1 0 0,0 0 0,0 1 0,0-1 0,0 0 0,-3 2 0,-1 1-141,0 0 0,0 0 0,0 0 0,1 0 0,0 1 0,-8 6 0,12-9 35,1-1-1,-1 1 1,1 0-1,0-1 1,-1 1-1,1 0 1,-1-1-1,1 1 1,0 0-1,0 0 1,-1-1 0,1 1-1,0 0 1,0 0-1,0-1 1,0 1-1,0 0 1,0 0-1,0-1 1,0 2-1,0 1-846,14-2-4348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7:53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71 4320,'0'-4'1032,"0"0"0,0 1 0,-1-1-1,1 0 1,-1 1 0,0-1 0,-2-4 0,2 6-732,0-1 1,-1 1-1,1 0 0,-1-1 1,0 1-1,0 0 1,0 0-1,0 0 0,0 0 1,0 1-1,0-1 0,0 0 1,-1 1-1,1 0 0,-6-3 1,6 4-175,0-1 0,-1 0 0,1 1 0,-1-1 0,0 1 1,1 0-1,-1 0 0,1 0 0,-1 0 0,1 0 0,-1 1 0,1-1 1,-1 1-1,1-1 0,-1 1 0,1 0 0,0 0 0,-1 0 0,1 0 0,0 1 1,-3 1-1,-5 4 81,0 1 1,0 0 0,-9 11 0,7-7 74,-1 2-98,-1 0 0,-18 26 0,28-33-146,-1 0 1,1 0 0,0 0 0,1 1 0,0-1 0,0 1-1,0 0 1,-2 16 0,5-21-3,0 0 0,-1 0 1,1 0-1,0 0 0,1 0 0,-1 0 0,0 0 0,1 0 1,0 0-1,0 0 0,0 0 0,0 0 0,0-1 0,0 1 1,1 0-1,-1-1 0,1 1 0,0-1 0,0 1 0,0-1 1,0 0-1,0 0 0,4 2 0,-2-1 43,1 0 1,-1 0-1,1-1 0,0 0 0,0 0 1,0-1-1,0 1 0,0-1 1,1 0-1,-1 0 0,0-1 0,8 0 1,-4 1-46,0-1 1,1-1 0,-1 0-1,0 0 1,0-1 0,1 0-1,-1 0 1,-1-1 0,11-5-1,13-7-727,-31 10-2906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2:57.571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69 29 992,'-68'-28'448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7:54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52 4640,'-29'-3'4514,"-32"-1"1,25-4 253,36 8-4748,0 0 0,-1 0 0,1 0 0,0 0 0,0 0 0,0 1 0,0-1 0,0 0 0,0 0 1,0 0-1,0 0 0,0 0 0,-1 0 0,1 0 0,0 0 0,0 0 0,0 0 0,0 0 0,0 0 0,0 0 0,0 0 0,0 0 0,-1 0 1,1 0-1,0 0 0,0 0 0,0 0 0,0 0 0,0 0 0,0 0 0,0 0 0,0-1 0,0 1 0,-1 0 0,1 0 0,0 0 0,0 0 1,0 0-1,0 0 0,0 0 0,0 0 0,0 0 0,0 0 0,0 0 0,0-1 0,0 1 0,0 0 0,0 0 0,0 0 0,0 0 1,0 0-1,0 0 0,0 0 0,0 0 0,0-1 0,0 1 0,0 0 0,0 0 0,0 0 0,0 0 0,7-6 537,13-2-338,4 2-153,1 1 1,0 1 0,49-1-1,-69 5-49,1 0 1,-1 1-1,0 0 0,0 0 0,1 1 0,-1-1 0,0 1 0,0 0 0,0 0 0,-1 1 0,1 0 0,-1 0 0,1 0 0,5 5 0,-9-7-15,0 0 0,0 0 0,-1-1 0,1 1 0,0 0 0,-1 0-1,1 0 1,-1 0 0,1 0 0,-1 0 0,1 0 0,-1 0 0,0 0 0,1 1-1,-1-1 1,0 0 0,0 0 0,0 0 0,0 0 0,0 0 0,0 0-1,0 1 1,0-1 0,0 0 0,-1 0 0,1 0 0,0 0 0,-1 0 0,1 0-1,-1 0 1,1 0 0,-1 0 0,0 0 0,1 0 0,-1 0 0,0 0 0,0 0-1,-5 5 30,1 0 0,-1 0 0,-13 9 0,18-14-28,-67 46 403,-29 24 377,88-60-571,9-11-194,0 0 0,0 1 0,0-1 0,0 0 1,0 0-1,0 1 0,0-1 0,0 0 0,0 0 0,0 1 0,0-1 0,0 0 0,0 0 0,0 0 0,0 1 1,0-1-1,0 0 0,0 0 0,0 0 0,1 1 0,-1-1 0,0 0 0,0 0 0,0 0 0,0 1 0,0-1 1,1 0-1,-1 0 0,0 0 0,0 1 0,2-1 39,0 1 1,0-1-1,0 1 0,0-1 1,0 1-1,0-1 0,0 0 1,0 0-1,-1 0 1,1 0-1,3-1 0,126-23 173,-33 5-2348,-64 16-1626,-2 5 1057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5:58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3328,'-8'0'8522,"-1"4"-7727,8-4-755,1 1 0,-1-1-1,0 1 1,0-1 0,0 1 0,0-1 0,0 0 0,0 0-1,0 1 1,0-1 0,0 0 0,0 0 0,0 0-1,-1 0 1,1 0 14,1 1 1,-1 0-1,1-1 0,-1 1 0,1-1 0,-1 0 0,0 1 1,1-1-1,-1 1 0,0-1 0,1 0 0,-1 1 1,0-1-1,1 0 0,-1 0 0,0 0 0,0 0 0,0 1 1,33 1 610,-17 0-497,29-1 1,152-6 1031,-45 5-48,-159-6-6484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5:59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11 3712,'-6'-2'554,"0"0"0,0 0 1,0 1-1,-1-1 0,1 1 0,0 1 1,-1-1-1,1 1 0,0 0 0,-8 2 0,-12-1 267,3 0-304,0 1 0,1 1 0,-1 1 0,-28 9 0,-89 35 220,131-44-774,3-2 43,1 0 0,0 1-1,-1 0 1,1 0 0,0 0-1,1 1 1,-1 0-1,1 0 1,-1 0 0,1 0-1,0 1 1,1-1 0,-1 1-1,-5 10 1,5-7 8,1 1 0,-1 0 0,2 0 0,-1 0 0,1 0 0,0 0-1,1 0 1,0 0 0,1 11 0,0-3 44,1-1 0,5 31-1,-4-38 14,0-1-1,1 1 0,0-1 1,0 0-1,1 0 0,0 0 1,6 8-1,-3-6 88,0-1 0,0-1 0,0 1 0,13 10 0,-16-16-92,1 0-1,-1 0 0,1 0 0,-1-1 1,1 0-1,0 0 0,0 0 0,0 0 1,0-1-1,0 0 0,9 1 0,7-1 21,0 0-1,1-2 0,-1 0 0,0-2 0,0 0 0,26-8 0,-10 0 164,0-2 1,54-28-1,-74 32-186,-1 0 0,0-2 0,-1 0 0,0 0-1,-1-2 1,0 1 0,-1-2 0,0 0-1,-1-1 1,-1 0 0,0 0 0,11-23-1,-21 35-34,1 0-1,0-1 1,-1 1-1,0-1 1,1 1-1,-1-1 1,-1 1-1,1-1 1,-1 0-1,1 1 1,-1-1-1,0 0 1,0 1-1,-1-1 1,1 0-1,-1 1 1,1-1-1,-1 0 1,-1 1-1,1-1 1,0 1-1,-1 0 1,1-1-1,-1 1 1,-4-5-1,-1 1-29,-1 0 0,0 1 0,0 0-1,0 0 1,-1 0 0,0 1 0,0 1 0,0-1-1,-1 2 1,0-1 0,1 1 0,-18-3 0,-5 1-71,0 1 1,-57 0 0,77 4-652,0 1 1,-19 3-1,31-4 577,0 0 0,-1 0 0,1 0 0,0 0-1,-1 0 1,1 0 0,-1 1 0,1-1 0,0 0 0,-1 0 0,1 0-1,0 0 1,-1 1 0,1-1 0,0 0 0,-1 0 0,1 1 0,0-1-1,0 0 1,-1 0 0,1 1 0,0-1 0,0 0 0,-1 1 0,1-1-1,0 1 1,0-1 0,0 0 0,0 1 0,0-1 0,0 0 0,0 1-1,-1-1 1,1 1 0,6 16-5273,6 2 1900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6:00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46 112 3072,'-1'-4'251,"0"0"-1,1-1 1,0 1 0,-1 0-1,2 0 1,-1-1 0,0 1-1,1 0 1,0 0-1,0 0 1,2-6 0,-3 7 80,1 0 0,-1 0 1,0 0-1,-1 0 0,1 0 1,0 0-1,-1 0 0,-1-5 1,-1-8 1870,3 16-2168,0-1 1,0 1 0,0 0 0,0 0 0,0-1-1,0 1 1,0 0 0,0-1 0,0 1-1,0 0 1,0-1 0,-1 1 0,1 0 0,0 0-1,0-1 1,0 1 0,0 0 0,-1 0-1,1-1 1,0 1 0,0 0 0,-1 0 0,1-1-1,0 1 1,0 0 0,-1 0 0,1 0 0,0 0-1,-1 0 1,1-1 0,0 1 0,0 0-1,-1 0 1,1 0 0,0 0 0,-1 0 0,1 0-1,0 0 1,-1 0 0,1 0 0,0 0-1,-1 0 1,1 0 0,0 0 0,-1 1 0,-8 47 450,4 49 192,3-29-154,2 111 507,1-84-588,-7-9 379,6-85-778,0-1-1,1 1 1,-1-1 0,0 1-1,0-1 1,0 1 0,0 0-1,0-1 1,0 1 0,0-1-1,0 1 1,0-1 0,0 1-1,-1-1 1,1 1 0,0-1-1,0 1 1,0-1 0,-1 1-1,1-1 1,0 1 0,0-1-1,-1 0 1,1 1-1,0-1 1,-1 1 0,0-1-204,0-1 1,1 0 0,-1 1-1,0-1 1,1 0 0,-1 0-1,1 1 1,-1-1 0,1 0-1,-1 0 1,1 0 0,-1 1-1,1-3 1,-1-1-1157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6:0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38 3712,'-17'-13'3424,"17"11"-1983,-2 3-186,-2-5 886,2-3 428,0 7-1362,4 0-1162,0 0-1,-1 1 1,1-1 0,0 1-1,-1-1 1,1 1 0,-1-1-1,1 1 1,1 1 0,11 4 292,2-4-104,-1 0 0,0-1 0,0-1 0,1 0 0,-1-1-1,18-4 1,-5 2-2,18-3-136,-25 3-72,-1 1 0,1 0 0,31 3 0,-42 0-298,0-1 1,-1 0 0,1-1 0,0 0-1,-1 0 1,18-5 0,-26 6 146,-1 0 1,0 0-1,0 0 0,0 0 1,0 0-1,0 0 0,1 0 1,-1 0-1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6:01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20 4992,'-1'-1'255,"0"-1"0,0 1 0,0-1 0,0 1 0,0 0 1,0-1-1,-1 1 0,1 0 0,-1 0 0,1 0 0,-1 0 0,1 0 0,-1 0 0,1 0 1,-1 1-1,-2-2 0,1 2-61,-1 0 0,0 0-1,0 0 1,1 1 0,-1-1 0,0 1 0,-5 2 0,-8 3 22,0 0 1,0 1-1,1 1 1,0 0-1,0 1 0,-14 11 1,-87 76 908,79-61-779,-39 45 1,66-67-325,0 1 1,1 1 0,0 0-1,1 0 1,1 1 0,0 0 0,-6 20-1,13-31 18,-1 0 0,1 0 0,0 0 0,0 1 0,1-1 0,-1 0 0,1 0 0,0 0 0,1 1 0,-1-1 0,1 0 0,0 0 0,0 0 0,1 0 0,0 0 0,-1 0 0,2 0 0,-1-1 0,0 1 0,1-1 0,0 1 0,0-1 0,6 6 0,7 4 118,0 0 1,1-2-1,1 0 0,0-1 0,0-1 1,1-1-1,1 0 0,-1-2 0,1 0 0,0-1 1,1-1-1,0-1 0,-1-1 0,35 2 0,-27-8 28,1 0 0,-1-1 0,0-2 0,31-11 0,-51 15-129,19-6 263,-1 0-1,49-25 1,-62 25-221,0 1 0,0-2 0,-1 0 1,0 0-1,-1-1 0,20-21 0,-27 26-67,0-1 1,0 0-1,0 1 0,0-2 0,-1 1 0,0 0 0,-1 0 0,1-1 0,-1 0 0,0 1 0,-1-1 0,0 0 0,1-12 1,-2 10-5,-1 1 0,0-1 1,0 1-1,-1 0 1,0 0-1,0 0 0,-1 0 1,0 0-1,0 0 1,-6-9-1,1 4-19,-1 1 0,0 0 0,-1 0 0,0 1 0,-1 0 1,0 1-1,-1 0 0,0 0 0,0 2 0,-1-1 0,0 2 0,-15-7 0,0 4-29,0 1-1,-57-10 1,1 0-2404,83 19 2199,1-1 0,-1 1 1,0 0-1,0 0 0,0-1 0,0 1 0,0-1 1,0 1-1,1 0 0,-1-1 0,0 0 0,0 1 1,1-1-1,-1 1 0,0-1 0,1 0 0,-1 0 1,0 1-1,1-1 0,-1 0 0,1 0 0,0 0 1,-1 0-1,1 1 0,-1-3 0,1 2-203,0-1-1,0 1 1,0-1-1,1 1 1,-1-1 0,0 1-1,1-1 1,-1 1-1,1-1 1,-1 1-1,1 0 1,0-1-1,0 1 1,1-2-1,10-10-2573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6:05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0 2560,'0'6'7152,"-1"-4"-7070,0-1 0,0 1 0,0-1 0,0 0 0,0 0 0,0 0 0,-1 0 0,1 0 0,0 0 0,-1 0 0,1 0 0,-1 0 0,1-1 0,-4 2 0,-29 6 700,10-1-405,2 1-85,-8 3 338,-55 29 0,79-37-529,-5 3 20,1 0 1,0 1 0,0 0 0,-16 16-1,14-11-22,2-1 34,-1 0 0,1 0 0,1 1-1,-9 15 1,6-5-14,2 1 0,0 0 1,1 1-1,1 0 0,2 0 0,0 1 1,2-1-1,0 1 0,2 1 1,1 49-1,3-60-55,0 0 0,1 0 1,0 0-1,1 0 0,1-1 1,0 1-1,1-1 0,0-1 1,1 1-1,1-1 0,0 0 1,1-1-1,1 0 0,-1 0 1,2-1-1,12 11 0,3-3 235,-25-18-187,17 10 1616,-24-6-1280,2-5-405,1 1 1,0-1-1,0 0 0,-1 0 1,1 0-1,0 0 0,0-1 1,0 1-1,-1-1 1,-3-1-1,4 1 18,-28-5-16,-42-2 0,4 1 111,63 7-191,4 0 32,0 0 0,1 1 0,-1-1 0,0 0 0,0-1 0,1 1 0,-1 0-1,0 0 1,1-1 0,-1 1 0,0-1 0,-2-1 0,3 0 5,0 2 4,1 0-5,0 0-1,0 1 0,0-1 1,0 0-1,0 0 0,0 0 1,0 1-1,0-1 0,-1 0 1,1 0-1,0 0 0,0 0 1,0 0-1,0 1 0,0-1 1,-1 0-1,1 0 0,0 0 1,0 0-1,0 0 0,0 0 1,-1 0-1,1 0 0,0 0 1,0 0-1,0 0 0,-1 1 1,1-1-1,0 0 0,0 0 1,0 0-1,-1 0 0,1 0 1,0-1-1,0 1 0,0 0 1,-1 0-1,1 0 0,54 28-485,53 20 800,-102-46-259,1 0 1,0-1 0,0 1 0,0-1 0,0 0-1,0-1 1,0 0 0,0 1 0,0-2-1,1 1 1,-1-1 0,0 0 0,6-2-1,-9 2-11,0-1 0,-1 1 0,1-1 0,0 0 0,-1 0 0,0 0 0,1 0 0,-1 0 0,0 0 0,0-1 0,2-3 0,0 0 12,0 0 0,-1 0 0,5-12 0,-5 11-147,7-18 325,4 13-2966,-5 8 1221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26:07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96 999 1728,'-11'4'1824,"-42"47"3760,22-23-3558,33-29-440,11-6 264,22-16 0,3-13-798,42-51 0,-63 66-767,-2 3-158,0-2 0,-2 1 0,0-2 1,11-25-1,-8 10 109,20-66 1,-29 72-183,0-1-1,-3 0 1,0 0-1,-1-40 1,-16-125-189,11 189 100,0-1-1,0 1 0,0-1 1,-1 1-1,0 0 1,-6-9-1,5 7 9,-1 0 0,-5-17 0,10 25 28,0-1 1,-1 1 0,1-1 0,-1 0 0,0 1-1,1 0 1,-1-1 0,0 1 0,0-1-1,0 1 1,0 0 0,0 0 0,0-1-1,-2-1 1,-5-6-12,-13-25 95,21 34-85,-1-1-1,1 1 0,0 0 1,0-1-1,-1 1 1,1-1-1,0 1 1,0 0-1,0-1 1,0 1-1,0-1 1,0 1-1,0 0 1,-1-1-1,1 1 1,0-1-1,1 1 1,-1-1-1,0 1 1,0-1-1,0 0 0,0-5 3,-13-7-3,-10-6 59,21 18-64,1 0 0,-1 0 0,1 0 1,-1-1-1,1 1 0,0 0 0,-1-1 1,0-2-1,0 0 7,2 4-1,-7 0-140,5 3 96,0-1 60,0 0 1,0 1 0,1-1 0,-1 1 0,0 0 0,1 0 0,-3 5 0,-5 10-251,7-17 246,1 1 0,0 0-1,0 0 1,-1 0-1,1 0 1,1 0 0,-1 0-1,0 0 1,0 3-1,-13 35-171,11-26 237,2-11-65,0 0 0,1 0 1,-1 0-1,1 0 0,0 0 0,-1 0 1,1 0-1,1 6 0,0 15 4,-1-23 581,4-7-10,0-26-230,-3 18-287,8-102 255,-9 84-682,19 40-1,-4 0 393,23 17-1,-24-15-23,24 14 0,22-1 592,-53-22-531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6:32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1408,'8'34'2539,"-5"-26"-2315,0 0 0,0 1 1,-1 0-1,1 13 0,0-6-103,-1 2 116,0 38 0,-2-19-124,17 107 197,-7-70 30,-6 18 162,-2-28-188,3 142 566,4 69-253,24 1 84,-32-265-662,11 142 434,-5-31-278,2 46-34,-4-128 11,0 20 41,3 93-15,-3 94 128,0-95 160,5-2 86,-3-76-380,13 72 162,-4-42-515,16 61 247,-28-150-131,9 21-1,-3-7 91,9 19 60,-11-30-26,9 32 1,-8-15 4,-1 0 1,-2 1 0,3 62-1,-9-68 80,9 51-1,-1 11-184,-7-81 14,0 1 0,-1-1-1,0 0 1,-1 1 0,-3 19-1,3-21 15,1 4-12,1-12-75,0-1 0,0 1 0,0 0 1,0-1-1,0 1 0,1-1 0,-1 1 1,0-1-1,1 1 0,-1-1 0,1 0 1,1 1-1,2 0 58,-1 0 0,0 0 0,1-1 0,-1 0 0,1 0 0,-1 0 0,9 0 0,-2 0 7,17 1 14,-1-2 0,1 0 0,-1-2 0,1-1 0,27-7 0,40-4-63,77-2 90,176-19 200,-269 27-242,130 6 0,-114 3 71,-51-1-87,31-1-52,101 13-1,-119-6 183,23 5-141,145 15-6,-173-21 67,93 1 0,-51-4-18,110 7-112,-1 0 301,-142-7-211,40-1-197,49 2 167,126 13 261,-5-14-137,91 5-89,-48 2 105,-97-6-10,-159 1-17,28 0 18,-52-4-78,362-17 122,-77-7-136,-80 8 17,-105-4 106,-4 0-105,-105 18 13,0 0-1,0 2 1,33 5-1,-34-3 41,-11-1-23,0 1 0,17 4 0,17 6-64,1-2 1,53 5 0,98-7 9,-184-8-4,1-1 1,-1-1 0,0 0-1,0-1 1,0 0-1,0-2 1,-1 0-1,16-7 1,-19 7-23,2-1-20,25-15 0,-33 17 43,-1 1 0,1-1-1,-1 0 1,0-1-1,0 1 1,0-1 0,-1 1-1,4-7 1,7-14 29,-2-1 0,0 0 0,12-43 0,-12 26 13,9-70 0,-17 60-33,-2-63-1,0-10 6,4 41 9,21-374 143,-24 379-226,3-93 43,0-109 68,1 0 114,-6 168-131,-3-130 366,1 224-379,-1 0-1,-1 0 1,-1 1 0,0-1-1,-1 1 1,-2 0 0,0 0-1,-1 1 1,0 0-1,-2 0 1,0 1 0,-20-25-1,19 27-11,0 0-1,1-1 1,0 0-1,-8-20 1,-24-72-672,14 35 935,23 62-278,0 0 0,-1 0 0,0 1 0,-1 0 0,0 0 0,-1 0 0,-12-12 0,13 16-9,1 1 0,-1-1 0,0 1 0,0 0 0,0 1 0,-1-1-1,0 2 1,1-1 0,-2 1 0,1 0 0,-9-2 0,-6 1-50,0 1 1,-34-1 0,-51-1 177,30 3-97,37 0 55,-78 6 1,60 1 94,-90-4 1,69-2-171,-343-8 704,274-2-717,47 3 10,80 6-50,-318-13-139,136 12 42,85 1 290,-67 1 136,145 2-406,-40 8-1,17-4 134,11-2-6,-4 2 81,-78-4 0,61-2-213,55 1 120,-245 8 78,112 3-15,-55-16-86,174 3 50,-133 0 195,90 3-158,-221 7 127,-17-24 229,226 11-233,-18-1-147,62 0 31,1-1-1,-1-2 1,2-2-1,-72-28 1,31 11-220,57 20 162,9 3 132,-28-3 0,4 0-38,-21-4-120,34 7 31,0-1-1,1-1 0,-1-1 1,-33-16-1,43 15-23,4 3 10,1-1 1,0 0-1,1-1 0,-16-12 1,8 1 122,-29-37 1,32 35-39,-36-35 0,38 44 9,0 0-1,0 1 1,-1 0 0,-1 1-1,-23-10 1,-25-8 75,-83-33 198,118 50-243,-1 2 0,1 2-1,-33-5 1,-25-1 458,-60-5-209,-68 19 259,86 1-319,97 1-478,-9 1 23,39-4-35,0 0 0,0 0 0,0-1 1,0 1-1,-1-1 0,1 1 0,0-1 0,0 0 0,-5-3 0,7 3-41,0 0-1,0 0 1,0 0-1,0 0 1,0 0 0,0 0-1,0 0 1,0-1-1,0 1 1,0 0 0,1-1-1,-1 1 1,1-1-1,-1 1 1,1 0-1,0-1 1,-1 1 0,1-1-1,0 1 1,0-4-1,2-33-2954,-1 35 3074,10-56-4204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6:37.778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349 196 832,'1'-6'68,"0"5"-50,-1-1 0,0 1-1,1-1 1,-1 1 0,0-1 0,0 0-1,0 1 1,0-1 0,0 1 0,0-1-1,-1 1 1,1-1 0,0 1-1,-1-1 1,0-1 0,0-3 93,0 1-1,1 0 1,0-1-1,0 1 1,0 0 0,1-1-1,0 1 1,0 0-1,2-8 1,-1 6-65,-2 3 25,1-1 0,0 1 0,-1-1 0,0 1 0,0-1 1,0 1-1,0-1 0,-2-7 0,0 2 34,2 8-73,0 1 1,-1-1-1,1 1 1,0-1-1,-1 1 0,1-1 1,-1 1-1,1-1 1,-1 1-1,0-1 0,0 1 1,1 0-1,-1-1 1,0 1-1,0 0 0,-2-2 1,-3-2 141,6 4-175,0 1 0,0 0 0,-1-1 0,1 1 0,0-1 0,-1 1 0,1 0-1,0-1 1,-1 1 0,1 0 0,-1-1 0,1 1 0,0 0 0,-1 0 0,1-1-1,-1 1 1,1 0 0,-1 0 0,1 0 0,-1 0 0,1 0 0,-1 0 0,1-1-1,-1 1 1,1 0 0,-1 0 0,1 0 0,-1 1 0,-22 10 2541,16-2-2497,0-1-1,1 1 1,0 1-1,1-1 0,-6 13 1,-6 11 97,7-15-61,5-9 31,0 0-1,0 0 1,-9 10-1,4-7-86,10-11 43,-1 0 0,0 0 0,0 0-1,1 0 1,-1 0 0,0 0-1,0 0 1,0 0 0,0 0 0,-1 0-1,1-1 1,0 1 0,0 0-1,0-1 1,-1 1 0,1-1 0,0 1-1,0-1 1,-1 1 0,1-1-1,-1 0 1,1 0 0,0 0 0,-1 0-1,1 0 1,-2 0 0,0 0-53,1 1 0,-1 0 0,0-1 0,1 1 0,-1 0 0,0 0 0,1 0 0,-1 1 0,1-1 0,0 1 0,-3 1 0,-11 7 375,-37 14 332,49-23-637,1 0 0,-1 0 1,1-1-1,-1 1 1,0-1-1,1 0 0,-1 0 1,-3 0-1,-3 0 404,4-2-75,0 1-458,10 9-224,5 4 230,1 0 0,1 0 0,0-2 0,1 1 0,16 11 0,-8-9 31,1-1 0,0-1 0,32 12 1,19 10 6,-34-14-49,-12-7 52,24 17 1,-26-14 140,-13-9-142,1 2 1,-1-1-1,-1 1 0,16 16 1,-8-5 72,1 0 1,1-1 0,0-1 0,1-1 0,34 19-1,-50-32-33,-2-1-21,1 0 0,-1 0 0,1 0 0,0 0 0,0-1 0,0 1-1,0-1 1,0 0 0,0 0 0,0-1 0,7 1 304,-10-1-294,1 1 0,-1-1 1,0 0-1,1 0 0,-1 0 0,0 0 0,1 0 0,-1 0 1,0-1-1,1 1 0,-1 0 0,0-1 0,0 1 1,1-1-1,-1 1 0,0-1 0,0 1 0,2-2 1,8-9-116,-8 9 148,0-1-1,0 0 1,0 0 0,0 0-1,-1 0 1,1-1 0,-1 1-1,3-6 1,-4 7-41,0-1 0,0 1 0,-1-1 1,1 1-1,0-1 0,-1 0 0,0 1 0,1-1 1,-1 0-1,0 1 0,-1-1 0,1 0 0,0 1 0,-1-1 1,1 1-1,-1-1 0,0 1 0,-2-6 0,-2 0 87,0-1 0,0 1 0,-13-14 0,6 8 50,0-1-132,-26-21 1,3 2-229,19 19 40,12 12 18,0 0 1,1 0-1,-1-1 0,1 0 0,-3-4 1,24 25-1217,-13-13 1346,-1 0 0,1-1 0,1 1 0,-1-1 0,8 4 0,6 4 135,-16-9-113,0-1 0,0 1 0,0-1 0,1 0 0,17 2 2053,-40-18-1739,16 13-334,0 0-1,0 0 1,0 0-1,0-1 1,0 1-1,1-1 1,-1 0 0,1 0-1,-4-6 1,-3-5-240,8 13 231,0 0 0,0 0 0,0 0 0,1 0 0,-1 0 0,0 0 0,1 0 0,-1-1 0,1 1 0,-1 0 0,1-1 0,0 1 0,-1 0 0,1-1 1,0 1-1,0-2 0,10-18-331,-10 20 384,1 0 1,-1 0 0,1 0 0,-1-1 0,0 1-1,0 0 1,1 0 0,-1-1 0,0 1 0,0 0-1,0-1 1,0 1 0,0 0 0,-1-1-1,1 1 1,-1-2 0,0-10 162,-4-19-195,0 9-630,5 27 298,0-3 294,0 0 1,1 0-1,-1 0 0,0 0 1,1 0-1,-1 0 0,1 0 1,-1 0-1,1 0 0,0 1 1,5 4 39,1 0 0,-1-1 0,1 1 0,8 4 0,-12-8 4,-1 0-13,0 0 1,1 0 0,-1 0 0,0 0 0,-1 0-1,1 1 1,2 2 0,6 9 178,-8-11-161,0 0 1,0 1-1,1-1 0,-2 1 0,1-1 1,0 1-1,-1 0 0,0 0 0,2 7 0,3 39 86,-4-32-28,15 95 69,-10-58-93,4 48-20,12 331 201,-5-138-42,-9 121 1123,-9-416-1284,0-1 1,0 1-1,0-1 0,0 1 1,0-1-1,0 0 1,0 1-1,0-1 0,0 1 1,0-1-1,0 1 1,0-1-1,-1 1 0,1-1 1,0 1-1,0-1 1,-1 1-1,1-1 0,-1 1 1,-6-2 280,-10-14-84,4-1-212,1 0-1,1-1 1,0 0 0,2-1-1,0 0 1,1 0 0,0-1-1,-5-24 1,-82-356-370,67 270 275,-6-32-2,-16-79 25,35 176 29,-10-36-64,21 87 54,4 11 20,0 0-1,0 1 0,-1-1 1,1 1-1,-1-1 0,1 0 1,-1 1-1,0-1 0,0 1 1,1-1-1,-1 1 0,0 0 1,0-1-1,0 1 0,-1 0 1,1 0-1,-2-2 1,3 3 11,0 0 0,0 0 1,0 0-1,-1 0 0,1 0 1,0-1-1,0 1 1,-1 0-1,1 0 0,0 0 1,0 0-1,-1 0 1,1 0-1,0 0 0,0 0 1,-1 0-1,1 0 1,0 0-1,0 0 0,-1 0 1,1 0-1,0 0 0,0 0 1,-1 0-1,1 0 1,0 0-1,0 1 0,0-1 1,-1 0-1,1 0 1,0 0-1,0 0 0,0 0 1,-1 1-1,1-1 0,0 0 1,0 0-1,0 0 1,0 1-1,-1-1 0,1 0 1,0 0-1,0 1 1,0-1-1,0 0 0,0 0 1,0 0-1,0 1 0,0-1 1,0 1-1,-3 19-368,2-9 339,-8 159-485,14 7 357,0-66 240,34 597 331,-35-631-274,-7 122-1,3-172 143,0-22-177,0 0-1,0 0 1,0 0-1,0 0 0,-1 0 1,0 0-1,-2 8 1,1-2 175,1-7 187,-4-11-201,3 4-248,1 0 0,0-1 0,0 1 0,0 0 0,0 0 0,0-1 1,0-5-1,-1-8 5,-38-140-41,12 5-66,-2-11 111,-46-157 126,-1-22-182,28 100-448,48 235 501,-5-21-851,3 46 174,21 281 331,19 89 597,-2-8 123,11-134 106,-20-126-217,-9-37-143,38 115 1,-51-186-79,-1 0 1,0 0 0,-1 1-1,-1-1 1,0 0-1,-1 20 1,4 12 86,-2-32-178,-1 0 0,0 0 1,-1 16-1,-2 47 126,2-18-99,0 74 22,-5-31 12,3-74 72,2 39 1,1-12 158,4-21-418,-1-12 151,-4-18 21,1-1 1,-1 0-1,1 1 1,-1-1 0,0 1-1,0-1 1,1 0-1,-1 1 1,0-1 0,0 1-1,0-1 1,-1 1-1,1-1 1,0 0 0,0 1-1,-1-1 1,0 2 0,1-3-7,0 0 1,0 1-1,0-1 1,0 0-1,0 0 1,0 0-1,0 0 1,0 1-1,0-1 1,0 0-1,0 0 1,0 0-1,0 0 0,0 1 1,0-1-1,0 0 1,0 0-1,0 0 1,0 0-1,0 1 1,0-1-1,0 0 1,0 0-1,0 0 1,0 0-1,0 1 1,1-1-1,-1 0 1,0 0-1,0 0 1,0 0-1,0 0 1,0 0-1,1 1 1,-1-1-1,0 0-2,0 0-1,0 0 0,0 0 0,1 0 0,-1 0 0,0 0 0,0 0 0,0 0 1,0 1-1,0-1 0,0 0 0,0 0 0,1 0 0,-1 0 0,0 0 0,0 0 0,0 1 1,0-1-1,0 0 0,0 0 0,0 0 0,0 0 0,0 0 0,0 1 0,0-1 1,0 0-1,0 0 0,0 0 0,0 0 0,0 0 0,0 1 0,0-1 0,0 0 0,0 0 1,0 0-1,0 0 0,0 0 0,0 1 0,-1-1 0,0 2 47,1-2-50,0 0 0,-1 0 0,1 0-1,0 0 1,0 0 0,0 1 0,0-1 0,-1 0 0,1 0 0,0 0 0,0 1-1,0-1 1,0 0 0,0 0 0,0 0 0,0 0 0,0 1 0,0-1 0,-1 0 0,1 0-1,0 1 1,0-1 0,0 0 0,0 0 0,0 0 0,0 1 0,0-1 0,1 0-1,-1 0 1,0 1 0,1-1-3,0 1 0,1-1 0,-1 1 0,1-1 0,-1 0 0,0 0 0,1 1 0,-1-1 0,1 0 0,2-1 0,8 0-31,-1-1 0,1 0 0,-1-1 0,1-1 0,15-7 1,-13 6 100,40-17-150,-25 9-12,33-8 0,122-21 162,30-8 20,-191 44-67,2-2-762,26-11-1,-42 16-143,-1-2 0,0 1 0,36-30-2673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2:58.321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126 312 1984,'-37'4'891,"-51"-3"9554,91 2-10235,-2-3-112,1 1 0,-1-1 1,1 1-1,0-1 0,-1 0 0,1 0 0,-1 0 0,1 0 0,0 0 0,-1 0 0,3-1 0,3 1 213,397-20 4222,-83-14-3674,628-18 858,-707 42-1282,-178 6-443,99-5-35,636-21 102,-7-13 133,-500-3-154,122-10-12,-341 51-42,74-2 96,-56 4-152,44 2-64,-26 10-1130,-55 1-2221,-3 7-3562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6:39.653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29 13 1728,'-23'-12'4666,"22"15"-4594,0 1 0,0 0-1,0-1 1,0 1-1,1 0 1,0 0-1,0 0 1,0-1-1,1 8 1,-1 4 60,0 8-20,6 41-1,-5-55 10,1 0 0,1 0 0,-1 0 0,2 0-1,-1 0 1,1-1 0,7 12 0,19 28 19,30 43 984,6 4-815,-51-72-88,-1 0-1,14 32 1,6 12-46,-31-61-153,5 8 5,0 0 1,0-1-1,2 0 1,0 0-1,19 18 1,-25-27-18,6 6 70,1-1 0,0-1 0,0 0 0,0-1 0,21 11 1,-10-9-137,47 14 0,-9-10 174,-25-6-127,49 16 1,-48-10 97,0-2 0,63 10 0,18-9 337,-89-9-337,1 0-1,50-4 1,-26 0-83,-6 1 45,54-1 26,-43-7-130,83 5 42,-139 2 14,0 1-1,11 5-1,-6-2-67,-5-3 94,0 1 0,0 0 0,0 0-1,0 0 1,0 0 0,0 0 0,0 1-1,0-1 1,-1 1 0,4 2 0,-4-3-92,0 1 80,2 3 16,-2-3 16,-1 2 83,0-3-150,0-1 0,0 0 1,0 1-1,1-1 0,-1 0 1,0 1-1,0-1 0,0 1 1,0-1-1,0 0 0,0 1 1,0-1-1,0 0 0,0 1 1,-1-1-1,1 1 0,0-1 1,0 0-1,0 1 0,0-1 1,-1 0-1,1 1 0,0-1 1,0 0-1,0 1 0,-1-1 1,1 0-1,0 0 0,-1 1 1,1-1-1,0 0 0,0 0 0,-1 1 1,1-1-1,-1 0 0,1 0 1,0 0-1,-1 0 0,1 0 1,0 0-1,-1 1 0,1-1 1,0 0-1,-1 0 0,1 0 1,-1 0-1,1 0 0,0 0 1,-1 0-1,0-1 0,-49-7-5271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6:41.160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0 1248,'3'14'390,"0"-1"0,1 0 0,5 12 0,-6-19-186,-1 0 0,2-1 0,-1 1 0,1-1 1,-1 0-1,2 0 0,-1 0 0,8 6 0,-5-6-39,-1 0 0,1 0-1,1-1 1,-1-1 0,0 1-1,10 2 1,50 13 937,-41-13-861,16 5 113,-1-2 0,2-2 0,-1-2 1,45 0-1,-72-4-162,1 1 0,-1 0 0,27 8 0,-26-5-161,2 0-19,1 0 0,0-2 1,39 4-1,40 0 238,-68-6-288,0 3-1,0 0 0,53 16 1,-23-5 171,-50-12-123,-1 0 0,1 1 0,-1 0 1,12 7-1,-11-5 53,1 0 0,17 5 0,-22-8-43,0 0 0,0 0-1,0 0 1,-1 1 0,1 0 0,8 9 0,-10-9 19,-1-1 1,0 1 0,0 0-1,4 9 1,5 6 151,-11-17-183,0-1 0,0 1-1,0-1 1,-1 1 0,1 0 0,0-1 0,-1 1-1,1 0 1,-1-1 0,0 3 0,1-1-31,-1-1 0,1 0 0,-1 1 0,1-1 0,0 0 0,2 4 0,15 34 135,13 15 139,-30-53-272,-1-3 21,0 1 1,0 0-1,0 0 1,0 0-1,1 0 1,-1 0-1,0 0 0,0 0 1,0 0-1,0 0 1,0 0-1,1 1 1,-1-1-1,0 0 1,0 0-1,0 0 1,0 0-1,0 0 1,1 0-1,-1 0 1,0 0-1,0 0 1,0 0-1,0 0 1,0 1-1,0-1 1,0 0-1,1 0 1,-1 0-1,0 0 0,0 0 1,0 0-1,0 1 1,0-1-1,0 0 1,0 0-1,0 0 1,0 0-1,0 0 1,0 1-1,0-1 1,0 1 14,0-1 0,1 1 1,-1-1-1,0 1 0,0-1 1,0 1-1,1-1 0,-1 1 0,0-1 1,1 1-1,-1-1 0,0 1 1,1-1-1,-1 1 0,1-1 1,-1 0-1,1 1 0,-1-1 1,1 0-1,-1 1 0,1-1 1,-1 0-1,1 0 0,-1 0 0,1 1 1,0-1-1,-1 0 0,1 0 1,0 0-18,-1 0 0,1 0 0,-1 1 1,0-1-1,1 0 0,-1 0 1,0 1-1,1-1 0,-1 0 0,0 1 1,1-1-1,-1 0 0,0 1 1,0-1-1,1 0 0,-1 1 0,0-1 1,0 1-1,1 0 0,4 5-17,6 5-231,-10-10 266,0 1 10,8 3 582,-1-9-341,-5 0-263,-1 0-1,0 0 1,1 0-1,1-6 1,4-7-22,-7 14-25,-1 3 20,-1 0 1,1-1 0,0 1 0,0-1 0,0 1-1,0-1 1,0 1 0,1 0 0,-1-1 0,0 1-1,0-1 1,0 1 0,0 0 0,0-1 0,1 1 0,-1 0-1,0-1 1,0 1 0,0 0 0,1-1 0,-1 1-1,1-2 155,7 2-241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6:49.227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713 37 2720,'-8'6'313,"6"-5"-256,0 0 1,1 0 0,-1 0 0,0 1 0,1-1-1,-1 0 1,1 1 0,0 0 0,-1-1-1,1 1 1,0 0 0,0-1 0,0 1 0,0 0-1,-1 4 1,-1 2 105,0 0 0,1 0-1,0 1 1,0-1 0,0 10-1,-1 7 612,-2 0-1,-10 36 0,-2 12 427,-17 133-81,-39 166 391,18-169-433,-11 40-451,-16-8-201,19-94 749,58-135-848,1-10-80,0-15-98,-4-42-132,0-85 1,7 87 8,-3-627-457,12 527 235,32-173 0,-38 316 202,0 0 0,-1 0 1,-1 1-1,-2-23 0,2 38-8,0 0-1,0-1 0,0 1 1,0 0-1,0 0 0,0 0 1,0-1-1,0 1 0,0 0 1,0 0-1,0 0 0,0-1 1,0 1-1,0 0 0,0 0 1,0 0-1,-1-1 0,1 1 1,0 0-1,0 0 0,0 0 1,0 0-1,0-1 0,-1 1 1,1 0-1,0 0 1,0 0-1,0 0 0,-1 0 1,1 0-1,0 0 0,0 0 1,0 0-1,-1 0 0,1-1 1,0 1-1,0 0 0,-9 5-97,-9 14-53,8-7 78,1 1 0,1 1 1,0-1-1,1 2 1,-9 24-1,-19 80-90,25-79 146,-53 262 62,0 289 785,58-541-700,-1 36 1,6-75-143,0-1 0,1 0 0,0 1-1,1-1 1,0 0 0,4 11 0,-5-18 35,1 0-1,-1 1 0,0-1 0,1 0 1,0 0-1,0 0 0,0-1 1,3 4-1,-5-5-3,1 0 1,0-1-1,0 1 1,-1-1-1,1 1 1,0-1-1,0 0 1,0 1-1,0-1 1,0 0-1,0 1 1,0-1-1,-1 0 1,1 0-1,0 0 1,0 0-1,0 0 1,0 0-1,0 0 1,0 0-1,0 0 1,0-1-1,0 1 1,0 0-1,0 0 1,0-1-1,-1 1 1,1-1-1,0 1 1,0-1-1,0 1 1,-1-1-1,1 1 1,0-1-1,-1 0 1,2-1-1,4-4 32,0-2 0,0 1 0,-1-1 0,0 1 0,0-2 0,0 1 0,-1 0 0,4-16 0,65-197 318,-45 127-278,74-352-120,-90 385 21,68-256-384,-73 298 114,0 0 0,20-33 1,-27 52 268,0-1 0,0 1 0,0-1 0,1 1 0,-1-1 0,0 1 0,0-1 0,0 1 0,1-1 0,-1 1 0,0 0 0,1-1 0,-1 1 0,0 0 0,1-1 0,-1 1 0,1 0 0,-1-1 0,0 1 0,1 0 1,-1 0-1,1-1 0,-1 1 0,1 0 0,-1 0 0,1 0 0,-1 0 0,1 0 0,-1 0 0,1 0 0,-1 0 0,1 0 0,-1 0 0,1 0 0,-1 0 0,1 0 0,-1 0 0,1 0 0,-1 0 0,1 1 0,-1-1 0,1 0 1,1 2-10,0 0 1,-1 0-1,1-1 0,-1 1 1,0 0-1,1 0 1,-1 0-1,2 5 1,6 19 16,0 0 0,-1 1 0,6 47 0,-4-18-28,0-7 22,78 326 255,-52-244-96,20 62-13,18-3 523,-71-182-558,2 0 0,-1 0 1,1 0-1,0-1 0,9 11 1,-14-18-92,0 0 0,0 0 0,0 1 0,1-1 0,-1 0 0,0 0 0,0 1 0,0-1 0,1 0 0,-1 0 0,0 1 0,0-1 0,0 0 0,1 0 0,-1 0 0,0 0 0,1 1 0,-1-1 0,0 0 1,0 0-1,1 0 0,-1 0 0,0 0 0,1 0 0,-1 0 0,0 0 0,1 0 0,-1 0 0,0 0 0,0 0 0,1 0 0,-1 0 0,0 0 0,1 0 0,-1 0 0,0 0 0,1 0 0,-1-1 0,0 1 1,0 0-1,1 0 0,-1 0 0,0 0 0,0-1 0,1 1 0,-1 0 0,0 0 0,0-1 0,0 1 0,1 0 0,-1 0 0,0-1 0,0 1 0,0 0 0,0 0 0,0-1 0,0 1 0,0 0 0,1-1 1,-1 1-1,0 0 0,0-1 0,0 1 0,4-30 377,-4 25-399,10-410 526,-7 126-441,-1 244-87,19-242-714,-21 283 650,1 0-27,-1 0 0,1 0 0,0 1 1,0-1-1,0 0 0,0 0 0,3-4 0,-4 8 100,0 0 0,0-1 0,0 1 0,0 0 0,0 0 0,1 0 0,-1-1-1,0 1 1,0 0 0,0 0 0,0 0 0,1-1 0,-1 1 0,0 0 0,0 0 0,0 0 0,1 0 0,-1 0-1,0 0 1,0 0 0,0-1 0,1 1 0,-1 0 0,0 0 0,0 0 0,1 0 0,-1 0 0,0 0 0,0 0-1,0 0 1,1 0 0,-1 0 0,0 0 0,0 0 0,1 0 0,-1 0 0,0 1 0,0-1 0,1 0 0,-1 0 0,0 0-1,0 0 1,0 0 0,1 0 0,-1 1 0,0-1 0,0 0 0,0 0 0,0 0 0,0 0 0,1 1 0,-1-1-1,0 0 1,0 0 0,0 0 0,0 1 0,8 18-78,2 20 35,-2 0 0,-2 0 0,1 45 0,-3-37 59,24 338 106,-7-86 54,-17-233-125,10 85 420,-12-131-208,0 22 1,3-55 135,0-16-379,1-29 0,-4 26-13,26-351-21,8-82-250,-34 444 241,0-7-238,1-1-1,2 1 1,1 0 0,12-36 0,-18 63 246,8-12-267,-3 13 186,1 10 18,-1 6 81,-1 0 0,-1 0 0,0 0 0,1 23 0,-1-9 17,76 760 364,-75-742-179,-2-26 169,0-1 0,9 40 0,-8-55-142,-1-7-104,1-18-20,12-434-6,-15-1-296,-1 172-424,1 270-148,0 36 512,0 34 189,10 491 34,-6-470-1,22 286 399,-23-313-203,-3-40-58,0 1-1,1-1 1,0 1-1,1-1 1,6 18 0,-8-30-96,0 0 0,-1 1 0,1-1 0,0 0 1,0 0-1,0 0 0,1 1 0,-1-1 1,0 0-1,0 0 0,0 0 0,0 1 0,0-1 1,0 0-1,0 0 0,0 0 0,0 0 1,0 1-1,0-1 0,1 0 0,-1 0 1,0 0-1,0 0 0,0 1 0,0-1 0,1 0 1,-1 0-1,0 0 0,0 0 0,0 0 1,0 0-1,1 0 0,-1 0 0,0 0 0,0 1 1,0-1-1,1 0 0,-1 0 0,4-12 122,5-49 63,3-113 0,-10 106-181,2-26-135,8-143-131,-11 222 69,-10 41-515,-27 217 259,16-80 807,13-121-85,-25 76 0,27-102-197,-1-1 1,-1 1 0,0-1 0,-1-1 0,-11 15 0,13-21-60,-1 1 0,0-1 1,-1-1-1,0 1 1,0-1-1,-1-1 1,0 0-1,-17 10 1,-7-2 41,-67 21 1,24-10-56,43-13-9,1 2 0,0 2 0,1 1 0,1 1 0,1 1 0,0 2 0,1 1 0,2 1 0,0 1 0,-29 37 0,11-5-52,17-21-101,-2-1 0,-42 40 0,63-66 206,-1-1 1,0-1 0,0 1 0,0-2 0,-1 1 0,1-1 0,-2-1-1,1 0 1,-14 4 0,-65 15-571,89-23 491,-1 0 0,1 0 1,-1 0-1,0 0 0,1 0 0,-1 0 1,1 1-1,-1-1 0,1 0 0,-1 0 0,1 0 1,-1 1-1,1-1 0,-1 0 0,1 1 1,-1-1-1,1 0 0,0 1 0,-1-1 1,1 1-1,0-1 0,-1 1 0,1-1 1,0 1-1,-1-1 0,1 1 0,0-1 1,0 2-1,0-1 4,0-1 1,0 1-1,1 0 0,-1 0 1,0 0-1,1 0 1,-1-1-1,1 1 0,-1 0 1,1 0-1,-1-1 1,1 1-1,0 0 1,-1-1-1,2 2 0,5 3-53,0 0 1,14 7-1,-1-3-6,0 0 0,0-2 0,0 0 0,42 7 1,88 3-268,24-19 356,-61-2-11,-47 4 19,107 15 0,-61 13-139,-98-25 108,0 1-1,-1 1 1,17 8-1,-14-7 40,-1 1 1,18 3-1,120 30-163,117 31 353,-171-54-214,-87-14 0,0-1 0,-1-1 0,1 1 0,0-2 0,0 1 0,0-2 0,22-3 0,-28 3-2,1 0 0,-1 0 0,10 0 0,-10 1 10,0 0 0,0-1 0,0 0 0,7-2 0,21-6-12,67-8 1,-38 8 79,22 0-25,-4 2-139,-15 0 59,101 2 1,-158 5 31,21-3 100,-23 2-80,0 1 1,-1-1 0,12 2 0,-10-1-34,-1 0 0,1 0 0,0-1-1,8-1 1,-7 0 31,0 1-1,17 0 0,17 3-108,63 4 41,136 24 1,-228-27-13,110 18 225,-93-20-112,0-1 1,0-2 0,39-7 0,7 0 24,-29 8-83,-29 1 6,29-3 0,35-7 60,28-4-166,-67 5 234,96-25-148,-118 29 24,0 0 0,0 2 1,1 0-1,40 1 1,302-1-87,-354 3 86,-1 1 0,0 0 0,1 0 0,-1 1 0,0 1 0,18 5 0,-11 3 21,-15-10 69,16 0-101,-15 0-50,20 12-109,-17-11 154,0 0-1,-1 0 1,1 0 0,0-1 0,0 0 0,0 0-1,0 0 1,0-1 0,8 0 0,10 1-53,111 7-135,178 39 214,-211-37 45,-78-8-52,2-2 145,1-1 1,0-1 0,34-6-1,50-17-212,-98 22 100,16-3-27,24-8 8,-24 5-4,-7 2 11,21-9 1,7-8-21,-40 18-25,25-12-60,-27 14 75,-6 3 5,-1 0 1,1-1-1,-1 1 1,1 0 0,-1-1-1,1 0 1,-1 1 0,0-1-1,0 1 1,0-1 0,0 0-1,0 0 1,0 0 0,-1 0-1,1 0 1,0 1 0,-1-1-1,0 0 1,1 0 0,-1-3-1,1-1 5,2-19 44,0 1 0,-3-45 0,0 35-72,-8-80 103,2 57-64,-2-17-21,-2-51-213,10 98 195,14-336-1,-3 237-5,9-66 10,-7 64 217,-1-49-247,-5 39-168,-2 82 177,7-53 139,-10 93-55,0-24 1,-2 25-28,5-30 1,0 12 20,-2 0 0,-1-57 0,-2 70-38,0 9 2,-1 0 0,-4-19 0,-4-10 94,7 29-179,2 9 45,0 0 0,0 1-1,0-1 1,0 0 0,-1 1 0,1-1 0,-1 0 0,1 1 0,-1-1 0,-1-2 0,1 3 20,1 1 0,0-1 0,0 1 0,0-1 0,-1 0 1,1 1-1,0-1 0,0 1 0,0-1 0,0 0 0,0 1 1,0-1-1,0 1 0,0-1 0,0 0 0,0 1 0,0-1 0,0 1 1,1-1-1,-1 0 0,0 1 0,0-1 0,0 1 0,1-1 1,-1 1-1,0-1 0,1 1 0,-1-1 0,1 1 0,0-2 1,3-7-92,-4-3 344,0-35-37,0 47-150,0 2-191,-6 24-109,-9 46-237,3-3 403,-7 69-110,20 118-38,2-102 357,-4-59 173,3 104-181,10-69-128,-3-54 187,-5-33-66,10 158 307,-19-92-484,2-10 43,-2 54 191,0 3-95,5-143-48,0-8 16,1 0-1,-1 0 1,-1 0-1,1-1 1,-1 1 0,-2 7 799,0-19-820,0 1 0,1-1 0,0 0 1,0 0-1,1 1 0,0-1 0,0-8 0,-2-8-17,-11-68-176,-103-606-245,104 630 355,-41-237 207,22 113-268,21 147 175,-1 0 0,-23-53 1,34 93-79,-7-15-70,-1 0-1,0 1 1,-13-20 0,21 37 94,0 0 0,-1-1 0,1 1 0,0 0 0,0-1 0,-1 1 0,1 0 0,0 0 0,-1 0-1,1 0 1,-1 1 0,1-1 0,-1 0 0,0 0 0,1 1 0,-1-1 0,0 1 0,0 0 0,1-1 0,-1 1 0,0 0 0,1 0 0,-1 0-1,0 0 1,-2 1 0,1 0-43,1-1-1,-1 1 1,0 0-1,1 1 1,-1-1-1,1 0 1,-1 1 0,1-1-1,0 1 1,0 0-1,0 0 1,0 0-1,0 0 1,0 0-1,0 0 1,-1 3-1,-4 5-31,2 1-1,-1 0 0,1 0 0,-4 18 1,-10 47-17,13-47 63,-76 476 155,19-92 774,50-341-698,-7 36-8,-11 76-86,5-9 607,24-161-622,-1 1 0,-1-1 0,0 0-1,-10 21 1,14-34-81,0 0-1,0-1 1,-1 1 0,1 0-1,0-1 1,-1 1-1,1 0 1,-1-1 0,1 1-1,-1-1 1,1 1 0,-1-1-1,1 1 1,-1-1-1,1 1 1,-1-1 0,0 0-1,0 1 1,0-1-7,0 0 1,1-1 0,-1 1-1,1 0 1,-1-1-1,1 1 1,0 0 0,-1-1-1,1 1 1,-1-1-1,1 1 1,0-1-1,-1 1 1,1-1 0,0 1-1,-1-1 1,1 1-1,0-1 1,0 1-1,0-1 1,-1 0 0,1 1-1,0-1 1,0 1-1,0-1 1,0 0-1,-26-186-398,21 136 266,-9-83-144,-44-351 128,40 359 108,-67-337-109,85 462 142,0 1 1,-1-1-1,1 0 1,0 0 0,0 1-1,-1-1 1,1 0-1,0 1 1,-1-1 0,1 1-1,0-1 1,-1 0 0,1 1-1,-1-1 1,0 0-1,1 1 0,-1 0 0,1 0-1,0 0 1,-1 0 0,1 0-1,0 0 1,-1 0 0,1 0 0,0 0-1,0 0 1,-1 0 0,1 0-1,0 0 1,-1 0 0,1 0-1,0 0 1,-1 0 0,1 0-1,0 0 1,0 0 0,-1 0-1,1 1 1,0-1 0,-1 0-1,-1 2-15,0 0-1,1 0 0,-1 0 0,1-1 1,-1 2-1,1-1 0,0 0 1,-2 2-1,-25 60-193,3 1-1,3 1 1,-18 86 0,-1 70 367,-13 52 113,31-179-120,-23 90 168,31-135 147,-36 79 0,48-123-392,0 0 0,0 0 0,-1 0 0,-4 5 0,7-10-59,0 0-1,0 0 1,0 0-1,0 0 0,0 0 1,0-1-1,0 1 1,0 0-1,0-1 1,0 1-1,0-1 0,-3 1 1,4 0-9,-1-1 0,0 0 0,0 0 1,1 0-1,-1-1 0,0 1 0,0 0 1,1 0-1,-1 0 0,0-1 0,1 1 0,-1 0 1,0 0-1,1-1 0,-1 1 0,0-1 1,1 1-1,-1-1 0,1 1 0,-1-1 0,1 1 1,-1-1-1,0 0 0,-3-6-47,0 0 1,0 0-1,1 0 0,0 0 0,0 0 1,-3-15-1,1 8-10,-19-71-385,-20-138 0,38 183 400,-51-302 288,52 314-200,-2 0 0,-1 0 0,-16-35 0,23 61-48,0 1 1,1-1-1,-1 1 0,0 0 1,0-1-1,0 1 0,0 0 1,0-1-1,0 1 0,0 0 1,0 0-1,-1 0 0,1 0 1,-3-1-1,4 2-6,-1 0 1,0 0-1,0 0 0,0 0 1,0 0-1,0 0 0,0 0 1,0 0-1,0 0 0,0 1 1,0-1-1,1 0 0,-1 1 1,0-1-1,0 1 0,0-1 1,0 1-1,1-1 0,-1 1 1,0-1-1,1 1 0,-1 0 1,0-1-1,1 1 0,-1 0 1,1 0-1,-1-1 0,1 1 1,-1 1-1,-8 15-26,0-1 1,1 1-1,1 1 1,-6 22-1,5-16 19,-144 511 130,129-423 654,-62 177 0,82-282-720,2-4-28,0 0 0,0 0-1,0-1 1,0 1 0,-1 0 0,1-1-1,-1 1 1,-3 4 0,5-7-26,0 0 0,0 0 0,0 0 1,0 0-1,-1 0 0,1 0 0,0 0 0,0 0 1,0 1-1,0-1 0,0 0 0,0 0 0,0 0 1,0 0-1,0 0 0,-1 0 0,1 0 0,0 0 1,0 0-1,0 0 0,0 0 0,0 0 0,0 0 1,0 0-1,-1 0 0,1 0 0,0 0 0,0 0 1,0 0-1,0 0 0,0 0 0,0 0 0,0 0 1,0 0-1,-1 0 0,1 0 0,0 0 1,0 0-1,0 0 0,0-1 0,0 1 0,0 0 1,0 0-1,0 0 0,0 0 0,0 0 0,-1 0 1,1 0-1,0 0 0,0 0 0,0-1 0,0 1 1,0 0-1,0 0 0,0 0 0,0 0 0,0 0 1,0 0-1,0 0 0,0-1 0,-5-22-189,-14-308-660,24-4 848,-5 307-4,5-82-58,-1-37-438,-4 137 438,-3 22 25,-12 114 81,1-8-64,-34 177 296,15-168 146,21-83-234,2-21 133,2-15-222,7-8-100,1 0 1,0 0-1,-1 0 0,1 0 1,0 0-1,-1 0 0,1 0 1,0 0-1,-1 0 0,1 0 0,0 0 1,-1-1-1,1 1 0,0 0 1,-1 0-1,1 0 0,0 0 1,0 0-1,-1-1 0,1 1 0,0 0 1,0 0-1,-1 0 0,1-1 1,0 1-1,0 0 0,0 0 1,-1-1-1,1 1 0,0 0 0,0-1 1,-3-6-75,0 1 0,0-1 0,1 0 0,0 0 0,1-1 1,-2-7-1,2 5-9,-48-297-573,48 296 603,-1 0 1,0 0 0,-6-16-1,8 27 56,-1-1 0,1 1 0,0 0 0,0 0 0,0 0 0,0 0 0,0-1 0,0 1-1,0 0 1,0 0 0,0 0 0,0 0 0,0-1 0,-1 1 0,1 0 0,0 0 0,0 0 0,0 0 0,0 0 0,0 0 0,-1 0-1,1 0 1,0-1 0,0 1 0,0 0 0,0 0 0,-1 0 0,1 0 0,0 0 0,0 0 0,0 0 0,0 0 0,-1 0-1,1 0 1,0 0 0,0 0 0,0 0 0,-1 0 0,1 0 0,0 0 0,0 0 0,0 0 0,0 1 0,0-1 0,-1 0 0,1 0-1,0 0 1,0 0 0,0 0 0,0 0 0,-8 9-46,7-8 32,-9 15-15,1-1 0,0 2 0,1-1 1,0 1-1,-7 25 0,-18 91 77,6 13-80,-18 80 441,18-108-273,26-95-76,-12-18-826,10-4 758,1-1-1,0 1 0,-1-1 0,1 1 1,-1-1-1,1 0 0,-1 0 1,1 0-1,-5-1 0,-27-4 88,25 3-111,4 1 42,0 0 0,1-1 0,-1 0 0,0 0 0,1 0 0,-1 0 0,1-1 0,-1 1 0,1-1 0,0 0 0,-4-5 0,-7-4 4,-21-13 0,32 22-52,-16-19-1885,25 25 1879,0 0 0,0 0 1,0-1-1,0 0 0,0 0 0,0 0 0,1 0 1,-1-1-1,1 0 0,-1 0 0,1-1 0,10 1 1,2-2 133,1 0 0,31-7 0,-27 3-424,-1-1 0,0 0 0,0-2 0,0 0 0,-1-2 0,-1 0 0,1-1 0,-2-2 0,0 0 0,0 0 0,19-20 0,62-72-5471,-52 40 3780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6:50.375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38 0 1152,'-37'5'5377,"36"-5"-5321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6:52.672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10 0 1408,'-10'7'4030,"10"0"-4391,1-2 475,0 1 0,0-1-1,0 0 1,1 0 0,-1 0 0,1 0 0,0 0-1,1 0 1,-1 0 0,1-1 0,0 1-1,0-1 1,0 0 0,1 0 0,0 0-1,7 6 1,0 0 40,2 0 0,-1-1 0,1-1 0,22 11 0,-8-8 71,1-1-1,39 9 0,-54-16-76,4 0-33,-1 0-1,1-2 1,0 0-1,25-3 1,-3 1-69,-3 2 43,-19 0-65,1-1 1,0 0-1,25-5 1,-25 1 95,0 1 1,0 1 0,0 0-1,1 2 1,-1 0 0,0 1-1,20 4 1,43 6-172,27 6 193,-63-5-25,0 2 0,73 32 1,-81-30 292,46 12 1,-70-23-352,0 1 1,0 0-1,17 12 1,-17-10 10,1 0 0,26 10 0,2-5-19,2-1-1,-1-2 1,1-3 0,1-1-1,73 1 1,-93-8-29,89 6-119,-38-2 599,102 10-294,15-5-11,-108-1-164,22 2-61,-74-6 78,-1-1-1,36-2 0,-15-1 6,188-8-2,-205 9-103,108 5-70,-37-1 225,-7 0 83,0 0-273,172 4-86,-149-8 421,24 3-383,-34 2 363,-59-1-230,22 4 0,-46-5-1,49-1 1,5 1 11,-73-3 30,-1 0 0,21-2 0,-22 1-17,0 0 0,0 0 0,17 2 0,-10 1-82,0-2 0,19-1 0,0 0 120,-8-3 40,-24 3-83,0 1-1,0-1 0,0 1 1,0 0-1,0-1 0,0 1 1,0 0-1,0 1 0,0-1 1,4 1-1,-5 0-30,0-1-1,0 0 1,1 0 0,-1 0-1,0-1 1,0 1 0,0 0 0,3-1-1,8-2 49,16-3 252,33-3-480,104 4-106,-43-2 321,5-2 1668,-132 5-1383,-8-3-160,-74-34-628,-44-22-341,37 5 602,-9-4 206,82 51-92,0 1 0,-1 1 1,-27-7-1,25 9 3,-1 2 0,0 1-1,0 1 1,-31 0-1,44 2 31,1 2 0,-1-1 0,1 2 0,0-1-1,-1 1 1,1 1 0,0 0 0,0 0-1,0 1 1,1 1 0,-1-1 0,-11 9 0,17-10-17,1 0 0,-1 0 0,1 0 1,0 0-1,0 1 0,0-1 0,1 1 0,-1-1 1,1 1-1,0 0 0,0 0 0,0 0 1,1 0-1,-1 1 0,1-1 0,-2 9 1,3-7-215,0 1 0,0 0 1,0-1-1,1 1 1,0-1-1,0 0 1,0 1-1,1-1 1,0 0-1,5 11 0,22 54-4363,-18-41 2810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6:53.918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1366 1 2976,'-7'16'3349,"4"-13"-3062,0 0 0,0 0-1,-1 0 1,0 0 0,1-1-1,-1 1 1,0-1 0,0 0 0,-5 2-1,-20 12 436,19-9-534,0-1-1,-14 6 1,15-8-51,1 1-1,-1 0 1,-15 12 0,8-4 141,-26 15 1,-4 3 6,-3 3 226,-98 51 0,53-33-253,-22 10 127,-26 16-162,130-70-160,0-1 0,-1 0-1,0-1 1,0 0 0,0-1-1,-1 0 1,-16 3 0,28-8-70,0 0 1,0 1 0,0-1-1,-1 0 1,1 0-1,0 0 1,0-1 0,0 1-1,0-1 1,0 1 0,0-1-1,0 1 1,0-1 0,1 0-1,-1 0 1,0 0 0,0 0-1,-1-2 1,-1 0-2,1 0 0,0-1 0,0 0 0,0 0 0,1 0 0,-4-7 1,-6-17 77,10 22-22,-1-1-1,1 0 1,-8-10 0,-7-15 136,13 23-89,-1 0 0,-12-16 0,13 19-111,-1 1-1,1 0 1,-1 0-1,0 0 0,-12-7 1,16 11-11,-1 0 0,0 0 0,0 0-1,1 1 1,-1-1 0,0 0 0,0 1 0,0 0 0,0-1 0,0 1-1,0 0 1,0 0 0,1 0 0,-1 0 0,0 0 0,0 1 0,0-1-1,0 1 1,0-1 0,0 1 0,1 0 0,-1-1 0,0 1 0,0 0 0,1 0-1,-3 2 1,-36 30-12,29-22 145,-2 0-1,-12 8 1,13-13-222,14-13 72,3-4 182,-2-1-20,0 0 1,0-1-1,-1 1 0,-1 0 0,0-22 1,-1 34-121,0 0 0,1 0 0,-1 0 0,0 0 0,0-1 0,0 1 0,0 0 0,0 0 0,0 0 0,0 0 0,0 0 0,0 0 0,0 0 0,0-1 0,0 1 0,-1 0 0,1 0 0,0 0 0,0 0 0,0 0 1,0 0-1,0 0 0,0 0 0,0-1 0,0 1 0,0 0 0,0 0 0,0 0 0,0 0 0,0 0 0,-1 0 0,1 0 0,0 0 0,0 0 0,0 0 0,0 0 0,0 0 0,0 0 0,0-1 0,-1 1 0,1 0 0,0 0 1,0 0-1,0 0 0,0 0 0,0 0 0,0 0 0,-1 0 0,-6 5-82,-6 10-78,-4 8 116,-18 31-1,12-15 242,20-36-182,1 0 0,0 0 0,0 1 0,1-1 0,-1 1 0,1 0 0,-1-1 0,1 1 0,0 0 0,0 4 1,1-7-14,0-1 0,0 1 0,0 0 0,0-1 0,0 1 0,1 0 0,-1-1 0,0 1 0,0-1 0,0 1 0,1 0 0,-1-1 0,0 1 0,1-1 0,-1 1 0,0-1 0,1 1 0,-1-1 0,1 1 0,-1-1 0,1 1 0,-1-1 0,1 0 0,-1 1 0,1-1 0,-1 0 0,1 1 0,0-1 0,-1 0 0,1 0 0,-1 0 0,1 1 0,0-1 0,-1 0 0,1 0 0,0 0 0,0 0 0,1 0 0,5 1 88,1-1 0,0 1 0,0-2 0,-1 1 0,1-1 1,0 0-1,-1-1 0,1 1 0,0-2 0,-1 1 0,0-1 1,0 0-1,0 0 0,13-10 0,-15 10-20,-1-1 0,0 0 0,-1 0-1,1 0 1,0-1 0,-1 1 0,0-1 0,0 0-1,-1 0 1,1 0 0,-1 0 0,0 0 0,2-10-1,-2 9-631,1 0-1,0 0 0,1 0 0,0 1 0,-1-1 0,2 1 0,9-10-565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6:54.783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64 29 4224,'0'-28'5237,"-1"147"-1803,-17 152-2473,-6-128-1,14-89-811,8-42-176,-5 21 116,6-29-47,1-5 2,1-17 37,4-43-132,3-33-84,22-108 1,-26 183 81,-4 14 1,1 0 0,0 0 0,0 0 0,1 0 0,-1 1 0,1-1 0,4-8 0,-5 13 81,0 0 1,-1 0 0,1 0-1,0 0 1,-1 1-1,1-1 1,-1 0 0,1 1-1,-1-1 1,1 0-1,-1 1 1,1-1 0,-1 1-1,1-1 1,-1 1-1,1-1 1,-1 1 0,0-1-1,1 1 1,4 9-13,-1-1-1,-1 1 1,1 0 0,-1 0 0,-1 0-1,0 0 1,1 12 0,1 1-7,9 84 473,-11-62-3195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6:55.714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364 27 2240,'54'-27'7792,"-68"77"-7102,-3-1 1,-25 54-1,-54 90 97,-4 7-24,15-21-683,76-159-69,2 0-1,0 1 1,1 0 0,1 0-1,1 0 1,0 1 0,0 40-1,3-41 73,-1-1 0,-1 0-1,-8 30 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6:56.983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112 0 3328,'-3'2'170,"2"-2"-109,-1 1 0,1-1 1,0 1-1,-1 0 0,1-1 0,0 1 0,0 0 0,0 0 0,0 0 0,0 0 0,0 0 0,0 0 0,0 0 0,0 0 0,0 0 0,0 0 0,1 0 0,-1 1 0,0-1 0,1 0 0,-1 1 0,1-1 0,0 0 0,-1 1 0,1-1 0,0 3 1,-2 17 513,0 0 0,-1-1 0,-6 22 0,3-16-209,-28 207 890,14-74-299,15-112-823,2 0 0,4 57 0,0-30-136,-4 151 584,3-220-575,1 0 1,0 0 0,0 0 0,0 0 0,0 0 0,1 0-1,2 5 1,7 21-65,-10-24 54,2 0 0,-1-1 0,1 1 0,-1-1 0,2 1 0,-1-1 0,1 0 0,0 0 1,0-1-1,1 1 0,-1-1 0,1 0 0,0 0 0,1-1 0,8 7 0,0-3-7,0 0 0,0-1 0,1 0 0,0-2 0,28 8 0,31 9 49,-39-11-18,0-1 0,55 7 0,-65-14 25,39 3 180,31-3-66,4 2-118,75 3 52,66-2-134,-151-14 72,-53 3-15,-20 2 4,27 0-1,187-14 578,-118 6-476,13-4-90,24-1-101,-1 12 2832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7:01.733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191 6 2304,'0'-6'721,"0"12"350,0-5-927,2 46 381,10 56 1,-3-38 28,-5-35-320,12 34 1,-5-19 5,4-2 30,-13-37 276,7-20 585,-7 0-913,-1 0 0,0 0 0,-3-23-1,1 2-53,1 14-61,1 0 0,6-41 0,6-9-178,-12 30 43,-1 41-64,0 23-202,0-20 297,0-1 1,1 0-1,-1 1 0,1-1 1,-1 0-1,1 1 1,0-1-1,1 2 0,0-2 5,-2 0-1,1 0 0,0 0 1,0 0-1,-1 0 0,1 0 1,0 5-1,-1-6 200,2 0-178,0 0 1,0 0 0,0 0-1,0 0 1,0 0-1,0 0 1,1-1 0,-1 1-1,0-1 1,0 1-1,1-1 1,-1 0 0,0 0-1,0 0 1,4-1-1,-1 1-98,-4 0 73,-1 0 0,1 0 0,-1 0 0,1 0 0,-1 0 0,0 0 0,1 0 0,-1 0 0,1 0 0,-1 1 0,1-1 0,-1 0 0,1 0 0,-1 0 0,0 0 0,1 1 0,-1-1 1,1 0-1,-1 0 0,0 1 0,1-1 0,-1 0 0,0 1 0,0-1 0,1 1 0,0 11 12,-1-5-9,-1-5 14,1-1 0,0 1 1,-1 0-1,1 0 1,-1 0-1,0 0 0,0 0 1,0 0-1,1-1 1,-2 1-1,1 0 0,0-1 1,0 1-1,0-1 1,-1 1-1,1-1 0,-1 0 1,1 0-1,-1 1 1,0-1-1,-1 1 0,-5 2 73,-1 1 0,1-1-1,-11 3 1,-17 6-137,-41 21-1,63-27 37,1 1-1,-1 1 0,1 0 0,1 1 0,-19 19 1,-14 19 155,35-38-247,9-9 80,-1 0 0,1 0 0,-1 1-1,1-1 1,0 1 0,0-1 0,-2 4 0,2-2-22,0-2 31,1 0 1,-1 0-1,1 0 0,-1 0 0,0 0 1,1 0-1,-1-1 0,0 1 1,0 0-1,0 0 0,1-1 0,-1 1 1,0 0-1,-2 0 0,3-1 15,0 0 0,0 0 0,0 0 0,0 0 0,-1 1 0,1-1-1,0 0 1,0 0 0,0 0 0,0 0 0,0 0 0,0 0 0,0 0 0,0 0 0,0 1 0,0-1 0,0 0 0,0 0 0,0 0-1,0 0 1,0 0 0,0 0 0,0 0 0,0 1 0,0-1 0,0 0 0,0 0 0,0 0 0,0 0 0,0 0 0,0 0 0,0 0-1,0 1 1,0-1 0,0 0 0,0 0 0,0 0 0,0 0 0,0 0 0,1 0 0,-1 0 0,0 0 0,0 0 0,0 0 0,0 1-1,0-1 1,0 0 0,0 0 0,0 0 0,0 0 0,1 0 0,1 0 32,1 1-1,-1-1 1,1 1 0,-1-1-1,1 0 1,0 0 0,-1 0-1,1 0 1,-1-1 0,1 1-1,-1-1 1,1 1 0,-1-1-1,1 0 1,3-2 0,42-21-39,-42 20 1,33-21-224,-2-2 0,38-33 1,-48 36-1758,1 1 333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0:31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 5216,'-14'-5'5760,"19"5"-5824,4 0 32,0 0-128,0 5 96,-4-5-448,0 0 256,-10 0-3456,5 3 2016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3:17.448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0 272 2912,'19'-28'9408,"0"17"-9096,0 2 1,0 0-1,1 1 1,0 1 0,0 1-1,33-6 1,127-8 359,-145 18-594,110-7 344,127 4 245,-163 7-508,122 11 345,-101-2-309,77-14 110,-68-2-365,24 6 173,299-6 46,-112-7 321,104-20-165,-133 10-104,-128 8 164,301-14-103,13 4 1003,-359 15-737,-44 1-249,-2 0-625,-94 5 16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7:02.89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399 27 1312,'0'-20'6739,"-1"19"-6577,0 0-141,1 1 1,-1-1-1,1 1 0,-1-1 0,1 1 1,-1 0-1,0-1 0,1 1 0,-1 0 1,0-1-1,1 1 0,-1 0 1,0 0-1,1-1 0,-1 1 0,0 0 1,1 0-1,-1 0 0,0 0 0,0 0 1,1 0-1,-1 0 0,0 0 0,-1 1 1,1-1 65,-1 1 1,1 0-1,-1 0 0,1 0 1,-1 0-1,1 0 1,-1 0-1,1 0 1,0 0-1,-2 2 0,-1 3 247,-1 0-1,1 1 0,-7 11 1,-22 61-117,25-58-80,-1 0-1,0 0 1,-2 0 0,-22 32 0,21-38-60,-1 0 0,0-1-1,-1-1 1,-29 22 0,23-21-93,2 0 9,-1-1 0,-34 17 0,23-15-2116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7:03.79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491 0 1984,'-2'0'780,"9"0"467,-21 15 1142,8-9-2133,0-1 1,-1 0-1,0-1 1,0 1-1,-11 4 1,-41 15 660,51-21-861,-49 17 777,27-10-292,0 1 0,1 2 0,-30 17 0,36-16-355,-37 31 0,51-38-322,0 1 0,1 0 0,1 1-1,-1 0 1,1 0 0,-9 17 0,7-4-1744,8-21 1770,1-1-1,0 1 1,-1 0 0,1 0 0,0 0 0,0 0 0,0 0 0,0-1 0,0 1 0,0 0 0,0 0 0,0 0 0,0 0-1,0 0 1,1 0 0,-1-1 0,0 1 0,0 0 0,1 0 0,0 1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7:04.69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42 12 2304,'-9'-5'3131,"7"5"-2974,1 0-30,0 0 0,0-1 0,0 1 0,0 0 0,0 0 0,0-1 0,0 1 0,0 0 0,0-1 0,-4-3 1005,4 4-1106,0 0-1,1 0 0,-1 0 0,1 0 0,-1 0 0,1 1 0,-1-1 1,1 0-1,-1 0 0,0 0 0,1 0 0,-1 1 0,1-1 1,-1 0-1,1 1 0,0-1 0,-1 0 0,1 1 0,-1-1 0,1 0 1,-1 1-1,1-1 0,0 1 0,-1-1 0,1 1 0,0-1 0,0 1 1,-1-1-1,1 1 0,0 0 0,-1 1 38,1 0-1,0 0 1,0 0 0,0 0-1,0-1 1,0 1 0,0 0-1,0 0 1,2 3 0,-1 0 54,0 0 1,1 0-1,0 0 1,1 0 0,-1 0-1,5 7 1,2-2-84,0-1 0,1 0 0,0 0 0,0-1 1,1 0-1,-1-1 0,14 6 0,-6-4-486,0-1-1,0-1 1,1-1-1,20 5 0,-10-6-805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7:05.51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0 108 3488,'14'0'987,"-1"-2"0,0 0 0,14-3 0,-14 1-681,0 2 1,1 0-1,14-1 0,27 0 905,-58-9 257,1 7-643,2 4-799,0 1 0,0 0 0,0-1 0,0 1-1,0-1 1,0 1 0,0-1 0,-1 1 0,1-1 0,0 1 0,0-1 0,0 1 0,-1-1 0,1 1-1,0-1 1,0 1 0,-1 0 0,1-1 0,0 1 0,-1 0 0,1-1 0,0 1 0,-1 0-1,1-1 1,-1 1 0,1 0 0,0 0 0,-2-1 0,1 1-16,0-1 1,-1 1-1,1 0 1,-1 0-1,1 0 0,-1 0 1,1 0-1,-1 0 1,1 0-1,-2 1 0,-6 2-62,1 0-1,-14 6 0,19-8 109,-24 12-792,51-24-667,-17 8 715,1-1 0,-1 1 0,1-1 0,-1-1 0,-1 1 0,1-1 0,6-7 0,20-22-2229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7:06.35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44 116 1728,'-3'1'135,"1"1"0,0-1 0,-1 0 0,1 1-1,0-1 1,0 1 0,0 0 0,0 0 0,1-1 0,-1 1 0,0 0 0,1 1 0,-1-1 0,1 0 0,0 0-1,0 1 1,0-1 0,0 0 0,0 1 0,0 2 0,-2 3 26,1 1 0,0 0-1,1-1 1,2 40 5363,5-57-4924,39-65 164,-23 40-734,0 1-1198,28-30 0,-27 35-106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7:07.08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1 313 2816,'0'7'2917,"0"-31"187,0 15-2830,1 0-1,1 0 1,0 0-1,4-12 1,1-6-181,0 5-491,0 0 1,1 1-1,1 0 0,19-32 0,-25 47-105,1 1 1,0 0-1,0 0 0,0 0 0,1 1 0,-1-1 1,1 1-1,0 0 0,1 0 0,6-4 1,21-9-1285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7:07.68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36 72 2720,'-1'0'75,"0"0"1,0 1-1,1-1 1,-1 1 0,0-1-1,1 1 1,-1 0-1,1-1 1,-1 1-1,1 0 1,-17 12 3413,5-13-1207,14-2-2382,1 0-1,-1 0 0,0-1 0,0 1 0,3-6 1,2-2-362,10-15-744,0-12-2420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7:08.30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1 341 2720,'0'0'6048,"5"-5"-5600,-2-3 288,7-12-416,-2-7 64,6-12-256,-1-3-288,5-1 96,0 0-2880,1-6 1600,-11-15-2240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7:09.15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0 1984,'0'0'4784,"0"3"-4491,5 36 578,-1-12-355,14 59-384,-5-25-126,5 30-288,-9-51-1526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7:10.303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224 37 2976,'16'6'5412,"-13"-4"-5025,3 2-410,-5-3 321,-1 0-230,1-1 0,-1 0 0,0 1 0,1-1-1,-1 1 1,0-1 0,1 0 0,-1 1 0,0-1-1,1 0 1,-1 1 0,1-1 0,-1 0 0,0 1 0,1-1-1,-1 0 1,1 0 0,-1 0 0,1 0 0,-1 1-1,1-1 1,-1 0 0,1 0 0,-1 0 0,1 0-1,-1 0 1,1 0 0,-1 0 0,1 0 0,-1 0-1,1-1 1,-1 1 0,1 0 0,-1 0 0,1 0-1,-1 0 1,1-1 0,-1 1 0,1 0 0,-1-1-1,1 1 1,0-2-32,0 0-1,0 0 1,0-1 0,0 1-1,0 0 1,-1 0-1,1 0 1,0-1-1,-1 1 1,0 0 0,0-5-1,4-14-238,-4 21 197,0 0 0,0-1 0,0 1 0,0 0 0,1 0 0,-1 0 0,0 0 0,0 0 0,0 0 0,0 0 0,0 0 0,0 0 1,0 0-1,0 0 0,0 0 0,0-1 0,0 1 0,1 0 0,-1 0 0,0 0 0,0 0 0,0 0 0,0 0 0,0 0 0,0 0 0,0 0 0,0 0 0,0 0 0,1 0 0,-1 0 0,0 0 0,0 0 0,0 0 0,0 0 0,0 0 0,0 0 0,0 1 0,0-1 0,0 0 0,1 0 0,-1 0 0,0 0 0,0 0 0,0 0 0,0 0 0,0 0 0,0 0 0,0 0 0,0 0 0,0 0 0,0 0 0,0 1 0,0-1 0,0 0 0,0 0 0,0 0 0,1 0 0,-1 0 0,0 0 0,0 0 0,0 0 0,0 1 0,5 11-39,4 15 126,-8-13 2,-1-1-1,0 0 1,-3 24 0,2-30-7,0-1 1,-1 1 0,0-1 0,0 0 0,-1 1-1,1-1 1,-1 0 0,-1-1 0,-5 10 0,3-8 51,0 0 0,0 0 1,-15 12-1,19-17-97,-1 0-1,1-1 1,-1 1 0,1-1-1,-1 1 1,0-1 0,0 0-1,0 0 1,1 0 0,-1-1-1,0 1 1,0-1 0,0 1-1,0-1 1,0 0 0,-4-1-1,-50-10 350,39 7-457,0 1 0,-36-3 1,50 6 21,1 0 0,0 0 0,0-1 0,-1 1 0,-4-3 0,7 3 38,1 0 0,0 0 0,-1 0 1,1 0-1,0-1 0,-1 1 0,1 0 0,0 0 1,0 0-1,-1-1 0,1 1 0,0 0 1,0 0-1,-1-1 0,1 1 0,0 0 1,0 0-1,0-1 0,-1 1 0,1 0 0,0-1 1,0 1-1,0 0 0,0-1 0,0 0 5,0 1 1,0-1-1,1 1 0,-1-1 0,0 0 0,0 1 0,1-1 0,-1 1 1,1-1-1,-1 1 0,1-1 0,-1 1 0,0 0 0,1-1 0,-1 1 0,1 0 1,0-1-1,-1 1 0,1-1 0,17-8-278,-1 0 0,1 1 1,32-10-1,-16 8-1637,40-5 0,-12 8-2361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3:19.152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1 240 2912,'5'-7'1116,"-5"7"-1072,0 0 1,0 0 0,1 0-1,-1 0 1,0 0 0,1 0-1,-1 0 1,0 0-1,1 0 1,-1 0 0,1 0-1,-1 0 1,0 0 0,1 0-1,-1 0 1,21 4 1674,-7-1-511,55 2 1619,-11-3-1803,21 3-300,34 4-398,-40-1 275,1-2 0,90-5 0,446-48 1239,-112 7-1414,-319 26-339,278-12 328,-162 11-313,-117 5 89,5 1-5,661-37 391,-658 31-547,280-12 612,-341 28-379,192-5-313,-257 2 3,-36 2-101,-1-1-1,1-1 1,-1-1-1,24-6 1,-31 3-1908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7:11.26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0 255 3392,'23'8'4630,"-22"-8"-4498,2-2-24,-1 1 0,1-1 0,0 0 0,-1 0-1,1 0 1,-1 0 0,0 0 0,0 0-1,0-1 1,0 1 0,0-1 0,0 1 0,0-1-1,-1 0 1,1 0 0,-1 0 0,0 0 0,1-4-1,5-18-103,0 0-1,-2 0 1,-1-1 0,-1 1-1,0-32 1,-1 43-130,0-3-170,-1 18 331,1 3 107,1 0 0,0 1 0,-1-1 0,0 0 0,0 1 0,-1-1 0,1 1 0,-1-1 0,0 1 0,0 0 0,0 8 0,-2 4 26,-1 1-1,0 0 1,-2-1-1,-5 18 1,-4 19-281,8-29 138,1 1 0,0 34 0,4-60-11,0 0 0,0 1 0,0-1 0,0 0 0,0 0 0,0 0 0,0 0 0,0 1 0,0-1 0,0 0 0,0 0 0,0 0 0,0 1 0,0-1 0,0 0 0,0 0 0,0 0 0,0 0 0,0 1 0,0-1 0,0 0 0,0 0 0,0 0 0,0 0 0,-1 1 0,1-1 0,0 0 0,0 0 0,0 0 0,0 0 0,0 0 0,0 1 0,-1-1 0,1 0 0,0 0 0,0 0 0,0 0 0,0 0 0,-1 0 0,1 0 0,0 0 0,0 0 0,0 0 0,0 0 0,-1 0 0,1 0 0,0 0 0,0 0 0,0 0 0,-1 0 0,1 0 0,0 0 0,0 0 0,0 0 0,0 0 0,-1 0 0,1 0 0,0 0 0,0 0 0,0 0 0,0 0 0,-1-1 0,-7-6 277,7 4-553,0 1-1,-1-1 1,1 1-1,0-1 1,0 0-1,0 1 1,1-1-1,-2-5 1,-2-8-906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7:28.82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69 428 992,'0'0'11,"0"0"0,0 0 0,0 0 0,0-1 0,0 1 0,1 0 0,-1 0 0,0 0 0,0 0 0,0 0 1,0 0-1,0 0 0,0 0 0,0 0 0,0 0 0,0 0 0,0 0 0,0 0 0,0 0 0,0 0 0,0 0 0,0-1 0,0 1 0,0 0 0,0 0 0,0 0 0,0 0 0,0 0 0,0 0 1,0 0-1,0 0 0,0 0 0,0 0 0,0 0 0,0-1 0,0 1 0,0 0 0,0 0 0,0 0 0,0 0 0,0 0 0,0 0 0,0 0 0,0 0 0,0 0 0,0 0 0,0 0 12,0 0-12,0 0 0,0 0 0,0-1 0,0 1 0,-1 0 0,1 0 0,0 0 0,0 0 0,0 0 0,0 0 0,0 0 81,-1-1 0,1 1 1,-1-1-1,1 1 0,0-1 0,-1 1 0,1-1 0,0 1 1,-1-1-1,1 1 0,0-1 0,0 1 0,0-1 1,-1 0-1,1 1 0,0-1 0,0 1 0,0-1 0,0-1 1,0-7 240,0 0 0,1 0 1,0 0-1,1-1 0,3-11 1,-4 17-170,0-1 0,-1 1 1,1 0-1,-1 0 0,-1-6 1,1 5-105,0 1 1,0-1 0,0 1 0,2-7 0,-2 8 26,1-1-1,-1 1 0,0-1 1,1 1-1,-2-1 1,1 1-1,-2-8 0,0-11 364,5 5-396,-2-7 152,-1 9-24,0 1-1,0 0 1,-1 0 0,-6-27-1,5 24-73,2 15-82,1 1 0,-1-1 0,-1 1 0,1-1 1,0 1-1,0-1 0,0 1 0,-1-1 0,1 1 0,-1-1 1,0-1-1,0 0 39,0 0-1,1 0 1,0 0 0,-1 0 0,1-1 0,0 1 0,0 0 0,1-5-1,0-2-23,-1 2-89,0 8-22,0 8 86,-1 10 65,-5 29 0,-1 8-40,-10 90 124,4-39-79,3 57 90,6-128-82,2-15 214,-1 31 639,5-58-782,2-1-131,-1-1 0,0 1 0,0-1-1,-1 0 1,2-11 0,2-8-29,0 5 18,1 0 1,16-34-1,-11 23-45,-9 26 32,0 0 1,0 0 0,8-13 0,4-7-135,-12 22-196,-1 0 0,2 1 1,-1-1-1,1 1 0,5-7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7:29.52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480 0 1312,'0'5'2960,"-1"3"-2604,1 1 0,-2-1 0,1 1 1,-1-1-1,0 0 0,-1 1 0,0-1 0,-5 10 0,-6 7-18,-18 27 0,24-40-219,-6 6 81,0 0 1,0-1-1,-2 0 1,-29 24-1,-78 49 519,74-55-456,26-19-763,1 1 0,0 1 0,-31 35 0,44-40-1132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7:30.52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317 21 1728,'0'0'16,"0"0"1,0-1-1,0 1 1,0 0-1,0 0 1,1 0-1,-1 0 0,0 0 1,0 0-1,0 0 1,0-1-1,0 1 1,1 0-1,-1 0 0,0 0 1,0 0-1,0 0 1,0 0-1,0 0 1,1 0-1,-1 0 0,0 0 1,0 0-1,0 0 1,0 0-1,1 0 1,-1 0-1,0 0 1,0 0-1,0 0 0,0 0 1,1 0-1,-1 0 1,0 0-1,0 0 1,0 0-1,0 0 0,1 1 1,-1-1-1,0 0 1,0 0-1,0 0 1,0 0-1,0 0 0,1 1 1,-1-1 19,0 0-1,1 1 1,-1-1-1,1 0 1,-1 1 0,1-1-1,-1 0 1,0 1-1,1-1 1,-1 1 0,0-1-1,1 1 1,-1-1 0,0 1-1,0-1 1,1 1-1,-1-1 1,0 1 0,0-1-1,0 2 1,0 1 176,-1 0 0,0 0 0,0 0-1,0 0 1,-1 0 0,1 0 0,-1-1 0,1 1 0,-1 0 0,0-1 0,0 1 0,0-1-1,0 0 1,-1 1 0,1-1 0,-1 0 0,1-1 0,-1 1 0,0 0 0,1-1 0,-1 1 0,0-1-1,0 0 1,0 0 0,-5 1 0,6-2-131,-1 1-1,1-1 1,0 0-1,0 0 1,-1-1-1,1 1 1,0 0-1,0-1 1,0 1-1,-1-1 1,1 0-1,0 0 1,0 0-1,0 0 1,0 0-1,0 0 1,1 0-1,-1-1 1,0 1-1,-2-3 1,-1-1 177,4 4-239,0 1 1,0-1-1,0 0 0,0 1 0,1-1 1,-1 0-1,0 0 0,0 0 0,1 0 1,-1 0-1,1 0 0,-1 0 0,1 0 0,-1 0 1,1 0-1,0 0 0,-1 0 0,1-2 1,0 3-16,0-1 0,0 1 0,0 0 1,0-1-1,0 1 0,0 0 0,-1-1 0,1 1 1,0-1-1,0 1 0,0 0 0,0-1 0,-1 1 1,1 0-1,0-1 0,0 1 0,0 0 1,-1 0-1,1-1 0,0 1 0,-1 0 0,1 0 1,0-1-1,-1 1 0,0 0 6,1 0 0,0-1 0,0 1 0,-1 0 0,1 0 1,0 0-1,-1-1 0,1 1 0,0 0 0,0 0 0,0-1 0,-1 1 0,1 0 0,0-1 0,0 1 0,0 0 0,-1-1 0,1 1 1,0 0-1,0-1 0,0 1 0,0 0 0,0-1 0,0 0 0,-1 1 59,-6-7-31,-13-1 147,15 6-107,1 0 1,-1 0-1,0 0 1,0 1-1,-6-1 1,-42-4-330,53 6 240,-1 0 0,1 0 0,0 0 0,0 0 0,0 0 0,0-1 0,0 1 0,0 0 0,-1 0 0,1 0 0,0 0 0,0 0 0,0 0 0,0 0 0,0 0 0,-1 0 0,1 0 0,0 0 0,0 0 0,0 0 0,0 0 0,0 0 0,-1 0 0,1 0 0,0 0 0,0 1 0,0-1 0,0 0 0,0 0 0,-1 0 0,1 0 0,0 0 0,0 0 1,0 0-1,0 0 0,0 0 0,0 1 0,0-1 0,0 0 0,0 0 0,-1 0 0,1 0 0,0 0 0,0 0 0,0 1 0,0-1 0,-5 10-380,1-5 575,-1-1 0,0 0 0,-8 6 0,10-8-118,1 0 0,-1-1 0,1 0 0,-1 1 0,1-1 0,-1 0 0,0 0 0,1-1 0,-1 1 0,-4 0 0,-5 0-22,27-5-168,10-5 44,-1 1 0,1 1 0,1 2 0,26-3 0,-30 4-184,-18 3-40,1 0 0,-1 0 1,0 1-1,1-1 1,-1 1-1,8 1 0,10 3-1488,1-1-2314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7:31.06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333 77 1568,'-3'0'472,"11"3"1253,-8 5-215,0-5-1313,0 0 0,-1 0 0,1-1 0,-1 1 0,0 0 0,0-1 0,0 1 0,0-1 0,0 1 0,-1-1 0,1 1 0,-1-1 0,-3 4 0,-7 12 372,-38 61 338,-4-2 0,-109 120-1,122-145-692,147-213 2202,20-28-3856,-17 33-2320,-78 111 2592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7:31.75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102 0 1472,'-11'17'4986,"11"-14"-4653,-3 4-100,-6 20 525,-8 33 1,-6 20 246,17-60-811,-5 24-1,7-27-45,-12 35 0,14-43 1481,9-12-1043,18-23-922,-14 14 254,-6 8-304,1 0-1,-1 1 1,0-1-1,1 1 1,10-5-1,-12 7 104,16-8-2805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7:32.24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0 992,'11'9'4896,"22"10"-2758,-15-12-1775,22 4 0,10 3-171,-13 0-32,38 20 0,-39-18-1307,-27-12 422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7:32.81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10 188 2720,'-10'0'1288,"24"-5"949,24-25-737,-23 18-1183,18-13-1,2 5 86,47-19-1,-29 14-206,-40 20-226,26-8 1,-11 4 59,-19 5 141,-7 3 1,-4 2 154,-10 4-148,0-1-1,-18 5 0,-14 4-123,-53 31 213,70-32-20,18-7-276,0-1-1,-15 4 1,57-20-5202,-3 4 2139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7:33.21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278 0 2816,'0'9'1056,"-3"5"-832,-7 6-64,6 0 992,-9 9-672,-2 7 576,-7 7-608,-1 2 96,-8-5-288,-1 3-160,2-6-64,2-9 160,1-5-96,6-3-1792,2-3 928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7:34.00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87 60 3072,'1'11'5124,"-2"28"-3841,1-15-688,-8 80 891,1-2-774,7-89-549,0 0 0,0 0 0,-1 0 0,-1 0 0,0 0 0,-6 17 0,8-29-124,0-1 1,0 1 0,-1-1-1,1 1 1,0-1-1,0 0 1,0 1-1,-1-1 1,1 1 0,0-1-1,-1 0 1,1 1-1,0-1 1,0 0-1,-1 1 1,1-1-1,-1 0 1,1 0 0,-1 1-1,-5-5 568,0-18-101,0-21-490,3-1 1,2-66-1,2 52-81,-1-83-148,0 138 165,0 0 1,0 0-1,0 0 1,0 0 0,-1 1-1,1-1 1,-1 0-1,-2-5 1,3 7 41,0 1 1,0 0 0,0 0-1,0 0 1,0 0-1,0 0 1,0 0-1,0 0 1,0 0-1,0 0 1,0-1-1,-1 1 1,1 0 0,0 0-1,0 0 1,0 0-1,0 0 1,0 0-1,0 0 1,0 0-1,0 0 1,-1 0-1,1 0 1,0 0 0,0 0-1,0 0 1,0 0-1,0 0 1,0 0-1,0 0 1,-1 0-1,1 0 1,0 0 0,0 0-1,0 0 1,0 0-1,0 0 1,0 0-1,0 0 1,-1 0-1,1 0 1,0 1-1,0-1 1,0 0 0,0 0-1,0 0 1,0 0-1,0 0 1,0 0-1,0 0 1,0 0-1,0 0 1,0 1-1,-1-1 1,1 0 0,0 0-1,0 0 1,0 0-1,-2 8-157,-6 52 101,1 88 1,3-51 413,4-80-619,0 0 1,4 20-1,-2-21-1244,1 0 0,7 20 0,2-14-3305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3:20.306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69 4064,'7'-24'1307,"-7"24"-1281,0 0 1,0-1-1,0 1 1,0 0 0,0-1-1,1 1 1,-1 0-1,0 0 1,0-1 0,0 1-1,0 0 1,1 0-1,-1-1 1,0 1 0,0 0-1,1 0 1,-1 0-1,0 0 1,1-1 0,-1 1-1,0 0 1,0 0 0,1 0-1,-1 0 1,0 0-1,1 0 1,-1 0 0,0 0-1,1 0 1,-1 0-1,0 0 1,1 0 0,-1 0-1,1 0 1,9 3 42,-9-2 18,72 28 1766,6 2 349,124 33-1,-166-58-1883,0-1 1,0-3-1,59-2 0,-36-1-156,490-19 857,-366 6-676,232-23-57,60-11 402,-241 27-587,466-18 710,-156 41-587,-323-1 343,82 4-265,-296-5-295,387 15-51,-282-9-4688,-4 11-5394,-75-12 7587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7:34.94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577 8 2400,'-15'8'2795,"-16"2"-1852,6-9-446,0-1-1,0-1 0,0-1 0,-38-8 1,31 4 137,-60-2 0,-11 8-192,97 1-447,1 0 1,-1 0-1,1 0 0,-1 1 0,1-1 0,0 1 0,-8 5 0,-18 5 274,11-3 328,17-7-461,0-1-1,-1 1 0,1-1 1,-1 1-1,1-1 0,-1 0 0,-5 0 1,4 0-115,34 2 539,133-11-123,2 1-3967,-110 7-1526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7:35.46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315 0 1664,'7'8'2215,"-6"-6"-2030,-7 11 517,-1 0 1,0 0-1,0-1 1,-2 0-1,-14 16 0,-55 52 960,55-57-1096,-27 24 286,-58 61-189,103-101-445,10-8 312,14-10 141,28-22-535,44-39 1,-32 23-1376,35-21-3795,-44 40 986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7:35.89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 3 2976,'-9'-2'944,"17"1"-288,-7 21 1536,3 159 1605,-6-89-3350,0-29-259,2-55-353,0 1 1,1-1 0,0 1 0,2 7-1,2 3-3205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7:36.54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 56 3552,'-5'0'1312,"14"0"-992,-4 5-128,3-5 1184,7 0-800,2-5 768,1-4-800,8 3 96,6-3-384,-1 1-96,1 0-96,-5 5-128,-4-2 32,0 1-1728,-6 1 960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23:37:36.95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2240,'3'0'128,"0"1"1,-1 0-1,1 0 1,-1 0-1,0 1 0,1-1 1,-1 1-1,0-1 0,0 1 1,0 0-1,4 3 1,15 25 2480,-1 0-498,-17-28-1928,-1 1 0,0-1-1,0 1 1,0 0 0,0-1 0,0 1 0,-1 0-1,1 0 1,-1 0 0,2 6 0,-4-7-139,1 1 0,-1-1 0,0 0 1,0 0-1,0 0 0,0 0 0,0 0 1,-1 0-1,-1 2 0,-3 6-1030,2-2 298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03T23:11:30.57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77,'4'0,"-1"-1,1 0,-1 0,1 0,-1 0,1 0,3-2,9-4,-1 1,29-15,-33 15,0 0,0 1,1 1,-1 0,17-4,-19 7,0 1,0 0,0 1,0 0,16 3,13 2,31 2,22 1,171-7,-133-4,1566 2,-1667 2,35 5,20 1,-76-7,0-1,-1 0,1 1,0 1,-1-1,1 1,-1 0,11 5,-6-3,0 0,0-1,0 0,1-1,-1 0,14 0,3 0,-4 1,-1 1,36 10,-4 1,-37-11,1 1,19 8,-4 0,1-1,0-2,1-2,0-1,0-1,1-2,59-2,458-3,-522-1,0-1,0-2,-1-2,51-16,-51 13,0 1,1 2,0 1,49-2,52 0,7 0,-95 8,-18-1,1 1,38 5,-61-4,-1 0,0 0,0 1,1-1,-1 1,0 0,0 0,0 0,-1 1,1-1,0 1,-1 0,4 4,2 3,-2 1,1-1,6 15,-2-5,-9-15,1-1,0 1,0-1,0 0,0 0,8 5,8 8,-11-7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4:15.4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5 942 3552,'0'-1'76,"-1"1"1,1 0-1,0 0 0,0 0 1,0 0-1,0 0 0,0 0 1,-1 0-1,1 0 0,0 0 1,0 0-1,0 0 0,0 0 1,0 0-1,-1 1 0,1-1 1,0 0-1,0 0 0,0 0 1,0 0-1,0 0 1,-1 0-1,1 0 0,0 0 1,0 0-1,0 0 0,0 1 1,0-1-1,0 0 0,0 0 1,0 0-1,0 0 0,-1 0 1,1 0-1,0 1 0,0-1 1,0 0-1,0 0 0,0 0 1,0 0-1,0 0 0,0 1 1,0-1-1,0 0 0,5 8 1273,-4-7-1172,0 0-1,0 0 0,0 1 1,1-2-1,-1 1 0,0 0 1,0 0-1,1 0 1,-1-1-1,1 1 0,-1 0 1,3 0-1,-1-2-11,1 1 1,0-1-1,0 0 0,0 0 1,-1-1-1,1 1 0,0-1 1,-1 1-1,0-1 0,1 0 1,-1-1-1,0 1 0,0-1 1,4-3-1,3-4 246,0-1-1,13-18 1,-11 13-328,-2-1-1,1 0 1,-2 0 0,0-1-1,-2-1 1,0 1 0,7-28-1,27-184 362,-18 84 174,-15 115-359,-6 24-269,0-1 1,0 1 0,0-1 0,0-11 0,-2 21 17,1 0 0,0 0 1,0 0-1,0 0 0,0 0 0,0 0 0,0 0 1,2 2-1,5 9-2,1 14 89,0 0 0,-2 0 1,4 37-1,-2-17-60,0 1 105,-2 1-1,-2 0 1,-2 0 0,-5 58-1,1-85 43,1-10 77,-1-1 1,-2 14 0,2-22-162,1 0 0,-1 0 0,0 0 0,0-1 0,-1 1 0,1 0 0,0 0 0,-1-1 0,0 1 0,0-1 0,0 1 0,-3 3 0,4-5-80,0-1 1,0 1-1,0 0 0,0-1 1,-1 1-1,1-1 0,0 1 1,0-1-1,0 0 0,-1 1 1,1-1-1,0 0 0,0 0 0,-1 0 1,1 0-1,0 0 0,-1 0 1,1 0-1,0 0 0,0-1 1,0 1-1,-1 0 0,-1-2 1,-4-1-7,1 0 1,-1 0 0,-6-6-1,-4-1 15,14 9-26,1-1 0,0 1-1,0-1 1,0 1 0,0-1-1,0 0 1,0 0 0,1 0-1,-1 0 1,-1-3-1,2 3-8,0 1-1,0 0 0,1 0 1,-1 0-1,1-1 0,-1 1 1,1 0-1,-1 0 0,1-1 1,0 1-1,0 0 0,0-1 1,-1 1-1,1 0 0,0-1 0,1 1 1,-1-3-1,3-5-239,0 3-528,12 6 232,-6 2 406,-1 0 1,1 0-1,12 6 0,16 5 161,-28-10 98,0-1 1,0 0-1,0-1 0,0 0 1,0-1-1,0 1 0,0-2 1,0 1-1,0-1 0,0-1 1,0 0-1,0 0 0,0 0 1,-1-1-1,1-1 0,-1 1 1,0-2-1,0 1 0,9-7 1,-8 5-46,-1-1 1,0 0 0,0 0-1,-1-1 1,0 0 0,-1 0-1,9-14 1,51-90 8,-60 90-177,-6 20 51,1 0-1,-1 0 1,1 0-1,-1 0 1,1 0 0,0 0-1,-1 0 1,1 0-1,2-2 1,-2 32-749,-2 3 797,0-19 7,1-1-1,0 1 1,0 0-1,1 0 1,1 0-1,5 21 1,-3-23 44,1 1 1,0-1-1,0 1 1,1-1-1,0-1 1,1 1-1,11 11 1,-15-18-29,0 0 1,1 0 0,-1 0 0,1 0 0,0-1 0,0 1 0,0-1-1,0 0 1,0 0 0,1-1 0,-1 1 0,0-1 0,1 0 0,-1 0-1,1 0 1,-1-1 0,1 0 0,0 0 0,-1 0 0,1 0 0,5-2-1,2 0 31,-1-1-1,1-1 0,-1 0 0,0-1 0,0 0 0,-1 0 0,0-1 1,0-1-1,15-12 0,3-6-33,41-48-1,-37 38 23,-13 16-70,-5 4 2,1-1-1,22-34 0,-34 43-41,-9 8-109,-10 12-169,5 0 269,0 1 1,2 0 0,0 1 0,-13 27-1,10-17 102,-1-2-87,-11 32-1,22-49 57,-1 1 0,2-1 0,-1 1 0,1-1-1,0 1 1,0-1 0,1 1 0,-1-1 0,2 1 0,0 9 0,-1-16 14,0 1 0,0 0 0,0-1 0,0 1 0,1 0 0,-1 0 0,0-1 0,0 1 0,1-1 0,-1 1 0,0 0 0,1-1 0,-1 1 0,1-1 0,-1 1 0,0 0-1,1-1 1,-1 1 0,1-1 0,0 0 0,-1 1 0,1-1 0,-1 1 0,1-1 0,0 0 0,-1 0 0,1 1 0,0-1 0,-1 0 0,1 0 0,0 0 0,-1 1 0,1-1 0,0 0 0,-1 0 0,1 0 0,0 0 0,0-1 0,-1 1 0,1 0 0,0 0 0,-1 0 0,1 0 0,0-1 0,-1 1 0,1 0 0,0-1 0,0 0 0,2 0 58,0-1 1,0 0-1,0 0 0,-1 0 0,1-1 0,0 1 1,-1-1-1,0 1 0,3-4 0,-2-1 33,1 0 1,-1-1-1,4-13 0,-1 4-13,-3 6-101,0 0 0,0 0 0,-2 0 0,2-16 1,1-8-120,-3 17 37,-1 5-841,4 26 320,22 177 595,-15-48 50,-8-78 50,3 24 68,-7 105 0,-1-180-58,1 1 1,-5 15 0,6-26-38,-1-1 0,0 1 0,1 0 0,-1 0 0,-1 0-1,1-1 1,0 1 0,-1 0 0,1-1 0,-1 0 0,0 1 0,0-1 0,0 0 0,0 0-1,-4 4 1,5-6-33,0 1-1,0-1 0,0 1 0,-1-1 0,1 1 1,0-1-1,0 0 0,0 1 0,0-1 1,0 0-1,0 0 0,-1 0 0,1 0 1,0 0-1,0 0 0,0 0 0,0 0 1,-1-1-1,1 1 0,0 0 0,0-1 1,0 1-1,0-1 0,0 1 0,0-1 0,0 1 1,0-1-1,0 0 0,0 1 0,0-1 1,0 0-1,1 0 0,-1 0 0,0 0 1,0-1-1,-3-5-30,1 1-1,-1 0 1,2-1 0,-5-12-1,5 12 35,-3-12-20,0-1-1,1 1 1,2-1-1,0 0 1,1-35 0,3 19-126,1 0 1,12-51 0,-11 68 111,2 0 0,-1 1 0,2-1 0,1 1 0,11-21 0,-8 23-14,0 0 1,2 1 0,-1 0-1,2 1 1,0 0-1,0 1 1,33-21 0,-9 11-40,0 2 1,59-23-1,-93 42 62,4-2-47,1 1 1,14-4 0,-21 7 46,0-1-1,0 1 1,0 0-1,-1 0 1,1 0-1,0 0 1,0 0-1,0 0 1,0 0-1,0 0 1,-1 1-1,1-1 1,0 1-1,0-1 1,-1 1-1,1 0 1,0 0-1,-1 0 0,3 1 1,-1 1 0,-1-1 0,0 0 0,1 1 0,-1 0 0,0-1 0,-1 1 0,1 0 0,0 0 0,-1 0 0,1 0 0,-1 0 0,0 0 0,0 1 0,-1-1 0,1 0 0,-1 1 1,1-1-1,-1 0 0,0 1 0,0 4 0,-1-1 134,1 0 86,0-1 0,0 0 0,2 12 0,12-32-127,0 0 0,-1-1 1,18-27-1,17-20-428,-47 61 318,-1 0 0,1 0 0,0 0 0,-1 1 1,1-1-1,0 0 0,0 1 0,0-1 0,0 0 1,-1 1-1,1-1 0,0 1 0,0-1 0,0 1 0,0 0 1,0-1-1,0 1 0,0 0 0,0 0 0,2 0 1,-3 0 3,1 0 1,0 1 0,0-1-1,-1 1 1,1-1-1,0 1 1,-1-1 0,1 1-1,0-1 1,-1 1 0,1 0-1,-1-1 1,1 1 0,-1 0-1,1 0 1,-1-1-1,0 1 1,1 0 0,-1 0-1,0 0 1,0-1 0,1 2-1,2 12 92,0-1 0,0 0 0,-1 1 0,-1 0 0,0 13 0,-1-25-73,0-1 0,0 0 1,0 0-1,0 1 0,0-1 1,0 0-1,0 0 1,1 1-1,-1-1 0,1 0 1,-1 0-1,1 0 0,-1 0 1,1 1-1,-1-1 0,1 0 1,0 0-1,0 0 1,0 0-1,0-1 0,-1 1 1,1 0-1,0 0 0,1 0 1,-1-1-1,0 1 0,0 0 1,0-1-1,0 1 1,0-1-1,1 0 0,-1 1 1,0-1-1,0 0 0,1 0 1,-1 0-1,0 0 0,0 0 1,1 0-1,-1 0 1,0 0-1,0 0 0,2-1 1,25-9 192,30-12 147,-19 3-331,159-80-61,-130 59 44,-60 36 14,-9 7-43,0-2-14,-25 25-389,-14 12 485,27-28 44,-7 5-200,-25 27 1,40-37 109,1 0-1,-1 0 1,1 1 0,0-1 0,1 1 0,-1 0 0,1 0 0,0 0 0,1 1 0,-3 8 0,5-14 1,0 0 0,-1-1 0,1 1 0,0 0 0,0-1-1,0 1 1,0 0 0,0-1 0,0 1 0,0 0 0,0 0 0,0-1 0,0 1 0,0 0 0,1-1 0,-1 1 0,0 0 0,0-1-1,1 1 1,-1-1 0,0 1 0,1 0 0,-1-1 0,1 1 0,-1-1 0,1 1 0,-1-1 0,1 1 0,-1-1 0,1 1 0,-1-1-1,1 0 1,0 1 0,-1-1 0,1 0 0,0 0 0,-1 1 0,1-1 0,0 0 0,-1 0 0,1 0 0,0 0 0,-1 0-1,1 0 1,0 0 0,0 0 0,-1 0 0,1 0 0,0 0 0,-1 0 0,2-1 0,2 1 36,0-1 0,0 0-1,0 0 1,0-1 0,0 1 0,0-1 0,5-2 0,3-6-36,0 0 0,0-1 0,-1 0 1,0-1-1,-1 0 0,0-1 0,-1 0 1,0 0-1,-1-1 0,6-15 0,-12 25-20,-1 4-1,-1-1-1,1 0 1,-1 1-1,1-1 1,-1 0-1,0 0 1,1 0-1,-1 1 1,0-1-1,1 0 1,-1 0-1,0 0 1,0 0 0,0 0-1,1 0 1,-1 1-1,0-1 1,-1 0-1,1 0 1,0 0-1,0 0 1,0 0-1,0 0 1,-1 0-1,1 1 1,0-1-1,-1-1 1,1 2 5,0 0 0,-1 0 0,1 0 0,0 0 0,0 0 0,0 0 0,0 0 0,0 0 0,0 0 0,-1 0 0,1 0 0,0 0 0,0 0-1,0 0 1,0 0 0,0 0 0,0 0 0,-1 0 0,1 0 0,0 0 0,0 0 0,0 0 0,0 0 0,0 1 0,0-1 0,0 0 0,-1 0 0,1 0 0,0 0 0,0 0 0,0 0 0,0 0 0,0 0 0,0 1 0,0-1 0,0 0 0,0 0 0,0 0 0,0 0 0,0 0 0,0 0 0,0 1 0,0-1-1,0 0 1,0 0 0,0 0 0,-2 8-57,1-8 44,0 4 11,1 0 0,-1 0-1,0 0 1,1 0 0,0 1 0,0-1-1,0 0 1,0 0 0,1 0 0,0 0 0,-1 0-1,1 0 1,1 0 0,-1 0 0,1 0-1,-1 0 1,1-1 0,0 1 0,1-1 0,-1 1-1,1-1 1,3 4 0,-3-4 28,-1 0 0,1-1 1,0 0-1,0 0 0,0 0 1,0 0-1,1 0 0,-1-1 0,0 1 1,1-1-1,-1 0 0,1 0 0,-1 0 1,1-1-1,-1 1 0,1-1 0,0 0 1,-1 1-1,1-2 0,-1 1 1,1 0-1,0-1 0,-1 0 0,1 0 1,6-2-1,-7 1 3,1 0 0,0 0 0,-1 0 0,1-1 1,-1 1-1,1-1 0,-1 0 0,0 0 0,4-4 0,19-33 169,-18 26-127,4-8-43,-1 1-1,-1-1 1,11-35 0,14-75 164,-12 43-20,-4 24-146,19-124 1,-37 179-144,0 0 1,-1 0 0,0 0-1,-1-1 1,-2-16-1,3 26 116,0 1-1,0 0 0,0-1 1,0 1-1,0 0 0,0 0 1,0-1-1,-1 1 1,1 0-1,0-1 0,0 1 1,0 0-1,0 0 0,0-1 1,0 1-1,0 0 1,-1 0-1,1-1 0,0 1 1,0 0-1,0 0 0,-1-1 1,1 1-1,0 0 1,0 0-1,-1 0 0,1 0 1,0-1-1,0 1 0,-1 0 1,1 0-1,0 0 1,-1 0-1,1 0 0,0 0 1,0 0-1,-1 0 0,1 0 1,0 0-1,-1 0 0,1 0 1,0 0-1,-1 0 1,1 0-1,0 0 0,0 0 1,-1 0-1,1 0 0,0 0 1,0 1-1,-1-1 1,1 0-1,0 0 0,0 0 1,-1 0-1,1 1 0,0-1 1,0 0-1,-1 0 1,1 1-1,0-1 0,-11 17-166,2 1 178,1 1 1,1 1-1,0 0 0,2 0 1,0 0-1,1 0 0,-1 25 1,3 6 134,5 89 0,-2-122-14,2-1 0,-1 1 0,2-1 0,1 0-1,0 0 1,1-1 0,0 1 0,15 25 0,-14-32-351,0 0 1,0 0-1,1 0 0,1-1 1,12 11-1,-12-12-938,0-1-1,0-1 0,1 0 1,0 0-1,1-1 0,13 5 1,3-1-1751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4:15.8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127 108 8064,'-67'-31'3648,"36"14"-3168,18 5 224,8 9-480,-5-9-288,10 4 0,10-9-1824,3 9 1024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4:19.1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59 662 4224,'-1'2'488,"-1"1"0,0 0 0,1 0 0,-1-1 0,-5 15 8176,12-27-7740,0 2-622,1-7 103,7-23 1,17-70-161,30-85-384,-29 123 180,4 1 0,64-96 0,-96 161-35,6-8-347,-14 33 335,-22 52 304,-59 190 6,-6 36 150,3 63 479,86-345-792,-35 153 2033,40-184-1206,7-23-784,6-5-167,1 1 1,2 1-1,2 0 1,2 1-1,1 1 1,41-49-1,11-4-209,106-141 118,-176 224 58,9-14-162,1 1 0,23-25 0,-38 46 160,1-1 1,-1 0-1,0 1 0,1-1 0,-1 1 0,1-1 0,-1 1 0,1-1 0,-1 1 0,1-1 0,0 1 1,-1 0-1,1-1 0,-1 1 0,1 0 0,0-1 0,-1 1 0,1 0 0,0 0 0,0 0 0,1 15-190,-2-11 222,-1 17-12,-1-1 1,-4 22-1,-2 6-41,1 0 52,4-30 45,0 0 0,1 0 1,1 1-1,2 20 0,-1-35-36,1 0 1,-1 0 0,1 0 0,0 1-1,0-1 1,1 0 0,1 5-1,-1-7 31,-1 0 0,0-1-1,1 1 1,-1 0 0,1-1 0,-1 1-1,1-1 1,0 0 0,0 1-1,-1-1 1,1 0 0,0 0-1,0 0 1,0 0 0,0-1-1,3 2 1,-3-2-14,0 0 0,0 1 0,1-1 0,-1 0 0,0 0 0,0 0 0,1 0 0,-1-1 0,0 1 0,0-1 0,1 1 0,-1-1 1,0 0-1,0 0 0,4-1 0,2-4 49,1 1-1,9-8 1,-10 7 5,113-99-80,-20 15-266,-99 89 226,-1 0-1,0 0 0,1 0 1,-1 0-1,1 0 1,-1 0-1,1 1 0,-1-1 1,4 0-1,-5 1 21,1 0 0,-1 0 0,0 0 1,1 0-1,-1 0 0,0 0 0,1 0 0,-1 0 0,0 1 0,1-1 0,-1 0 0,0 0 0,1 0 0,-1 1 0,0-1 1,0 0-1,1 0 0,-1 0 0,0 1 0,0-1 0,1 0 0,-1 1 0,0-1 0,0 0 0,0 0 0,1 1 0,-1-1 1,0 0-1,0 1 0,0-1 0,0 0 0,0 1 0,0-1 0,0 1 0,0-1 0,0 0 0,0 1 0,0-1 1,0 0-1,0 1 0,0-1 0,0 0 0,0 1 0,0-1 0,0 0 0,-1 1 0,1-1 0,-3 18-145,-9 23 1,-4 19 42,15-53 132,0 0 1,1-1 0,-1 1-1,1 0 1,1-1-1,-1 1 1,2 7-1,-1-11-4,-1-1 0,1 1 0,0 0 0,0-1 0,0 1 0,0-1 0,1 0 0,-1 1 0,1-1 0,-1 0 0,1 0 0,0 0 0,-1 0 0,1 0 0,0-1 0,5 4 0,-4-3 44,0-1 0,1 1 0,-1-1 0,1 0 0,-1 0 0,1 0 0,0 0 0,-1-1 0,1 1-1,0-1 1,3 0 0,2-1 32,0 0-1,-1-1 0,1 1 1,-1-2-1,0 1 0,1-1 1,-1 0-1,0-1 0,13-8 1,-16 8-76,1 0 0,-1 0 0,0-1 0,0 0 0,0 0 0,0 0 0,-1 0 0,5-8 0,-7 10-25,-1 0 0,1 0 0,-1-1 0,0 1 0,1 0 0,-2 0 1,1-1-1,0 1 0,-1 0 0,1-1 0,-1 1 0,0 0 0,0-1 0,0 1 0,-1-1 0,1 1 1,-1 0-1,0 0 0,-1-5 0,1 6-22,0 0 1,0 0-1,0 0 0,-1 0 0,1 1 1,0-1-1,-1 0 0,1 1 1,-1-1-1,1 1 0,-1 0 1,0-1-1,1 1 0,-1 0 0,0 0 1,0 0-1,0 0 0,0 0 1,0 1-1,0-1 0,0 0 1,0 1-1,-4-1 0,-4 1-33,0 0 0,1 0 0,-1 1 0,-10 1 1,5 1 181,-32-3-89,51-3 240,63-35-93,68-49 1,-34 19-267,-98 66 79,42-24-227,-41 24 213,1-1-1,-1 2 1,1-1 0,-1 0 0,1 1-1,0 0 1,9-1 0,-12 2 28,-1 0-1,1 0 1,0 1 0,-1-1 0,1 0 0,-1 1 0,1 0 0,-1-1 0,0 1 0,1 0 0,-1-1 0,0 1 0,1 0 0,-1 0-1,0 0 1,0 0 0,0 0 0,0 0 0,0 1 0,0-1 0,0 0 0,0 0 0,0 1 0,-1-1 0,1 1 0,0-1 0,0 3 0,1 4 37,0-1 0,0 1 1,-1-1-1,0 9 1,-1-13-38,1 31 143,-1 0 1,-9 58-1,3-43-5,5-46-116,1-1 0,0 1 0,0 0 1,0-1-1,0 1 0,1 4 0,-1-5 356,14-19 262,17-41-528,4-4-118,-31 55-27,1 1 0,-1-1 0,1 1 1,1 1-1,-1-1 0,11-7 0,-15 12 16,0 0 0,0 0 0,1 1 1,-1-1-1,0 0 0,0 1 0,0-1 0,1 1 0,-1-1 0,0 1 0,1 0 0,-1-1 0,0 1 0,1 0 0,-1 0 0,2 0 1,-2 0-6,0 1 0,0-1 0,-1 0 0,1 1 0,0-1 0,0 0 0,-1 1 0,1-1 0,0 1 0,-1-1 0,1 1 0,-1 0 0,1-1 0,-1 1 0,1-1 0,-1 1 0,1 0 0,-1-1 0,0 1 0,1 1 0,0 2-42,1 1 0,-1-1-1,-1 1 1,1-1 0,-1 1 0,0 0 0,0 7 0,-2 6 105,0 0 0,-1 0 0,-1 0 1,-1 0-1,0-1 0,-9 19 0,2-4 529,14-32-206,7-6-217,7-7-46,-6 4-123,149-122 10,-155 128-36,0 0-1,0 1 1,0 0 0,1 0-1,-1 0 1,1 1-1,-1-1 1,1 1 0,6-1-1,-10 2 33,1 0 0,-1 0 0,1 0 0,-1 0 0,1 0-1,-1 0 1,1 1 0,-1-1 0,1 0 0,-1 1 0,1-1 0,-1 1 0,0 0 0,1-1-1,-1 1 1,0 0 0,1 0 0,-1 0 0,0 0 0,0 0 0,0 0 0,0 0 0,0 0-1,0 0 1,0 1 0,0-1 0,-1 0 0,1 0 0,0 1 0,-1-1 0,1 1-1,-1-1 1,1 2 0,2 15 39,0 1 0,-1-1 0,-1 0 0,-3 29 0,2-8 2,1-33-21,0 0-1,0-1 1,1 1 0,0 0-1,0 0 1,0-1 0,1 0-1,0 1 1,0-1 0,0 0-1,6 7 1,-1-1 109,-7-10-79,0 1 1,0-1-1,0 0 0,0 1 1,0-1-1,1 0 1,-1 0-1,0 0 0,1 0 1,-1 0-1,1 0 1,0-1-1,-1 1 0,1 0 1,-1-1-1,4 1 0,2 0-32,1 0 0,-1 0 0,9-1 0,-3-1 180,-12 1-312,-1 0-1,1 0 1,0-1-1,-1 1 1,1-1-1,0 1 1,-1-1-1,1 1 1,0-1-1,-1 1 1,1-1-1,-1 1 1,1-1-1,-1 0 1,1 1-1,-1-1 1,0 0-1,1 1 1,-1-1-1,0 0 1,1 0-1,-1 1 1,0-1-1,0 0 1,0 0-1,0 0 1,0 1-1,0-3 1,0-1-1615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4:27.8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529 469 3488,'0'0'1115,"-8"0"602,7-11 1557,-1-2-2443,2 12-750,0-1 1,-1 1-1,1-1 0,0 1 1,-1-1-1,1 1 0,-1-1 1,0 1-1,1 0 0,-1-1 1,0 1-1,-1-2 0,-4-5 181,1 1-1,-1 0 0,0 0 1,0 0-1,-1 1 0,0 0 1,0 1-1,0-1 0,-1 1 1,0 1-1,-15-7 0,0 2 95,-1 1 1,0 1-1,-28-5 0,41 10-288,-1 1 1,0 0-1,1 1 0,-1 0 0,1 1 0,-1 0 0,1 0 1,-1 2-1,-10 2 0,12-2-58,1 1 1,0 0-1,1 0 0,-10 6 1,14-7 1,0 0-1,0 1 1,0-1 0,0 1 0,1 0 0,-1 0 0,1 0 0,0 0 0,-4 10-1,-4 8 108,2 1-1,1 0 0,0 1 0,-3 25 1,-10 103 393,19-123-319,2 47-1,1-64-152,0 0 0,1-1 0,0 0 0,1 1 0,0-1 0,1 0 0,5 11-1,-9-22-39,4 8 72,0 0-1,1 0 1,10 12-1,-13-17-22,1-1-1,-1 1 1,1-1-1,0 0 1,-1 0-1,1 0 1,0 0-1,1-1 1,-1 1 0,0-1-1,0 0 1,1 0-1,4 1 1,10 1 104,0-1 0,1-1 0,-1-1 0,19-2 0,74-12 351,-69 6-311,-1-3 1,0-1-1,52-23 0,-89 33-153,1 0 0,-1-1-1,0 1 1,5-4-1,-8 6-47,0-1-1,0 0 1,0 0-1,0 0 1,0 0-1,0 0 0,0 0 1,-1 0-1,1 0 1,0 0-1,-1 0 1,1 0-1,-1-1 0,1 1 1,-1 0-1,1 0 1,-1-1-1,0 1 1,0-2-1,1 3 1,-1 0-1,0 0 1,0-1 0,0 1-1,-1 0 1,1 0 0,0 0-1,0 0 1,0 0-1,0 0 1,0 0 0,0-1-1,0 1 1,0 0 0,0 0-1,0 0 1,0 0 0,0 0-1,0 0 1,0 0 0,0 0-1,0 0 1,0 0 0,-1-1-1,1 1 1,0 0 0,0 0-1,0 0 1,0 0-1,0 0 1,0 0 0,0 0-1,0 0 1,-1 0 0,1 0-1,0 0 1,0 0 0,0 0-1,0 0 1,0 0 0,-1 0-1,-6 2-233,-5 7-18,10-8 254,0 0 0,1 0 1,-1 1-1,1-1 0,0 0 0,0 1 1,-1-1-1,1 1 0,0-1 1,0 1-1,0-1 0,0 1 0,1 0 1,-1 0-1,0-1 0,1 1 1,-1 0-1,1 0 0,0 0 0,-1 0 1,1 0-1,0 0 0,0-1 1,0 1-1,1 0 0,-1 0 0,1 2 1,1 0 38,0 0 0,1 0 0,0-1-1,0 1 1,0-1 0,0 1 0,0-1 0,1 0 0,-1 0 0,1-1 0,0 1 0,0-1 0,0 0 0,0 0 0,0 0 0,8 2 0,-9-3 48,0-1 1,0 1-1,0-1 1,0 0-1,0 0 1,0 0-1,0 0 1,0 0-1,0-1 1,0 0-1,0 1 1,0-1-1,-1 0 1,1 0-1,0 0 1,0-1 0,-1 1-1,1-1 1,-1 0-1,4-2 1,-6 3-60,1-1 0,-1 1-1,0 0 1,1-1 0,-1 1 0,0-1 0,0 1 0,0 0 0,0-1 0,0 1 0,0-1 0,-1 1 0,1-1 0,0 1 0,-1 0 0,1-1 0,-1 1 0,-1-3 0,-12-23-157,11 23 61,1 1-1,-1 0 1,0 0-1,0 0 0,-1 0 1,1 1-1,0-1 1,-1 1-1,1 0 1,-1 0-1,0 0 0,0 0 1,0 0-1,0 1 1,-5-1-1,6 1-33,7 2 121,0-1 1,1 0-1,-1 1 0,0-1 0,0-1 1,0 1-1,1-1 0,-1 1 0,0-1 1,0-1-1,6-1 0,58-25 431,-30 11-226,-32 15-234,90-34 184,-82 32-153,1 0-1,0 1 0,0 1 1,25-1-1,-38 3 15,1 0-1,0 0 0,-1 0 1,1 0-1,0 1 1,-1-1-1,1 1 0,-1 0 1,1 0-1,-1 0 1,0 0-1,1 0 0,-1 0 1,0 1-1,0-1 0,0 1 1,0-1-1,0 1 1,0 0-1,0 0 0,1 3 1,-1-2-4,0 0 1,-1 0-1,1 0 1,-1 1 0,0-1-1,0 0 1,0 1-1,0-1 1,-1 1-1,0-1 1,1 1 0,-1 0-1,-1-1 1,0 7-1,-13 63 567,14-73-579,0 0 1,-1 0-1,1 0 0,0 1 0,0-1 0,0 0 0,0 0 1,0 0-1,1 0 0,-1 0 0,0 1 0,0-1 0,0 0 0,0 0 1,0 0-1,0 0 0,0 1 0,0-1 0,0 0 0,0 0 1,0 0-1,0 0 0,1 0 0,-1 0 0,0 1 0,0-1 1,0 0-1,0 0 0,0 0 0,0 0 0,1 0 0,-1 0 0,0 0 1,0 0-1,0 0 0,0 0 0,1 0 0,-1 0 0,0 1 1,0-1-1,0 0 0,0 0 0,1 0 0,-1-1 0,0 1 1,0 0-1,0 0 0,0 0 0,1 0 0,-1 0 0,0 0 0,0 0 1,0 0-1,0 0 0,0 0 0,1 0 0,16-8 198,21-16-201,60-38-319,-96 60 289,1 1 1,-1 0 0,1 0 0,0-1 0,-1 1 0,1 1-1,0-1 1,0 0 0,-1 1 0,1-1 0,0 1 0,0 0-1,0 0 1,0 0 0,5 1 0,-7 0 16,1-1 0,-1 1 0,1-1 1,-1 1-1,0 0 0,1-1 0,-1 1 0,0 0 0,0 0 1,1 0-1,-1 0 0,0 0 0,0 0 0,0 0 0,0 1 0,0-1 1,-1 0-1,1 1 0,0-1 0,0 0 0,-1 1 0,1-1 1,-1 1-1,1-1 0,-1 1 0,0-1 0,0 1 0,1-1 1,-1 1-1,-1 2 0,-2 22 48,2-22-26,0 1-1,1-1 1,-1 0 0,1 0 0,0 1-1,1 5 1,-1-10 0,0 0-1,0 1 1,0-1 0,0 0-1,0 0 1,0 1 0,0-1-1,0 0 1,0 1 0,1-1 0,-1 0-1,0 0 1,0 1 0,0-1-1,0 0 1,1 0 0,-1 1-1,0-1 1,0 0 0,1 0 0,-1 0-1,0 1 1,0-1 0,1 0-1,-1 0 1,0 0 0,0 0-1,1 0 1,-1 1 0,0-1 0,1 0-1,9-5 282,12-16-165,-18 17-117,16-15-152,32-25 1,-51 44 120,0-1 1,0 0-1,0 0 1,0 1 0,0-1-1,0 1 1,0-1-1,0 1 1,0-1-1,0 1 1,0 0-1,0-1 1,0 1-1,0 0 1,1 0-1,-1 0 1,0 0-1,0 0 1,0 0-1,0 0 1,0 0 0,0 0-1,1 1 1,-1-1-1,2 1 1,0 1 3,-1 0 0,1 0 0,-1 0 0,0 0 0,1 0 0,-1 1 0,2 2 0,2 2 96,-5-6-57,0 0 1,0 0-1,0 0 1,0 0-1,1-1 1,-1 1-1,0 0 1,0-1 0,1 1-1,-1-1 1,0 0-1,1 1 1,-1-1-1,1 0 1,-1 0-1,0 0 1,1 0 0,-1 0-1,0 0 1,1 0-1,-1 0 1,1 0-1,-1-1 1,0 1-1,1-1 1,-1 1 0,2-2-1,10-1-85,-6 2 18,-1 0 1,1 1 0,13 0 0,-18 0-5,1 0 1,0 1 0,-1 0-1,1-1 1,-1 1 0,0 0-1,1 0 1,-1 0 0,0 1-1,0-1 1,1 1 0,-1-1 0,2 3-1,-3-3 29,4 3 57,0 1 0,0-1 0,-1 1 0,0 0-1,0 0 1,0 0 0,4 8 0,-7-11-50,1-2 48,0 1 1,0-1 0,0 0 0,0 0 0,0 0 0,0 0 0,1 0 0,-1 0-1,0-1 1,0 1 0,0-1 0,0 1 0,0-1 0,0 0 0,0 0-1,2-1 1,3-3-96,-1 1 0,-1-1 0,9-7-1,11-10 34,-20 19 2,-1 0 1,1 1-1,0-1 0,0 1 1,0 0-1,0 1 1,0-1-1,10-1 1,-14 3-2,0 0 1,0 1-1,0-1 1,0 0-1,0 1 1,0-1-1,0 0 1,0 1-1,0-1 1,0 1-1,0 0 1,0-1-1,0 1 1,0 0-1,-1-1 1,1 1-1,0 0 1,-1 0-1,1 0 1,0 0-1,-1 0 1,1-1 0,-1 1-1,1 2 1,1 1-5,-1 0 1,0 0-1,1 0 1,0 7 0,-1 0 20,-1 0 1,0 1 0,-1-1 0,-1 13 0,-12 50-147,4-25 161,-34 216 184,26-177 276,16-86 155,0-6-467,0-9-83,2-2 11,5-27 0,-2 24-57,3-23-75,2-1 0,2 2 0,2-1 1,1 1-1,3 1 0,0 1 0,3 0 1,1 1-1,2 1 0,1 1 0,44-49 1,-63 79-20,0 2 1,0-1 0,0 0 0,1 1 0,8-6 0,-12 9 42,0-1 0,0 0-1,0 1 1,0-1 0,0 1 0,1-1 0,-1 1 0,0 0 0,0-1 0,0 1 0,1 0 0,-1 0 0,0 0-1,0 0 1,0 0 0,1 0 0,-1 0 0,0 0 0,0 0 0,0 1 0,0-1 0,1 0 0,-1 1 0,0-1-1,0 1 1,0 0 0,0-1 0,0 1 0,0 0 0,0-1 0,0 1 0,0 0 0,0 1 0,2 3 6,0 0 1,-1 0 0,1 0 0,-1 1 0,-1-1 0,1 1 0,-1-1 0,0 1 0,0 0 0,0-1 0,-1 1 0,0 0 0,0 0 0,-1 5 0,0-7 28,1 0 1,-1 0-1,1 0 1,-1 0-1,0 0 1,0-1-1,-1 1 1,1 0-1,-1-1 1,0 0-1,0 1 0,0-1 1,0 0-1,-1 0 1,1 0-1,-1 0 1,0 0-1,1 0 1,-1-1-1,-1 0 1,-2 3-1,5-5 21,-1 1-57,1 0 0,0 0 0,-1-1 0,1 1 0,0-1 0,-1 1 0,1-1 0,-1 1 1,1-1-1,0 0 0,-1 1 0,1-1 0,-1 0 0,1 0 0,-1 0 0,1-1 0,-1 1 1,1 0-1,-1 0 0,1-1 0,-1 1 0,1-1 0,-2 0 0,3 1 13,0 0-1,0 0 0,0 0 1,0 0-1,0 0 0,0 0 1,0 0-1,0 0 0,0-1 1,1 1-1,-1 0 0,0 0 1,0 0-1,0 0 0,0 0 1,0 0-1,0 0 0,0 0 1,0 0-1,0 0 0,0 0 1,0 0-1,0 0 0,0 0 1,0 0-1,0 0 0,0-1 1,0 1-1,0 0 0,0 0 1,0 0-1,0 0 0,0 0 1,0 0-1,0 0 0,0 0 1,0 0-1,0 0 0,0 0 1,0-1-1,0 1 1,0 0-1,0 0 0,0 0 1,0 0-1,0 0 0,0 0 1,0 0-1,0 0 0,0 0 1,0 0-1,0 0 0,0 0 1,0 0-1,0 0 0,-1-1 1,14 1-99,2 0 141,-1-3-5,1 0 1,-1-1-1,0 0 0,-1-2 0,1 1 1,-1-2-1,0 0 0,-1 0 0,1-1 1,-2-1-1,1 0 0,-1 0 0,18-21 1,3-9 168,38-61 0,74-152-184,-61 104-33,-67 115 22,-2-1 1,16-54 0,-26 67-66,0-1 0,-1 1 0,0-39 0,-3 59 25,0 0 1,0 0 0,0 0 0,0-1 0,0 1 0,-1 0 0,1 0-1,0 0 1,0 0 0,-1 0 0,0-2 0,1 3 27,0 0 0,0 0 0,-1 0-1,1 0 1,0 0 0,0 0 0,0 0 0,-1 0 0,1 0 0,0 0 0,0 0 0,0 0 0,0 0 0,-1 0 0,1 0-1,0 0 1,0 0 0,0 0 0,-1 0 0,1 0 0,0 0 0,0 1 0,0-1 0,0 0 0,0 0 0,-1 0-1,1 0 1,0 0 0,0 0 0,0 1 0,0-1 0,0 0 0,0 0 0,-1 0 0,1 0 0,0 1 0,0-1 0,0 0-1,-15 30-238,11-20 229,-14 28-11,-15 52 0,26-70 47,-3 14-12,1 0 0,1 1-1,2 0 1,-1 37 0,4-8 24,8 85 0,-3-130 6,1 0 1,9 35-1,-9-45-21,0 0-1,0 0 0,1 0 0,0 0 1,1-1-1,0 0 0,9 12 1,-12-19 10,-1 1 0,1 0 0,0 0 0,0-1 0,0 1 0,0-1 0,0 0 0,0 1 0,0-1 0,0 0 0,0 0 0,1 0 0,-1-1 0,0 1 1,1-1-1,3 1 0,-3-1 1,1 0 1,0 0-1,-1 0 1,1-1-1,0 0 1,-1 0-1,1 0 1,-1 0-1,7-3 1,0-2 15,0 0 0,0 0 0,0-1 0,-1-1 0,13-12 0,-4-1-34,-14 16-47,0 0 0,0 1-1,0-1 1,0 1 0,1 0 0,0 0 0,0 0-1,0 1 1,0 0 0,7-3 0,-11 6 25,-1 0 0,1 0 0,-1 0 0,1 0 0,-1 0 0,0 1 0,1-1 1,-1 0-1,1 0 0,-1 1 0,1-1 0,-1 0 0,0 1 0,1-1 0,-1 0 0,0 1 0,1-1 0,-1 1 0,0-1 1,1 0-1,-1 1 0,0-1 0,0 1 0,1-1 0,-1 1 0,0-1 0,0 1 0,0-1 0,0 1 0,0-1 0,0 1 1,0 0-1,4 22-190,-4-19 187,1 41 60,-2-34-43,1 1-1,0-1 1,1 0-1,0 1 1,4 12 0,-5-21 10,1-1 0,0 0 1,0 0-1,0 0 0,0 0 1,0 0-1,0 0 0,1 0 1,-1 0-1,1 0 1,-1-1-1,1 1 0,0 0 1,-1-1-1,1 1 0,0-1 1,0 0-1,0 0 0,0 0 1,0 0-1,1 0 0,-1 0 1,0 0-1,0-1 0,0 1 1,1-1-1,-1 0 1,0 0-1,1 1 0,2-2 1,-3 1 12,0 0 0,0-1 0,0 0 0,0 1 1,0-1-1,0 0 0,0 0 0,0 0 0,-1 0 1,1 0-1,0 0 0,-1-1 0,1 1 0,-1 0 0,1-1 1,-1 0-1,0 1 0,1-1 0,-1 0 0,1-3 1,1 2 3,-1-1 0,-1 0 0,1 1 1,-1-1-1,1 0 0,-1 0 1,0 0-1,1-8 0,-2 10-47,0 0 0,0 0 0,0-1 0,-1 1-1,1 0 1,-1 0 0,1 0 0,-1-1 0,0 1-1,0 0 1,0 0 0,0 0 0,0 0 0,0 0 0,0 1-1,-1-1 1,1 0 0,-1 0 0,1 1 0,-1-1 0,1 1-1,-1-1 1,0 1 0,0 0 0,0 0 0,0 0 0,0 0-1,0 0 1,0 0 0,0 1 0,0-1 0,-1 0-1,1 1 1,0 0 0,0 0 0,-1-1 0,1 1 0,0 1-1,0-1 1,-1 0 0,-1 1 0,-39 0 147,41-3-235,5-1 78,12-4 60,-6 2-75,12-8 142,7-5-44,0 1 0,35-14 1,-42 23-116,0 0 1,39-7 0,-52 13 46,0 1 0,0 1 1,1-1-1,-1 1 1,0 0-1,1 1 1,-1 0-1,0 0 0,0 1 1,13 4-1,-18-4 29,0-1 0,-1 0 0,1 0 0,0 1 0,-1 0 0,0-1 0,1 1-1,-1 0 1,0 0 0,0 0 0,0 1 0,0-1 0,0 0 0,0 1 0,-1-1 0,1 1-1,-1 0 1,0-1 0,0 1 0,0 0 0,0 0 0,0 0 0,-1-1 0,1 1 0,-1 0 0,0 0-1,0 5 1,-1 5 99,0 0 0,-1 0 0,-1 0 0,-8 23 0,7-23-77,4-13-21,0 0 0,0 1-1,0-1 1,-1 0 0,1 0-1,0 0 1,0 1 0,0-1-1,0 0 1,0 0 0,0 1-1,0-1 1,0 0 0,0 0-1,0 1 1,0-1 0,0 0-1,0 0 1,0 1 0,0-1-1,0 0 1,0 0 0,0 1-1,0-1 1,0 0 0,0 0-1,0 1 1,0-1-1,0 0 1,1 0 0,-1 1 0,10-10 405,120-111-416,-127 116-38,0 1 0,1 0 1,0 1-1,0-1 0,0 1 0,0 0 0,0-1 0,5 0 0,-8 2 25,1 1 0,0 0-1,-1-1 1,1 1 0,0 0-1,-1 0 1,1 0 0,0 0-1,0 0 1,-1 0 0,1 1-1,-1-1 1,1 1 0,0-1 0,-1 1-1,1-1 1,-1 1 0,1 0-1,-1 0 1,1 0 0,-1 0-1,0 0 1,1 0 0,-1 0-1,1 2 1,40 46 102,-33-36-55,1-1 0,0-1 0,1 1 0,0-2 0,1 0 0,0 0 0,16 10 0,-23-17-946,0 0 1,0-1 0,0 0 0,0 0 0,0 0 0,1 0 0,-1-1 0,1 0 0,5 1-1,-6-2-1188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3:36.91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292 100 3392,'0'-1'3655,"-1"-6"1256,0 7-4853,1-1 0,-1 1 1,1-1-1,-1 1 0,0 0 1,1-1-1,-1 1 0,0 0 1,1 0-1,-1 0 0,0-1 1,0 1-1,1 0 0,-1 0 1,0 0-1,0 0 0,0 0 1,-15-3 394,-4-2-112,6 5-174,1 1 0,-1 0 0,1 1-1,0 0 1,0 1 0,-22 8 0,28-8-180,1 0 1,-1 0-1,1 0 1,0 1 0,0 0-1,1 0 1,-1 1-1,1-1 1,0 1 0,0 0-1,1 1 1,-1-1-1,1 1 1,-6 11 0,6-7 23,0-1 1,1 1 0,1 0 0,-1 1 0,1-1-1,1 0 1,0 1 0,1-1 0,0 0 0,0 1-1,1-1 1,0 1 0,3 10 0,-2-14 67,-1 0-1,1 0 1,1-1 0,3 9 0,-5-12-40,0-1 0,1 0 0,-1 0 0,0 0 0,1 0-1,0 0 1,-1-1 0,1 1 0,0 0 0,0-1 0,0 1 0,0-1 0,0 0 0,1 1 0,-1-1 0,3 1 0,1-1 38,0 1 1,0-1 0,1 0-1,-1-1 1,0 0 0,1 0-1,-1 0 1,11-2 0,51-15 165,-60 15-215,28-9 95,-1-2 0,0-1-1,-2-2 1,0-1 0,0-2-1,34-26 1,-65 43-93,11-8 177,-1 0 0,12-13 0,-21 20-134,-1 1 0,1-1 0,-1 0 0,0 0-1,0 0 1,0 0 0,0-1 0,-1 1 0,0 0 0,1-1 0,-1 1-1,0-1 1,-1 1 0,2-8 0,-2 10-73,-1-1 0,1 0 1,0 0-1,-1 0 0,1 0 0,-1 1 0,0-1 0,0 0 1,1 1-1,-1-1 0,0 1 0,-1-1 0,1 1 1,0-1-1,0 1 0,0-1 0,-1 1 0,-2-2 0,1 1-60,-1-1 0,1 1-1,-1 0 1,1 1-1,-1-1 1,1 1-1,-8-2 1,-11-1-46,0 2 0,-1 0-1,1 2 1,0 0 0,-1 2 0,1 0-1,0 2 1,0 0 0,0 1 0,1 2-1,0 0 1,-38 18 0,53-21 58,-1 0 0,1 0 0,0 0 0,1 1 0,-1 0 1,1 0-1,0 0 0,0 0 0,1 1 0,0 0 0,0 0 0,-7 13 0,10-15 63,-1-1-1,1 1 0,0-1 0,0 1 1,0-1-1,0 1 0,1 0 0,-1 0 1,1-1-1,0 1 0,0 0 0,0-1 0,1 1 1,0 0-1,-1 0 0,1-1 0,0 1 1,1-1-1,-1 1 0,1-1 0,-1 0 0,1 1 1,0-1-1,0 0 0,0 0 0,1 0 1,2 2-1,-1-1 58,0 0 1,0-1-1,1 0 0,-1 0 1,1 0-1,0 0 0,-1-1 1,1 0-1,0 0 0,1 0 1,-1 0-1,9 1 0,-6-2 4,0-1 1,0 0-1,-1 0 0,1 0 0,0-1 0,0 0 0,0-1 0,8-2 0,-5 0 11,0 0 0,-1 0 0,0-1 0,0 0 0,0-1 1,0 0-1,-1-1 0,0 0 0,-1 0 0,1-1 0,-2 0 0,11-13 0,-15 17-48,-1 0 1,1 0-1,-1 0 0,0 0 1,0-1-1,-1 1 1,1 0-1,-1-1 0,0 1 1,0-1-1,0 0 0,-1 1 1,1-1-1,-2-7 0,1 8-32,-1 0-1,0 0 0,0 0 0,0 0 1,-1 1-1,1-1 0,-1 0 1,0 1-1,0-1 0,0 1 0,0 0 1,-1 0-1,1 0 0,-1 0 0,0 0 1,0 0-1,0 1 0,-4-3 0,-2-1-70,-1 1 0,1 0 0,-1 1 0,0 0 0,-1 0 0,1 1-1,-1 0 1,1 1 0,-1 0 0,-16 0 0,12 1-65,1 1 1,0 1 0,-1 0-1,1 1 1,0 1-1,0 0 1,-23 9-1,31-10 71,0 1-1,0 0 1,1 1 0,0-1-1,-1 1 1,1 0 0,1 0-1,-1 1 1,1-1 0,-1 1-1,1 0 1,0 0 0,1 1-1,0-1 1,-1 1 0,2 0-1,-3 6 1,1-3 90,1 1 0,1 0 0,0 0 0,0 0 0,1 0 0,0 0 0,1 0 0,0 0 0,0 1-1,3 9 1,-3-17 0,1 0 0,-1 0 0,1 0 0,0-1 0,0 1 0,0 0 0,0 0 0,0-1 0,0 1 0,1-1 0,0 1 0,-1-1 0,1 0 0,0 1 0,0-1 0,0 0 0,0 0 0,1 0 0,-1-1 0,0 1 0,1-1 0,-1 1 0,1-1 0,0 0 0,-1 0 0,1 0 0,0 0 0,0 0 0,0 0 0,4-1 0,0 1 14,1-1 0,-1-1-1,0 1 1,0-1 0,0 0 0,0-1 0,0 0-1,0 0 1,0 0 0,-1-1 0,9-5 0,4-2 126,0-1-1,0-1 1,21-19 0,-36 28-128,0-1 0,0 1 1,-1-1-1,1 0 0,-1 0 0,0 0 0,0 0 1,-1-1-1,1 1 0,-1-1 0,0 1 1,0-1-1,0 0 0,-1 0 0,0 0 1,0 0-1,0 0 0,0 0 0,-1 0 0,0-6 1,0 9-77,-1 0 1,1 0 0,-1 0 0,0 0-1,1 1 1,-1-1 0,0 0 0,0 0 0,0 1-1,0-1 1,0 1 0,0-1 0,-1 1-1,1-1 1,-1 1 0,1 0 0,-1 0-1,1 0 1,-1 0 0,1 0 0,-1 0-1,0 0 1,0 0 0,1 0 0,-1 1 0,0-1-1,0 1 1,0 0 0,0-1 0,-2 1-1,-2-1-45,0 1 0,0 0 0,0 0-1,0 0 1,0 1 0,0 0-1,1 0 1,-11 3 0,8 0 35,-1 0 0,1 0 0,0 0 0,0 1 1,0 0-1,1 1 0,0 0 0,0 0 0,0 0 1,1 1-1,0 0 0,0 0 0,1 1 0,0-1 1,0 1-1,0 1 0,1-1 0,1 0 0,-1 1 0,1 0 1,1 0-1,0 0 0,0 0 0,-1 18 0,3-22 71,1-1-1,-1 1 0,1-1 0,0 0 1,0 1-1,0-1 0,0 0 1,1 0-1,0 1 0,0-1 0,0 0 1,0-1-1,0 1 0,4 4 0,-4-7-6,-1 1 0,1 0 0,0 0 0,0-1-1,0 1 1,0-1 0,0 0 0,0 0 0,0 0-1,1 0 1,-1 0 0,0 0 0,0 0 0,1-1 0,-1 1-1,1-1 1,-1 0 0,1 1 0,-1-1 0,0 0-1,1 0 1,-1-1 0,1 1 0,-1-1 0,0 1-1,1-1 1,2-1 0,8-3 90,1-1 0,-1-1-1,-1 0 1,1-1 0,-1 0 0,0-1-1,-1 0 1,15-16 0,-18 16-47,1 0 0,-2-1 0,1 0 0,-2-1 1,1 1-1,-1-1 0,-1-1 0,0 1 0,-1-1 1,5-16-1,-8 24-85,-1 1-1,0-1 1,1 1 0,-1-1 0,0 1 0,0-1 0,-1 1 0,1-1-1,-1 1 1,0-1 0,0 1 0,0 0 0,0-1 0,-1 1 0,1 0 0,-1 0-1,0 0 1,0 0 0,0 0 0,0 0 0,0 1 0,0-1 0,-1 1-1,0-1 1,1 1 0,-1 0 0,0 0 0,0 0 0,0 0 0,0 1 0,-1-1-1,1 1 1,0 0 0,0 0 0,-1 0 0,1 0 0,-1 1 0,1 0 0,-6-1-1,1 1-16,0-1 0,-1 2-1,1-1 1,0 1 0,0 0-1,0 1 1,0 0 0,0 0-1,0 1 1,0 0 0,1 0-1,0 1 1,-1-1 0,1 2-1,0-1 1,1 1 0,-1 0-1,1 1 1,0-1 0,1 1-1,-1 0 1,1 1 0,0-1-1,0 1 1,1 0 0,0 0-1,1 1 1,-1-1 0,1 1-1,-3 12 1,5-15 64,-1 1 0,2-1-1,-1 0 1,0 1 0,1-1 0,1 10-1,-1-13 0,0-1 0,0 1-1,0 0 1,1 0 0,-1-1-1,1 1 1,0 0-1,-1-1 1,1 1 0,0-1-1,0 1 1,0-1-1,0 1 1,0-1 0,0 0-1,0 1 1,0-1-1,1 0 1,-1 0 0,1 0-1,-1 0 1,0 0 0,1 0-1,0 0 1,2 0-1,0 0 12,-1 0-1,1 0 0,0-1 1,0 1-1,-1-1 0,1 0 1,0 0-1,0 0 0,0-1 1,0 0-1,3 0 0,1-2 25,-1 1-1,0-1 1,0 0-1,0-1 1,7-4-1,-1-2 49,-1 1 0,1-2 0,-2 0 0,18-20 0,-25 27-74,-1 0-1,0 0 0,0-1 0,0 1 0,-1-1 1,0 0-1,0 1 0,0-1 0,0 0 0,-1 0 1,2-9-1,-3 11-39,0 1 1,0-1-1,0 1 1,0 0-1,-1-1 1,1 1-1,-1-1 0,1 1 1,-1 0-1,0-1 1,0 1-1,0 0 1,-1 0-1,1 0 1,0 0-1,-1 0 1,1 0-1,-1 0 1,0 0-1,1 1 1,-1-1-1,0 1 0,0-1 1,0 1-1,0 0 1,-4-2-1,-2-1-53,0 0 0,-1 0 0,1 1 0,-1 1-1,0-1 1,0 2 0,0-1 0,0 1 0,0 0 0,0 1-1,-1 0 1,1 0 0,0 1 0,0 1 0,0-1-1,0 1 1,0 1 0,1 0 0,-1 0 0,0 0 0,-10 7-1,14-6 39,0 0-1,1 0 0,-1 0 0,1 0 1,0 0-1,0 1 0,1 0 1,-1 0-1,1 0 0,-5 10 0,2-2-3,2 0 0,-1 0-1,-3 21 1,6-24 24,2 0-1,-1 1 0,1-1 1,1 0-1,-1 0 1,2 0-1,0 0 1,0 0-1,6 18 1,-7-26 15,0 1 0,0 0 0,0-1 0,1 1 0,-1-1 0,1 0 0,-1 1 0,1-1 0,0 0 0,-1 0 0,1 0 0,0 0 0,1 0 0,-1 0 0,0-1 0,0 1 0,1-1 0,-1 0 0,1 1 1,-1-1-1,6 1 0,-4-1 11,0-1-1,0 1 1,0-1 0,0 0 0,1 0 0,-1 0 0,0-1 0,0 0 0,0 0-1,0 0 1,0 0 0,0 0 0,6-4 0,4-2 78,-1-1 0,0-1-1,0 0 1,20-20 0,-14 10 82,32-41 0,-45 52-163,-1 0 1,-1 0 0,1 0 0,-1 0-1,-1-1 1,1 0 0,2-13 0,-5 18-23,0 0 0,-1 0 1,0-1-1,1 1 1,-1 0-1,-1 0 1,1 0-1,-2-6 1,2 8-18,-1-1 0,0 1 1,0 0-1,0 0 0,0-1 1,0 1-1,-1 0 0,1 0 1,-1 0-1,1 0 0,-1 1 1,0-1-1,1 0 0,-5-2 1,0 0-40,0 1 0,0 1 1,0-1-1,-1 1 1,1 0-1,-1 0 1,1 1-1,-1-1 0,0 2 1,0-1-1,1 1 1,-1 0-1,0 0 0,1 1 1,-1 0-1,0 0 1,1 0-1,-9 3 1,8-1 7,0-1 1,-1 1 0,1 0 0,0 1 0,0 0-1,1 0 1,-1 0 0,1 1 0,0 0 0,0 0 0,1 0-1,-1 1 1,1 0 0,0 0 0,-6 11 0,6-7 48,1 1 0,-1-1 1,2 1-1,0 0 0,-4 22 1,6-27-3,1 0 0,-1-1 0,1 1 0,0 0 0,0-1 0,1 1 1,0-1-1,0 1 0,0 0 0,1-1 0,0 0 0,0 1 1,5 9-1,-5-13 19,0 0-1,0 0 1,0 0 0,0 0 0,0 0 0,1-1-1,-1 1 1,1-1 0,-1 0 0,1 1 0,0-1-1,-1 0 1,1 0 0,0-1 0,0 1 0,0 0 0,-1-1-1,1 0 1,0 0 0,0 0 0,0 0 0,3-1-1,6 0 56,0-1-1,0 0 0,23-8 0,-9 0 31,1 0 1,-2-2-1,38-24 1,-46 25-7,0-1 0,-2 0 1,1-1-1,-2-1 1,24-29-1,-33 37-41,0-1-1,-1 0 1,0 0 0,-1 0 0,6-14-1,-8 17-58,0 1-1,0-1 0,0 1 0,-1-1 0,1 1 1,-1-1-1,0 1 0,0-1 0,0 0 1,-1 1-1,1-1 0,-1 1 0,0-1 1,0 1-1,0-1 0,-2-3 0,0 2-53,0 0 1,-1 1-1,0-1 0,0 1 0,0 0 0,0 0 0,-1 0 1,1 0-1,-1 1 0,0 0 0,0 0 0,0 0 0,-1 0 0,1 1 1,-12-3-1,1 0-90,-2 1 1,1 1-1,0 1 1,-22-1-1,25 3 35,0 0 1,0 1-1,0 0 1,0 1-1,0 1 0,0 0 1,1 1-1,-19 8 1,24-8 89,0 0 0,0 0 0,0 1 1,0 1-1,1-1 0,0 1 1,0 0-1,1 1 0,-1-1 1,1 1-1,1 1 0,-1-1 0,-7 16 1,7-9-4,0 1 0,1 0-1,1 0 1,0 0 0,-2 23 0,3-10 90,1 0 0,3 34 0,-1-53-3,1 1-1,0-1 1,1 0-1,0 0 1,1 0 0,4 12-1,-6-18-37,1 0-1,-1-1 1,0 0-1,1 1 1,-1-1 0,1 0-1,0 1 1,0-1-1,0 0 1,0 0 0,0-1-1,0 1 1,1 0-1,-1-1 1,0 1 0,1-1-1,-1 0 1,1 0-1,0 0 1,-1 0-1,1 0 1,0-1 0,-1 1-1,1-1 1,5 1-1,-3-1 20,0-1 0,0 1 0,0-1 0,0 0 0,0-1-1,0 1 1,0-1 0,0 0 0,-1 0 0,6-3 0,4-4 102,23-20 1,-31 24-101,15-12 129,-1-2 1,29-34-1,-39 40-117,0-1 0,0-1 0,-1 0 0,-1 0 0,8-21 0,-14 31-52,0 0-1,-1 0 0,0 1 1,0-1-1,0 0 0,-1 0 1,0 0-1,0 0 0,0 0 1,0 0-1,-1 0 0,0 0 1,0 1-1,0-1 0,0 0 1,-1 1-1,0-1 0,0 0 1,-3-4-1,2 5-46,0-1 1,-1 0-1,0 1 1,0 0 0,0 0-1,0 0 1,0 1-1,-1-1 1,1 1-1,-1 0 1,0 0-1,0 1 1,-1-1-1,1 1 1,0 0-1,-8-1 1,4 1-51,0 1 0,0-1-1,0 2 1,0-1 0,0 1 0,0 1 0,0 0-1,1 0 1,-1 1 0,0 0 0,0 0 0,-11 5-1,15-4 74,0-1-1,0 1 1,0 0-1,0 0 0,0 1 1,1-1-1,-1 1 1,1 0-1,0 0 0,0 1 1,1-1-1,-1 1 1,1 0-1,0-1 1,0 2-1,0-1 0,1 0 1,0 0-1,-3 11 1,4-9 32,0 0 1,0 0 0,0 0-1,1 0 1,0 0 0,0 0-1,1 0 1,0 0 0,0 0-1,1-1 1,3 11-1,-4-13 4,1-1-1,0 1 0,0 0 1,0-1-1,0 1 0,0-1 0,1 0 1,0 0-1,-1 0 0,1 0 1,0 0-1,0 0 0,1-1 0,-1 0 1,0 1-1,1-1 0,0-1 1,-1 1-1,1 0 0,8 1 0,1 0 49,1-2 0,0 0 0,0 0-1,0-1 1,0-1 0,-1 0 0,1-1-1,0 0 1,18-7 0,-2 0 136,0-2 0,56-30 0,-72 34-136,0-2-1,-1 0 0,17-14 1,-26 19-31,0 1 0,0-1 0,-1 0 0,1 0 0,-1 0 0,0 0 0,0-1 0,-1 1 0,1-1 0,-1 0 0,0 1 0,0-1 0,2-10 0,-4 14-35,0 0-1,0-1 1,0 1-1,0 0 1,0 0-1,0-1 1,0 1-1,-1 0 1,1 0-1,-1 0 1,1 0-1,0-1 1,-1 1-1,0 0 1,1 0-1,-1 0 0,0 0 1,1 0-1,-3-1 1,1 0-22,0 0-1,-1 0 1,0 0 0,1 1 0,-1-1-1,0 1 1,-4-2 0,-2-1-142,-1 2 1,1-1-1,-20-1 1,5 3 19,-1 1 0,0 1 0,0 1 0,0 2 0,0 0 0,1 1 0,-29 11 0,41-12 133,1 1-1,1-1 1,-1 2 0,1 0 0,-1 0 0,2 1 0,-1 0 0,1 0 0,0 1-1,0 1 1,-12 15 0,16-17 15,-1 1 1,2 0-1,-1 1 0,1-1 1,0 1-1,0 0 0,1 0 0,1 0 1,-1 0-1,1 0 0,1 0 1,0 1-1,0-1 0,2 19 0,-1-24 21,0-1-1,1 1 1,-1 0 0,1-1-1,0 1 1,1-1-1,-1 1 1,0-1-1,1 0 1,0 1-1,0-1 1,0 0 0,0 0-1,0 0 1,1-1-1,4 5 1,-5-5-4,1 0 1,0-1-1,-1 1 1,1-1-1,0 0 1,0 0-1,-1 0 1,1 0-1,0 0 1,0-1-1,0 1 1,0-1 0,0 0-1,0 0 1,0 0-1,0 0 1,0 0-1,0-1 1,0 1-1,5-3 1,7-1 45,0-1 0,-1 0 0,0-1 0,0-1 1,0-1-1,-1 0 0,0 0 0,0-1 0,13-13 1,-15 11 6,-1 1 1,0-1 0,-1-1-1,0 1 1,-1-2 0,8-13-1,-15 23-88,1 0-1,-1-1 0,0 1 1,0-1-1,0 1 1,0 0-1,-1-1 0,0 1 1,1-1-1,-1 0 1,0 1-1,-1-1 0,0-4 1,1 6-10,-1 1 0,0-1-1,1 0 1,-1 1 0,0-1 0,0 1 0,0-1 0,0 1 0,0-1 0,0 1-1,0 0 1,0-1 0,-1 1 0,1 0 0,-1 0 0,1 0 0,0 0 0,-1 0 0,0 0-1,1 1 1,-1-1 0,0 0 0,1 1 0,-1-1 0,0 1 0,0 0 0,1-1 0,-1 1-1,-2 0 1,-4 0-11,0 0 0,0 1 0,0 0 0,0 0 0,0 1 0,0 0 0,0 0 0,1 1 0,-1 0 0,1 0 0,0 1 0,0-1 0,0 2 0,0-1 0,1 1 0,-1 0 0,1 1 0,0-1 0,-8 12 0,8-10 21,1 0 0,-1 1 0,1 0 0,1 0 1,0 1-1,0-1 0,0 1 0,1 0 0,1 0 1,-1 0-1,1 0 0,1 0 0,0 0 0,0 1 0,1-1 1,0 0-1,2 10 0,-2-15 40,1 0 1,0-1-1,0 1 0,1 0 1,-1-1-1,1 1 0,0-1 1,-1 0-1,2 0 0,-1 0 1,0 0-1,1 0 0,-1 0 1,1 0-1,0-1 0,0 1 1,0-1-1,0 0 0,0 0 1,0 0-1,1 0 0,-1-1 1,1 1-1,-1-1 0,1 0 1,0 0-1,-1 0 0,6 0 1,-2 0 26,0 0-1,0-1 1,0 0 0,0 0 0,0-1 0,0 1 0,0-2 0,0 1 0,0-1 0,0 0 0,-1 0 0,1-1-1,-1 0 1,10-6 0,-9 4-18,0-1 1,0 1-1,0-2 0,-1 1 0,0-1 0,0 0 1,-1 0-1,0-1 0,0 0 0,-1 0 0,7-15 0,-9 18-48,-1 0 0,1 1 0,-1-1 0,0 0 0,-1 0 0,1 0-1,-1 0 1,0 0 0,0 0 0,0 0 0,-1 0 0,1 0 0,-1 0-1,0 0 1,-1 0 0,1 1 0,-1-1 0,0 0 0,-1 1 0,1-1-1,-1 1 1,1 0 0,-5-4 0,5 5-21,0 1 0,0 0 0,0 0 0,-1 0-1,1 0 1,-1 0 0,1 1 0,-1-1 0,0 1 0,0 0 0,0-1 0,1 1-1,-1 1 1,0-1 0,0 0 0,0 1 0,-4-1 0,2 1-4,0 0 1,0 1 0,0-1-1,0 1 1,0 0-1,0 1 1,0-1-1,0 1 1,-7 4-1,2-1 13,1 0-1,0 1 0,1 0 0,-1 1 0,1 0 0,0 0 0,1 1 0,0 0 0,-9 12 0,11-12 7,1 1 0,0-1 0,0 1 1,0 0-1,1 0 0,1 1 0,0-1 0,0 0 0,1 1 0,0-1 0,0 1 1,2 10-1,-1-18 36,0 0 0,1 1-1,-1-1 1,1 0 0,0 1 0,0-1 0,0 0 0,0 0 0,0 0 0,0 0 0,1 0 0,-1 0 0,1 0 0,-1 0-1,3 2 1,-2-3 10,-1 0 0,1 0 0,-1 0 0,0-1 0,1 1 0,-1 0 0,1-1 0,0 1 0,-1-1 0,1 1 0,0-1 0,-1 0 0,1 1 0,0-1 0,-1 0-1,1 0 1,0 0 0,-1-1 0,1 1 0,0 0 0,-1-1 0,1 1 0,1-1 0,2-1-3,-1 0 0,0-1 1,0 1-1,0-1 0,-1 0 0,1 0 0,-1 0 1,1 0-1,-1-1 0,0 1 0,3-6 0,3-4 140,13-28 1,-19 33-150,1-1 0,-1 1 0,0-1 1,-1 0-1,3-18 0,-4 22-54,-1 0 0,0 0 0,0 0 0,0 0 0,-1 0 0,0 0 0,0 0 0,0 0 0,0 0 0,-1 0 0,0 1 0,-4-8 0,-17-16-68,23 28-46,-1-1 0,1 1 1,-1 0-1,0 0 0,1 0 0,-1 0 1,0 0-1,1-1 0,-1 1 0,0 0 0,1 1 1,-1-1-1,0 0 0,1 0 0,-2 0 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4:28.2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24 5824,'-19'-17'2624,"15"17"-96,8 0-1600,5 0 2048,6 0-1728,16-3 1247,9 3-1439,18-3 0,5 6-640,6-3-256,-8 0-96,-6 0 0,-5 0-32,-5 0-2208,-6 0 1184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4:31.9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15 850 4320,'-8'-5'1207,"5"8"-205,0 0-827,3 2 2248,1 2-1156,-1-6-1145,1-1 0,-1 0-1,1 1 1,-1-1-1,1 0 1,0 0-1,-1 1 1,1-1 0,-1 0-1,1 0 1,0 0-1,-1 0 1,1 0 0,0 0-1,-1 0 1,1 0-1,-1 0 1,1 0-1,0 0 1,0-1 0,16-3 1308,-9-6-956,0-1 0,-1 0 0,11-23-1,-13 25-277,-2 3-111,-1-1-1,0 1 1,0 0 0,0-1 0,-1 0-1,1-10 1,-1 12-54,-1 1 0,0-1 0,0 0-1,0 0 1,-1 0 0,1 0 0,-1 1 0,-1-1-1,-2-8 1,4 12-32,0 1 0,0-1 0,-1 1 0,1 0 0,0-1 0,0 1 0,0 0 0,-1-1 0,1 1-1,0 0 1,-1-1 0,1 1 0,0 0 0,-1-1 0,1 1 0,0 0 0,-1 0 0,1-1 0,0 1 0,-1 0 0,1 0 0,-1 0 0,1 0-1,0-1 1,-1 1 0,1 0 0,-1 0 0,0 0 0,0 0-11,0 1 0,1-1 0,-1 0 0,0 1 0,0-1 0,1 1 0,-1-1 0,0 1 0,1-1-1,-1 1 1,1 0 0,-1-1 0,0 2 0,-15 27-154,15-27 212,-4 8 39,1 0 1,1 0-1,0 0 0,0 0 1,1 1-1,0-1 0,1 1 1,0 0-1,1-1 0,0 1 1,1 0-1,2 14 0,-3-23-48,1 0-1,0 0 1,-1 0-1,1 0 1,0 0-1,0 0 1,0 0-1,0 0 0,0-1 1,0 1-1,1-1 1,-1 1-1,1-1 1,-1 1-1,1-1 0,-1 0 1,1 1-1,0-1 1,0 0-1,0 0 1,-1 0-1,1-1 0,0 1 1,0 0-1,0-1 1,0 1-1,0-1 1,0 0-1,0 1 1,0-1-1,1 0 0,-1 0 1,2-1-1,7 0 149,1-1 0,-1-1 0,0 0 0,18-7 0,-18 6-103,7-3 57,-1 0 0,32-20 0,-38 20-92,14-9 11,-1-1 1,0-1-1,-2-2 1,0 0-1,-1-1 1,22-29-1,95-149 309,-136 195-359,89-157 106,-77 133-159,-3-1 1,0 0-1,12-55 1,-23 80-27,1-1 0,0 0 0,-1 1 0,0-1 0,0 1 1,-2-7-1,2 11 57,0 0 1,0 0-1,0 0 1,0 0 0,0-1-1,0 1 1,0 0-1,0 0 1,0 0 0,0 0-1,0 0 1,0 0-1,0 0 1,0 0 0,0 0-1,0 0 1,0 0-1,0 0 1,0 0 0,0 0-1,0 0 1,0 0-1,0 0 1,0 0 0,0 0-1,0 0 1,0 0-1,0 0 1,-1-1 0,1 1-1,0 0 1,0 0-1,0 0 1,0 0 0,0 0-1,0 0 1,0 0-1,0 0 1,0 0 0,0 0-1,0 0 1,0 0-1,0 1 1,0-1 0,0 0-1,-1 0 1,1 0-1,0 0 1,0 0 0,0 0-1,0 0 1,0 0-1,0 0 1,0 0 0,0 0-1,0 0 1,0 0-1,0 0 1,0 0 0,0 0-1,0 0 1,0 0-1,0 0 1,-5 7-339,-3 12 190,7-17 94,-77 204 8,31-71-83,-75 154 271,104-246-96,-33 73 41,-122 304 558,149-348 1284,139-258-1994,-113 182 83,80-106-16,20-31 24,40-126 75,-107 197-83,119-215-127,20-35-736,-165 309 251,-6 9 302,-2 8 79,-6 6 108,1 0 0,-11 20 0,-6 7 197,-24 51 84,-81 254 30,15-8 570,-43 99 380,138-389-1083,-14 35 468,25-69-217,5-12-298,0 0 1,0 0-1,0 0 1,0 0-1,0 0 1,0 0-1,0 0 1,0 0 0,0 0-1,0 0 1,1 0-1,-1 0 1,0 0-1,0 0 1,0 0-1,0 0 1,0 0-1,0 0 1,0 0-1,0 0 1,0 0 0,0 0-1,0 0 1,0 0-1,0 1 1,0-1-1,0 0 1,0 0-1,0 0 1,0 0-1,0 0 1,0 0 0,1 0-1,-1 0 1,0 0-1,0 0 1,0 0-1,0 0 1,0 0-1,0 0 1,0 0-1,0 0 1,0 0 0,0 0-1,0 0 1,0 0-1,0 1 1,0-1-1,0 0 1,0 0-1,0 0 1,0 0-1,0 0 1,0 0-1,0 0 1,0 0 0,0 0-1,0 0 1,0 0-1,0 0 1,0 0-1,-1 0 1,1 0-1,0 0 1,4-3 78,8-15-60,-1 0-1,-1 0 0,0-1 1,8-26-1,2-4-38,8-10-78,1 0-1,4 2 0,69-93 1,-9 41 96,25-32-271,-102 118 234,1 0-136,39-41-1,-51 58 124,1 1 0,0 0 0,0 0 0,0 1 0,0 0 0,1 0 0,0 1 0,0-1 0,0 1-1,0 1 1,0-1 0,11-1 0,-3 3 101,-13 1-39,0 0 1,0 0 0,-1 0 0,1 0-1,0-1 1,0 1 0,-1 0 0,1-1-1,0 1 1,0-1 0,-1 0 0,1 1-1,-1-1 1,1 0 0,-1 0 0,1 0 0,-1 0-1,1 0 1,-1-1 0,0 1 0,0 0-1,1-1 1,-1 1 0,1-3 0,-1 1 10,0 1 1,-1-1-1,0 1 1,0 0 0,1-1-1,-1 1 1,-1-1-1,1 1 1,0-1-1,-1 1 1,1-1 0,-1 1-1,1 0 1,-1-1-1,0 1 1,-2-3 0,2 2-58,-1-1 1,0 0 0,0 1-1,0-1 1,0 1 0,-1-1-1,1 1 1,-1 0 0,0 0 0,-3-3-1,3 5-27,1-1-1,0 1 1,-1 0-1,1 0 1,-1 0-1,1 0 1,-1 0-1,0 0 1,1 1-1,-1-1 1,0 1 0,1 0-1,-1 0 1,0 0-1,1 0 1,-1 0-1,0 1 1,1-1-1,-1 1 1,-5 1-1,2 1 21,1 0-1,-1 1 0,0-1 1,1 1-1,0 0 1,0 1-1,0-1 1,-5 6-1,-3 5 44,1-1 0,0 2 0,1 0 0,1 0 1,1 1-1,0 0 0,1 0 0,0 1 0,2 0 0,-5 19 0,10-32 16,0-1 0,1 0 0,-1 1-1,1-1 1,0 1 0,0-1 0,0 1-1,1-1 1,0 1 0,0-1 0,0 0-1,0 1 1,1-1 0,-1 0 0,5 7 0,-4-8-7,0 0 0,0 0 0,1-1 0,-1 1 0,1 0 0,0-1 0,-1 0 0,1 0 0,0 0 0,0 0 0,1 0 0,-1 0 0,0-1 0,0 0 0,1 0 0,-1 0 0,1 0 0,-1 0 0,1-1 0,4 1 0,5-1 39,1 0 1,-1-1-1,0-1 1,0 0-1,0-1 1,0 0-1,0-1 1,-1 0-1,1-1 1,-1-1-1,19-11 1,-6 1-19,0-1 1,-1-1-1,-1-1 1,23-26-1,54-54-234,-89 93 69,-11 6 116,0-1 1,1 1 0,-1 0-1,0 0 1,0 0-1,0 0 1,1 0-1,-1-1 1,0 1 0,0 0-1,0 0 1,1 0-1,-1 0 1,0 0 0,0 0-1,1 0 1,-1 0-1,0 0 1,0 0 0,1 0-1,-1 0 1,0 0-1,0 0 1,1 0 0,-1 0-1,0 0 1,0 0-1,0 0 1,1 0 0,-1 1-1,0-1 1,0 0-1,0 0 1,1 0 0,-1 0-1,0 0 1,0 1-1,0-1 1,0 0 0,1 0-1,-1 0 1,0 1-1,0-1 1,0 0 0,0 0-1,0 0 1,0 1-1,1-1 1,-2 13-39,-1-1 0,0 1 0,-7 22 0,2-9 38,3-8 79,-1 2-49,-4 27-1,9-42 15,-1 0 0,1 0 0,0 0 0,0 0 0,1 0 0,0 0-1,-1 0 1,2 0 0,-1-1 0,4 10 0,-5-13-20,1 0 0,0 0 0,0 0 1,-1 1-1,1-1 0,0 0 0,0 0 0,0 0 0,0 0 0,1 0 1,-1 0-1,0-1 0,0 1 0,0 0 0,1-1 0,-1 1 0,0-1 1,1 1-1,-1-1 0,1 1 0,-1-1 0,0 0 0,1 0 1,-1 0-1,1 0 0,-1 0 0,1 0 0,-1 0 0,0 0 0,1-1 1,-1 1-1,1 0 0,1-2 0,3 0 56,1-1-1,0 0 1,-1 0-1,0-1 1,10-6 0,-16 9-70,15-9 71,-1-1-1,24-25 1,85-116 53,-113 138-126,115-157 212,-109 147-163,-1-2-1,22-51 1,11-58-36,-47 132-22,1-3-87,0 0 0,0-1 1,1-12-1,-3 19 92,0 0 0,0 0 1,0 0-1,0 0 0,0 0 0,0 0 1,0 0-1,0 0 0,0 1 0,0-1 1,0 0-1,0 0 0,0 0 0,-1 0 1,1 0-1,0 0 0,0 0 0,0 0 1,0 0-1,0 0 0,0 0 0,0 0 1,0 0-1,0 0 0,0 0 1,0 0-1,0 0 0,0 0 0,0 0 1,-1 0-1,1 0 0,0 0 0,0 1 1,0-1-1,0 0 0,0 0 0,0-1 1,0 1-1,0 0 0,0 0 0,0 0 1,0 0-1,0 0 0,-1 0 0,1 0 1,0 0-1,0 0 0,0 0 0,0 0 1,0 0-1,0 0 0,0 0 0,0 0 1,0 0-1,0 0 0,0 0 0,0 0 1,0 0-1,0 0 0,0 0 0,0-1 1,0 1-1,0 0 0,-1 0 0,-4 7-37,-11 23-9,0-1 0,2 2-1,-14 45 1,20-48 93,1 1 0,1 0 0,2 0 1,-1 31-1,4-16-52,1-1 0,8 46 0,-4-61-8,2-1-1,12 38 1,-10-41-1367,14 27-1,-19-43 771,-2-7 319,-1 0 1,0 0-1,0 1 1,0-1-1,1 0 1,-1 0-1,1 0 0,-1 0 1,1 0-1,-1 0 1,1 0-1,-1-1 1,1 1-1,0 0 0,0 0 1,-1 0-1,1-1 1,0 1-1,0 0 1,0-1-1,2 2 1,-3-2 207,0 0 0,0 0 1,0 0-1,1 0 0,-1 0 1,0 0-1,0 0 1,0 0-1,0 0 0,1 0 1,-1 0-1,0 0 0,0 0 1,0-1-1,0 1 1,1 0-1,-1 0 0,0 0 1,0 0-1,0 0 0,0 0 1,0-1-1,1 1 1,-1 0-1,0 0 0,0 0 1,0 0-1,0 0 0,0-1 1,0 1-1,0 0 0,0 0 1,0 0-1,0 0 1,0-1-1,0 1 0,0 0 1,0-1-1,1-1-1145,3-3-566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4:32.3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21 7968,'-37'-9'3616,"29"6"-3136,3-5 2336,5 16-1632,-3-8 927,6 0-1215,7 0 96,3 3-576,14 2 128,5-1-320,4 1-64,-1-2-96,1 0 32,1 6-64,-2-4-1568,-3-2 832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4:45.3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4 433 3904,'-4'2'6579,"12"-1"-3034,-2-1-4539,3-2 1411,1 0 0,-1-1 0,0 0-1,0-1 1,0 0 0,0-1 0,10-7 0,2 1-67,-2 1-202,0 0-1,-1-1 0,0-1 0,-1-1 0,0-1 0,22-23 0,-26 23 23,-1-2-1,0 1 1,-1-2 0,-1 1 0,12-29-1,-11 21 434,18-31 0,-29 55-606,0 1 1,0-1 0,0 0 0,0 0-1,0 0 1,1 0 0,-1 0 0,0 0 0,0 0-1,0 0 1,0 0 0,0 0 0,0 0-1,0 0 1,0 0 0,0 0 0,0 0-1,0 0 1,0 0 0,0 0 0,1 0-1,-1 0 1,0 0 0,0 0 0,0 0-1,0 0 1,0 0 0,0 0 0,0 0-1,0 0 1,0 0 0,0 0 0,0 0-1,0 0 1,1 0 0,-1 0 0,0 0-1,0 0 1,0 0 0,0 0 0,0 0-1,0 0 1,0-1 0,0 1 0,0 0-1,0 0 1,-2 10-84,-5 10 172,1 0 1,0 1-1,2 0 1,0 0-1,1 0 1,2 0-1,0 0 1,2 27-1,0-42 14,0 1-1,0 0 0,1-1 0,-1 1 0,2-1 0,4 12 0,-6-17-52,0 1 0,-1 0 0,1-1 0,0 1 0,1-1 0,-1 0 0,0 1 0,0-1 0,0 0 0,1 1 0,-1-1 0,1 0 0,-1 0 0,1 0-1,-1 0 1,1-1 0,0 1 0,-1 0 0,1-1 0,0 1 0,0-1 0,-1 1 0,1-1 0,0 0 0,0 0 0,0 0 0,0 0 0,-1 0 0,1 0 0,2-1 0,5-2 36,0 0 1,-1 0 0,0-1 0,1 0-1,-1 0 1,-1-1 0,9-6 0,48-43 96,-59 49-161,8-7 4,5-3 35,-1-1 1,-1-1-1,22-29 0,75-123-805,-113 168 707,1 0 0,-1 0 1,1 0-1,0 0 0,-1 1 0,1-1 0,0 0 0,-1 0 0,1 0 0,0 1 0,0-1 0,0 0 0,-1 1 0,1-1 0,0 1 0,0-1 0,0 1 1,0-1-1,0 1 0,0 0 0,2-1 0,-2 1 18,0 0-1,-1 1 1,1-1 0,0 0 0,0 1 0,0-1-1,-1 1 1,1-1 0,0 1 0,0-1 0,-1 1-1,1-1 1,-1 1 0,1 0 0,0-1 0,-1 1-1,1 0 1,-1 0 0,0-1 0,1 2-1,3 6-13,-1 0 0,0 0 0,3 17 0,-5-20 64,3 9 18,-1 0 0,-1 0 0,0 1 0,-2-1 0,1 1 0,-1-1-1,-1 0 1,-1 1 0,0-1 0,-1 0 0,0 0 0,-1 0 0,-1 0 0,0-1 0,-1 1 0,0-2 0,-14 21 0,18-30-28,1-1 0,-1 1 1,0-1-1,-1 0 1,1 0-1,0 0 1,-1 0-1,1 0 0,-1 0 1,0 0-1,1-1 1,-1 0-1,0 1 0,0-1 1,0 0-1,0-1 1,0 1-1,0 0 0,0-1 1,0 1-1,-1-1 1,-4-1-1,-4 0 100,0-1-1,-1 0 1,1-1-1,-17-7 1,-2 0-31,30 10-88,1 0 0,-1 0 0,1 0 0,0 0 1,-1 0-1,1 0 0,-1 0 0,1 0 0,-1 0 0,1-1 0,0 1 0,-1 0 0,1 0 0,-1 0 0,1-1 0,0 1 0,-1 0 0,1 0 0,0-1 0,-1 1 0,1 0 0,0-1 0,0 1 0,-1 0 0,1-1 1,0 1-1,0-1 0,2-1-58,1 0 46,0 1 0,0-1 0,0 0 1,0 1-1,0 0 0,1-1 0,-1 1 0,0 1 1,1-1-1,-1 0 0,1 1 0,3 0 0,46 1 339,-40 0-272,143 3 101,-100-4 42,-6 0-1019,-17 3-2564,-23-2 517,-2-1 955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4:45.6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37 6048,'-18'-29'2752,"18"24"-2400,0 2 192,0 6-384,8-3-768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4:47.7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243 585 3552,'9'-10'2766,"-7"9"-2396,-1 0 1,0 0 0,0-1-1,1 1 1,-1 0 0,0 0-1,0-1 1,0 1-1,-1-1 1,1 1 0,0-1-1,0 1 1,-1-1 0,1 0-1,-1 1 1,1-1-1,-1 0 1,0-3 0,0 5-289,0 0 1,0-1 0,0 1 0,0-1-1,0 1 1,0-1 0,-1 1 0,1-1 0,0 1-1,0 0 1,-1-1 0,1 1 0,0 0 0,-1-1-1,1 1 1,0 0 0,-1-1 0,1 1-1,0 0 1,-1-1 0,1 1 0,-1 0 0,1 0-1,0 0 1,-1-1 0,1 1 0,-1 0-1,1 0 1,-1 0 0,1 0 0,-1 0 0,0 0-1,-1 0 18,0 0 0,0 0 0,0 0 0,0 0 0,0 0 0,0 1 0,0-1 0,-3 2 0,-17 7 119,1 1 0,1 2-1,-1 0 1,2 1 0,0 1-1,-24 22 1,31-26-141,1 1 0,-15 18 0,23-27-56,1 1 0,0 0-1,0 0 1,0-1 0,1 2-1,-1-1 1,1 0 0,0 0-1,-1 0 1,1 1-1,1-1 1,-1 0 0,0 1-1,1-1 1,0 1 0,0-1-1,0 6 1,1-7 11,-1-1 1,1 0-1,-1 0 0,1 1 1,-1-1-1,1 0 0,0 0 0,0 0 1,0 0-1,0 0 0,0 0 1,0 0-1,0 0 0,0 0 1,0 0-1,0 0 0,0-1 0,1 1 1,-1 0-1,0-1 0,0 1 1,1-1-1,-1 1 0,0-1 1,1 0-1,-1 0 0,1 0 0,-1 1 1,0-1-1,3-1 0,4 1 174,1 0-1,-1-1 0,14-3 0,-19 3-175,10-1 50,0-2 1,0 0-1,0 0 1,0-1-1,-1-1 1,0 0-1,0-1 0,-1 0 1,1 0-1,-2-2 1,1 1-1,-1-1 0,0-1 1,8-10-1,-2-1-21,-1 0 0,-2-1 0,0-1 0,-1 0 0,9-25 0,-3-1 69,18-77 1,-35 121-130,27-138-198,-25 124 150,-2 0-1,0 0 0,-1-1 0,-1 1 0,-4-25 0,-7 8-441,12 35 472,0 1 1,-1 0-1,1-1 1,0 1 0,0 0-1,0-1 1,0 1-1,0 0 1,-1-1 0,1 1-1,0 0 1,0 0-1,-1-1 1,1 1-1,0 0 1,0 0 0,-1-1-1,1 1 1,0 0-1,-1 0 1,1 0 0,0 0-1,-1-1 1,1 1-1,0 0 1,-1 0 0,1 0-1,0 0 1,-1 0-1,-9 5-209,-9 16 171,14-13 59,0 1 0,0 0 0,1 0 0,0 0 0,-4 11 0,-9 48 63,16-62-59,-9 46 33,-7 96 0,16-118 94,1 0 1,2 0-1,0-1 1,12 50-1,-9-63-57,0 0 0,0-1-1,9 17 1,-11-26 8,0 0 0,1-1 0,0 1 0,0-1 0,0 1 0,0-1 0,1 0 0,0-1 1,0 1-1,6 3 0,-9-6-42,0-1 0,0 0 1,0 0-1,-1-1 0,1 1 1,1 0-1,-1-1 0,0 1 0,0-1 1,0 0-1,0 1 0,0-1 1,0 0-1,1 0 0,-1 0 1,3-1-1,-1 0-7,-1 0 0,0-1 0,0 1 0,0-1 0,0 1 0,0-1 0,0 0 0,0 0 0,3-4 0,3-3-6,-1-1 0,0 0 0,0 0 0,7-14 0,-14 22-28,16-28-109,-1-1 0,-1 0 1,18-60-1,-32 89-254,0 9 251,-2 12 106,-5 41-52,2-31 142,2 1 1,1 33-1,2-48 16,-1-8 17,0 1 0,1 0 0,0-1 0,0 1 0,4 11 0,-5-19-105,1 1 1,-1-1-1,1 1 0,-1 0 1,1-1-1,-1 1 0,1-1 1,0 1-1,-1-1 0,1 0 0,0 1 1,-1-1-1,1 1 0,0-1 1,-1 0-1,1 0 0,0 1 1,-1-1-1,1 0 0,0 0 1,0 0-1,-1 0 0,1 0 1,0 0-1,0 0 0,0 0 1,-1 0-1,1 0 0,0-1 1,-1 1-1,1 0 0,0 0 1,1-1-1,25-12 363,-25 13-345,47-30 48,-2-2 0,53-46 0,-85 64-231,-13 11 97,0 1 0,0 0 0,0 0 0,0 0 0,0 0 0,1 0 0,-1 1 0,1-1 0,-1 1 0,1-1 1,0 1-1,-1 0 0,1 0 0,3-1 0,-5 3 49,-1-1 1,1 0 0,-1 0-1,1 0 1,-1 0-1,1 0 1,-1 0-1,1 1 1,-1-1 0,1 0-1,-1 0 1,1 1-1,-1-1 1,1 0 0,-1 1-1,0-1 1,1 1-1,-1-1 1,0 0-1,1 1 1,-1-1 0,0 1-1,1-1 1,-1 1-1,0-1 1,0 1-1,1 0 1,2 17 75,-2-14-39,-1-2-26,2 14 66,1 0-1,0 0 0,10 28 0,-11-40-49,-1 0 1,1-1-1,0 1 0,0 0 0,0-1 0,1 1 0,-1-1 1,1 0-1,0 0 0,0 0 0,0 0 0,0 0 0,1-1 1,-1 0-1,1 1 0,-1-1 0,1 0 0,0-1 1,0 1-1,6 1 0,-4-1 21,-1-1 0,1 0 0,0 0 0,-1-1 0,1 1 0,-1-1 0,1 0 0,0-1 0,-1 0 0,1 1 0,-1-2 0,1 1 0,-1-1 0,7-2 0,2-4 5,-1-1-1,0 0 1,-1-1-1,0 0 1,-1-1-1,0 0 0,19-26 1,-23 27-46,0 0 0,-1-1-1,-1 0 1,0 0 0,0-1 0,-1 1 0,0-1 0,-1 0 0,-1 0-1,2-20 1,-2 14-29,-1 15-11,0-1 1,-1 1 0,1-1 0,-1 1-1,0-1 1,0 1 0,0-1-1,-1 1 1,1-1 0,-1 1 0,0 0-1,-1-6 1,2 9 32,-1 0 0,1 0-1,0-1 1,0 1 0,0 0-1,-1 0 1,1 0 0,0 0-1,0 0 1,0 0 0,0 0 0,-1 0-1,1 0 1,0 0 0,0 0-1,-1-1 1,1 1 0,0 0-1,0 0 1,0 0 0,-1 0 0,1 1-1,0-1 1,0 0 0,0 0-1,-1 0 1,1 0 0,0 0-1,0 0 1,0 0 0,-1 0-1,1 0 1,0 0 0,0 1 0,0-1-1,0 0 1,-1 0 0,1 0-1,0 0 1,0 1 0,-6 6-82,-11 35 59,6-14 94,3-9 55,1 0 1,1 0 0,0 1 0,-3 23 0,8-35-42,0-1 1,1 1 0,0-1-1,0 0 1,0 1-1,1-1 1,0 0 0,1 1-1,0-1 1,0 0 0,0 0-1,1 0 1,0 0 0,7 11-1,-8-15-59,0 0 0,0-1 0,1 0 1,-1 1-1,1-1 0,0 0 0,-1-1 0,1 1 0,0 0 0,0-1 0,0 1 0,0-1 0,0 0 0,1 0 1,-1 0-1,0-1 0,0 1 0,1-1 0,-1 0 0,4 0 0,7 0-168,0-1 1,0-1-1,19-4 0,65-21-3410,-35 2-3067,-58 23 5827,0 0 0,0 0 0,0-1 0,-1 0 0,1 1 0,-1-2-1,0 1 1,0 0 0,0-1 0,0 0 0,-1 0 0,7-8 0,9-21-3363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6:58.9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1 748 4736,'0'0'1530,"13"3"4108,-5-7-4965,0 0 0,0 0 0,0-1-1,-1 0 1,11-10 0,33-35-273,-29 28-182,1-3-5,0-1-1,34-53 0,23-63 298,-64 113-467,18-52-1,-33 79-696,-3 7 432,-2 15 128,-4 44 149,-2 18 44,8-38-142,-1-14 50,2-1 1,6 55-1,-5-79 48,1-1-1,1 1 1,-1 0 0,1 0-1,-1-1 1,1 1 0,1-1-1,-1 1 1,1-1-1,-1 0 1,1 0 0,0 0-1,1 0 1,-1-1 0,5 5-1,-5-7-15,-1 1-1,0-1 0,1 1 0,-1-1 1,1 0-1,0 0 0,-1 0 0,1 0 1,0-1-1,-1 1 0,1-1 0,0 1 1,0-1-1,-1 0 0,1 0 1,0-1-1,0 1 0,-1 0 0,1-1 1,0 0-1,-1 1 0,1-1 0,0 0 1,-1 0-1,1-1 0,-1 1 1,0 0-1,5-4 0,14-13 62,-2 0 1,0-1-1,-1 0 0,26-37 0,-12 10-135,-3-1-1,27-55 1,-53 94 20,0 1 1,0-1 0,-1 0-1,0 0 1,0 0-1,-1 0 1,0 0 0,0-1-1,-2-12 1,-6 13-120,7 6 143,-1 0 0,1 0-1,-1 0 1,0 0-1,0 1 1,0-1 0,0 0-1,0 0 1,0 1-1,0-1 1,-1 1 0,1-1-1,0 1 1,-1 0-1,1-1 1,-1 1 0,-2-1-1,2 0-35,1 1-1,-1 0 0,0 0 0,0 0 0,0 0 1,0 0-1,0 1 0,0-1 0,0 0 0,0 1 0,0 0 1,0-1-1,0 1 0,0 0 0,-1 0 0,1 0 1,0 0-1,-3 1 0,-1 2-21,0 0 0,0 0 0,0 0 0,1 1 0,0 0-1,0 0 1,0 0 0,0 1 0,1 0 0,-1 0 0,1 0 0,0 0 0,1 0 0,-1 1-1,1 0 1,0 0 0,-3 11 0,-2 5-17,2 0 1,1 0-1,-5 39 0,8-45 126,1 0 0,0 1 0,2-1 0,3 31-1,-3-40-3,0-1-1,1 0 0,0 0 1,0 0-1,0 0 0,1-1 1,-1 1-1,1-1 0,1 1 1,-1-1-1,1 0 0,0 0 0,0 0 1,0-1-1,9 8 0,-8-9 8,0-1 0,0 1 0,0-1 0,0 0 0,0 0 0,0-1 1,1 0-1,-1 1 0,1-2 0,-1 1 0,10-1 0,2 0 95,-1-1 1,27-6-1,-18 1-97,-1-1-1,0-1 0,-1-2 0,0 0 0,-1-1 1,34-22-1,-40 22-47,-1-1 1,-1 0 0,19-21-1,33-46 109,-45 45-234,-18 28 35,0 0 0,0 0 0,1 0 0,0 1 0,1-1 0,6-6 0,-11 12 70,1 0 0,-1 0 0,0-1 0,0 1 0,0 0 0,1 0-1,-1 0 1,0 0 0,1 0 0,-1 0 0,0 0 0,0 0 0,1 0 0,-1 0 0,0 0 0,0 0 0,1 0 0,-1 0 0,0 0-1,0 0 1,1 0 0,-1 0 0,0 0 0,0 0 0,1 0 0,-1 0 0,0 1 0,0-1 0,1 0 0,-1 0 0,0 0-1,0 0 1,0 1 0,1-1 0,-1 0 0,0 0 0,0 0 0,0 1 0,0-1 0,0 0 0,1 0 0,-1 1 0,0-1-1,0 0 1,0 0 0,0 1 0,0-1 0,0 0 0,0 1 0,4 15-123,-4-14 113,6 46-16,-5-30 145,2-1 1,6 27-1,-10-44-100,1 0 0,0 0 1,0 0-1,0 0 0,0 0 0,0 0 1,0 1-1,0-1 0,0 0 0,0 0 1,0 0-1,0 0 0,0 0 0,0 0 1,0 0-1,0 1 0,0-1 1,0 0-1,0 0 0,0 0 0,0 0 1,0 0-1,0 0 0,0 0 0,1 0 1,-1 1-1,0-1 0,0 0 0,0 0 1,0 0-1,0 0 0,0 0 1,0 0-1,0 0 0,0 0 0,0 0 1,0 0-1,1 0 0,-1 0 0,0 0 1,0 0-1,0 1 0,0-1 0,0 0 1,0 0-1,0 0 0,1 0 1,-1 0-1,0 0 0,0 0 0,0 0 1,0 0-1,0 0 0,0 0 0,0-1 1,0 1-1,1 0 0,-1 0 0,0 0 1,0 0-1,0 0 0,0 0 1,0 0-1,0 0 0,0 0 0,0 0 1,0 0-1,1 0 0,-1-1 0,4-11 190,0-17-169,-4 25-38,0 1 0,0-1 0,0 0 0,0 1 0,-1-1 0,0 1 0,0-1 0,0 1 0,0-1 0,0 1 0,-1 0 0,1 0 0,-1-1 0,0 1 0,-4-5 0,5 8-22,1-1 0,-1 1 1,0 0-1,0-1 0,0 1 0,1 0 0,-1 0 1,0 0-1,0 0 0,0 0 0,0 0 0,1 0 0,-1 0 1,0 0-1,0 0 0,0 0 0,0 0 0,1 1 1,-1-1-1,0 0 0,0 1 0,0-1 0,-20 12-199,12-3 194,0-1-1,0 1 1,1 0 0,-9 14-1,-3 2 57,-36 50 172,48-63-209,1 0 1,0 0-1,1 0 1,-8 25-1,13-34 32,1 0 1,-1 1-1,1-1 0,-1 0 0,1 1 0,0-1 1,0 0-1,1 1 0,-1-1 0,1 0 1,-1 1-1,1-1 0,0 0 0,0 0 1,1 0-1,-1 0 0,1 0 0,-1 0 0,1 0 1,0 0-1,0-1 0,0 1 0,1-1 1,-1 1-1,0-1 0,1 0 0,3 2 1,0 0 50,0 0 1,0 0-1,1-1 1,-1 0-1,1 0 1,0-1 0,0 0-1,0 0 1,0-1-1,0 1 1,0-2-1,8 1 1,10-2 21,0-1 0,-1-1 1,1-1-1,-1-2 0,31-10 0,-15 2-18,-1-2-1,47-28 0,-80 41-89,54-33-26,-54 32 19,0-1-1,0 0 0,0 0 0,-1 0 1,1-1-1,7-10 0,-13 16 17,0-1 0,1 1 0,-1-1-1,0 1 1,1 0 0,-1-1 0,0 1-1,1-1 1,-1 1 0,0-1 0,0 0-1,0 1 1,0-1 0,0 1 0,1-1-1,-1 1 1,0-1 0,0 1 0,0-1-1,-1 0 1,1 1 0,0-1 0,0 0-3,0 1 0,-1 0 0,1 0 0,-1 0 0,1-1 0,0 1 0,-1 0 0,1 0 0,0 0 0,-1 0 0,1 0 0,-1-1 0,1 1 0,0 0 0,-1 0 0,1 0-1,-1 0 1,1 0 0,0 0 0,-1 1 0,1-1 0,-1 0 0,-3 1-37,1 0-1,-1 0 1,1 0-1,-1 0 0,-4 4 1,-5 4 7,1 1 1,-1 0-1,2 1 1,-15 17-1,25-27 44,0 0-1,0 0 1,0 0-1,0 1 0,0-1 1,0 0-1,0 1 1,0-1-1,0 0 0,1 1 1,-1-1-1,1 1 0,-1-1 1,1 1-1,-1-1 1,1 1-1,0 0 0,0-1 1,0 1-1,0-1 1,0 1-1,0 0 0,0-1 1,1 1-1,-1-1 1,1 1-1,-1-1 0,1 1 1,-1-1-1,1 1 1,0-1-1,0 0 0,-1 1 1,1-1-1,0 0 1,0 0-1,0 1 0,1-1 1,-1 0-1,0 0 1,0 0-1,1 0 0,1 0 1,3 3 21,1 0 0,0 0 1,0-1-1,0 0 0,1-1 1,-1 1-1,13 1 0,-5-2 60,-1-1 0,0 0 0,0-1-1,0 0 1,0-1 0,0-1 0,0 0-1,26-9 1,-36 10-71,0 0 0,-1-1 0,1 0 1,0 0-1,0 0 0,-1-1 0,1 1 0,-1-1 0,0 0 0,0 0 0,0 0 1,0 0-1,0 0 0,0-1 0,-1 1 0,4-7 0,-5 7-21,0 0-1,0 1 1,-1-1-1,1 0 1,-1 0-1,1 0 1,-1 1-1,0-1 1,0 0-1,0 0 1,0 0-1,-1 0 0,1 0 1,-1 1-1,0-1 1,0 0-1,0 0 1,0 1-1,0-1 1,0 1-1,-1-1 1,1 1-1,-1-1 1,0 1-1,1 0 1,-4-3-1,0 1-7,0 0 0,0 0-1,-1 0 1,0 1 0,1-1 0,-1 1-1,0 1 1,0-1 0,-1 1-1,-7-2 1,5 2-16,0 0-1,0 1 0,0-1 1,0 2-1,0 0 1,-18 1-1,19-1 12,-18 3-142,17 1 97,9-4 65,0 0 0,-1 0 0,1 1 0,0-1-1,0 0 1,0 0 0,0 0 0,0 1 0,0-1 0,0 0 0,-1 0 0,1 1-1,0-1 1,0 0 0,0 1 0,0-1 0,0 0 0,0 0 0,0 1 0,0-1 0,1 0-1,-1 0 1,0 1 0,0-1 0,0 0 0,0 0 0,0 1 0,0-1 0,0 0-1,1 1 1,1 0 21,0 0 0,0 0 0,0 0-1,0 0 1,0 0 0,0 0 0,1-1 0,-1 1-1,0-1 1,4 1 0,-6-1-15,17 3 33,-1-2-1,1 0 1,0-1-1,-1 0 1,1-1-1,0-1 1,-1-1-1,25-7 1,-28 5 63,1-1-1,-1-1 1,0 0 0,-1 0 0,19-16 0,52-51-160,-75 66 22,10-10 191,29-39-1,-54 69-239,2 0-1,-1 0 0,-4 17 0,-13 58 51,18-61 45,-9 52-33,13-70 67,1 1 0,-1-1-1,2 1 1,-1 0 0,1-1-1,3 15 1,-3-21-23,-1-1 0,1 0-1,-1 0 1,1 1 0,0-1 0,-1 0 0,1 0 0,0 0-1,0 0 1,0 0 0,0 0 0,0 0 0,0 0 0,0 0 0,0-1-1,0 1 1,0 0 0,0-1 0,1 1 0,-1 0 0,0-1-1,0 0 1,1 1 0,-1-1 0,0 0 0,1 1 0,-1-1-1,0 0 1,1 0 0,-1 0 0,2-1 0,5 0 71,-1 0 1,0 0-1,0-1 1,10-4-1,-13 5-96,27-11 50,-1-1-1,0-2 0,-1 0 0,0-2 0,-1-2 1,-1 0-1,27-27 0,-6 1 39,-3-3 0,66-88 0,74-94-116,-176 220-67,14-19 10,-22 27 58,1 0 0,-1 0 0,0 0 0,0 0 0,0-1 0,0 1 0,0 0 0,-1-1 0,1 1 0,-1-1 0,1-2 0,-1 5 22,0-1-1,0 1 1,0 0 0,-1 0 0,1-1 0,0 1 0,0 0 0,0 0 0,0-1 0,-1 1 0,1 0 0,0 0 0,0 0 0,0 0-1,-1-1 1,1 1 0,0 0 0,0 0 0,-1 0 0,1 0 0,0 0 0,0 0 0,-1-1 0,1 1 0,0 0 0,0 0-1,-1 0 1,1 0 0,0 0 0,0 0 0,-1 0 0,1 0 0,0 0 0,-1 0 0,1 1 0,0-1 0,0 0 0,-1 0 0,1 0-1,-1 0 1,-11 5-152,2 2 95,0 0 0,1 1-1,0 1 1,0 0 0,0 0-1,-9 14 1,1 1 34,-22 44 0,26-41 61,1 0-1,1 1 1,1 1-1,2 0 1,1 0-1,1 0 0,2 1 1,1 0-1,1 0 1,1 0-1,6 45 1,-3-59-3,0 0 1,8 25-1,-8-35 37,1 1 0,0 0 0,0-1 0,0 1 0,1-1-1,-1 0 1,2 0 0,4 6 0,-6-9-12,0-1 0,0 0 0,0 1 1,0-1-1,0-1 0,1 1 0,-1 0 0,0-1 0,1 0 1,-1 1-1,1-1 0,-1-1 0,1 1 0,6 0 0,5 0-117,-1-1 0,21-3 0,-21 2-327,-8 0-578,-1 0 0,0 0 1,1-1-1,8-3 0,1 0-3017,-2 3 1300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6:59.2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27 6656,'-31'-20'3008,"26"17"-2624,0-1 160,10 8-384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4:49.5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24 843 4064,'-18'24'2002,"18"-23"-1878,-1 1 1,0-1-1,1 1 1,-1-1-1,0 1 1,1 0 0,0-1-1,-1 1 1,1 0-1,0-1 1,0 1-1,0-1 1,0 1-1,0 0 1,1 1-1,0 16 1673,-1-15-1380,0-1 0,0 1 1,0 0-1,1 0 0,-1 0 1,2 4-1,-1-7-368,-1-1 0,0 0 0,0 0 0,0 1 0,0-1 0,0 0 0,1 1 0,-1-1 0,0 0 0,0 0 0,1 0 0,-1 1 0,0-1 0,0 0 0,1 0 0,-1 0 0,0 0 0,0 1 0,1-1 0,-1 0 0,0 0 0,1 0 0,-1 0 0,0 0 0,0 0 0,1 0 0,-1 0 0,0 0 0,1 0 0,-1 0 0,2 0 79,-1-1-1,0 0 1,1 1 0,-1-1 0,0 0 0,0 1 0,1-1-1,-1 0 1,0 0 0,0 0 0,1-1 0,23-27 537,-1-1 1,26-40-1,-5 5-405,70-104 166,-99 138-301,-1-1-1,-2 0 1,12-42-1,20-104 882,-17-5 493,-25 164-1302,-3-2-240,-2 16-127,-2 14-91,-12 52 316,4 0 0,-9 103 0,14-93 145,3 144 0,8-182-49,1 1 0,11 34 0,-14-63-69,-1 1-1,1 0 0,1 0 0,-1-1 1,7 11-1,-9-15-58,1 0 0,0 0 0,0 0 0,-1 0 0,1 0-1,0 0 1,0 0 0,0-1 0,0 1 0,0 0 0,0 0 0,0-1 0,1 1 0,-1-1 0,0 1 0,0-1 0,0 1 0,1-1 0,-1 0 0,0 0 0,0 1 0,1-1 0,-1 0 0,0 0-1,1 0 1,-1-1 0,0 1 0,0 0 0,1 0 0,-1-1 0,0 1 0,0 0 0,0-1 0,2 0 0,10-8 113,-1 0-1,0 0 1,0-1 0,-1 0 0,15-18 0,-6 5-28,24-18-45,20-24-334,-54 47 128,-11 13-89,-7 8 47,3 2 151,-1 0 1,1 0-1,0 0 0,1 1 1,-1-1-1,1 1 1,0 0-1,0 1 1,1-1-1,-4 10 1,4-7 53,-1 1 1,1 0 0,1 0 0,0 0-1,0 1 1,0 15 0,2-21 3,1 0 0,-1 0 0,1 0 1,0 0-1,2 5 0,-3-7-9,1-1 0,0 0 0,0 0 1,0 0-1,0 0 0,0 0 0,1 0 0,-1 0 0,0-1 0,1 1 1,0 0-1,-1-1 0,3 3 0,-3-4 1,0 0 1,0 1 0,-1-1-1,1 0 1,0 0-1,-1 1 1,1-1-1,0 0 1,0 0-1,-1 0 1,1 0 0,0 0-1,0 0 1,0 0-1,-1 0 1,1-1-1,0 1 1,0 0-1,-1 0 1,1-1-1,0 1 1,-1 0 0,1-1-1,0 1 1,-1-1-1,1 1 1,-1 0-1,1-1 1,0 0-1,0 0 1,16-21 343,-15 18-353,3-4 11,-1-1 0,0-1 1,0 1-1,-1 0 0,-1-1 1,0 1-1,0-1 0,0 0 0,-1 0 1,-1 0-1,0 0 0,0 1 1,-4-20-1,4 25-38,-2 0 0,1 0 1,0 0-1,-1 0 0,0 0 1,0 1-1,0-1 0,0 1 0,-5-7 1,7 10 20,0 0 0,0 0 0,0 0 0,0 0 0,0-1 0,0 1 1,0 0-1,0 0 0,0 0 0,0 0 0,0 0 0,0 0 0,1 0 0,-1-1 1,0 1-1,0 0 0,0 0 0,0 0 0,0 0 0,0 0 0,0 0 1,0 0-1,1 0 0,-1 0 0,0 0 0,0 0 0,0 0 0,0 0 1,0 0-1,0 0 0,1 0 0,-1 0 0,0 0 0,0 0 0,0 0 1,0 0-1,0 0 0,1 0 0,-1 0 0,0 0 0,0 0 0,0 0 0,0 0 1,0 0-1,0 0 0,0 0 0,1 0 0,-1 0 0,9 1 72,20 1 3,44-3 1,-27 0-44,132-2 186,-155 2-184,-19 2-330,0-1-1,-1 0 1,1 0 0,0 0 0,0 0 0,-1-1-1,1 1 1,0-1 0,-1 0 0,1 0 0,0 0 0,6-4-1,-10 5 200,0 0-1,0 0 0,0 0 1,0-1-1,0 1 0,1 0 1,-1 0-195,0 0 195,0 0-1,0 0 0,0-1 1,0 1-1,0 0 0,0 0 1,0 0-1,0 0 0,1 0 1,-1-1-1,0 1 0,0 0 0,0 0 1,0 0-1,0 0 0,0-1 1,0 1-1,0 0 0,0 0 1,0 0-1,-1 0 0,1 0 1,0-1-1,0 1 0,0 0 0,0 0 1,0 0-1,0 0 0,0 0 1,0 0-1,0-1 0,0 1 1,-1 0-194,1 0 193,0 0 0,0 0 0,0 0 1,0 0-1,0 0 0,-1-1 1,1 1-1,0 0 0,0 0 1,0 0-1,0 0 0,0 0 0,-1 0 1,1 0-1,-12-2-3610,-1 1 1665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4:49.9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130 114 6816,'-90'3'3072,"58"2"-2656,24-5 2144,8 3-1472,5-3 832,8 0-1121,22 0 385,7 0-672,11-8 64,5 5-320,15-14-96,-1 5-96,12-13 32,3 10-64,3-10-3967,-9 6 2143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3:48.92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490 84 2400,'0'-18'6003,"-1"16"-5689,1-1 0,0 0-1,-1 0 1,0 1 0,1-1 0,-1 0 0,0 1-1,-1-1 1,0-2 0,-4-4 251,6 8-551,-1 0 1,1 1 0,0-1-1,-1 0 1,1 1-1,-1-1 1,1 0 0,-1 1-1,0-1 1,1 0-1,-1 1 1,0-1 0,1 1-1,-2-1 1,-6-4 192,7 3-180,-1 1-1,0 0 1,1 0 0,-1 0-1,0 0 1,0 0 0,0 0 0,0 0-1,0 1 1,0-1 0,0 0-1,0 1 1,0 0 0,0 0 0,0-1-1,0 1 1,0 0 0,0 1 0,0-1-1,-2 1 1,-4 0-17,-1 0 1,1 0 0,0-1-1,-9 0 1,7 0 42,-1 0 1,-17 2-1,10 1-30,0 1-1,0 1 1,0 1-1,1 0 1,0 1-1,0 0 1,0 2-1,-20 13 1,35-19-37,-1-1 0,1 1 0,-1-1 0,1 1 0,0 0 0,0 0 0,0 0 0,0 0 0,1 0 0,-1 1 0,1-1-1,0 0 1,0 1 0,0-1 0,0 1 0,0-1 0,1 1 0,0-1 0,0 6 0,0 0 13,1 0 0,0 0 0,0 1 0,1-1 0,0 0 0,5 11 0,-2-9 64,0 0 0,1 0 0,0-1 0,1 0 0,0-1 0,0 0 0,1 0 0,0 0 0,1-1 0,0 0 0,13 9 0,-9-8 109,1 0 0,1-1 0,-1-1 0,1 0 1,1-1-1,-1 0 0,27 5 0,-36-10-82,0 0 0,0 0 0,0 0 0,0-1 0,1 0 1,-1 0-1,0-1 0,0 0 0,0 0 0,10-3 0,-12 3-28,-1-1 0,0 0 0,1 1 0,-1-1-1,0-1 1,0 1 0,0 0 0,-1-1 0,1 0 0,0 1 0,-1-1 0,0 0 0,0 0 0,0 0 0,0-1 0,0 1 0,0 0 0,-1-1 0,2-4-1,-1-2 31,1-1 0,-1 1 0,-1-1 0,0 0 0,-1 1-1,0-1 1,-2-14 0,0 3-109,-2-1-1,-11-34 1,13 48-59,-1 0-1,0 1 0,-1 0 1,0 0-1,-1 0 1,1 0-1,-1 0 1,-1 1-1,-9-11 0,10 14 13,-1-1 0,1 1 0,-1 0 0,0 0 0,0 1-1,0 0 1,0 0 0,-1 0 0,1 1 0,-1 0 0,0 0-1,0 0 1,-8 0 0,6 1 28,0 1 1,0 0-1,0 0 0,-1 1 0,1 0 1,0 1-1,0 0 0,0 0 0,1 1 0,-1 0 1,0 0-1,1 1 0,0 1 0,0-1 1,0 1-1,1 0 0,-1 1 0,1 0 0,0 0 1,1 0-1,0 1 0,0 0 0,-8 12 1,6-7 33,1 1 1,0 1 0,0-1 0,2 1 0,-1 1-1,2-1 1,-5 21 0,8-29 41,0 1-1,1-1 1,-1 1 0,1-1-1,0 1 1,1-1 0,0 1-1,0-1 1,0 1 0,1-1-1,0 0 1,0 1 0,0-1-1,1 0 1,0 0 0,0-1-1,0 1 1,1-1 0,6 8-1,-2-6 44,-1 0 0,1-1 0,0 0 0,1 0 0,0-1 0,0 0 0,0 0-1,0-1 1,1-1 0,-1 1 0,1-1 0,0-1 0,0 0 0,0 0 0,14 0-1,-10-2 23,-1 0-1,0-1 0,1 0 0,-1-1 0,1 0 0,-1-1 1,0 0-1,0-2 0,-1 1 0,1-1 0,13-8 0,-20 8-57,-1 1-1,1-1 0,0 0 0,-1 0 0,0 0 0,-1-1 0,1 0 0,-1 0 0,0 0 1,0 0-1,-1-1 0,0 1 0,0-1 0,0 0 0,1-7 0,-1 4-39,-1 0-1,0-1 1,-1 1 0,0 0-1,0-1 1,-1 1 0,0-1-1,-1 1 1,0-1-1,-3-11 1,2 17-60,1-1-1,-1 0 1,-1 1 0,1 0-1,-1-1 1,1 1 0,-1 0-1,-1 1 1,1-1 0,-1 0-1,0 1 1,0 0 0,0 0-1,0 0 1,-1 0 0,0 1-1,0 0 1,0 0 0,0 0-1,-7-2 1,0 1-14,0 2 0,0-1 0,-1 2 0,1 0 0,0 0 1,-1 1-1,1 0 0,-22 5 0,9-1-79,-1 2 1,1 1 0,-30 12-1,43-15 110,0 2 0,0-1 0,1 2 0,0-1 0,0 2 0,1-1 0,0 2 0,0-1 0,0 1 0,2 1 0,-1 0 0,1 0 0,0 0 0,1 1 0,-11 23 0,16-30 65,0 0 0,1 0 0,0 0 0,0 0 0,0 0-1,0 1 1,1-1 0,-1 0 0,1 1 0,0-1 0,1 0 0,-1 1-1,1-1 1,0 0 0,0 0 0,0 1 0,0-1 0,1 0 0,0 0 0,-1-1-1,2 1 1,-1 0 0,0 0 0,1-1 0,-1 0 0,1 1 0,0-1 0,6 4-1,-2-2 43,0 0-1,1-1 0,-1 0 0,1-1 0,0 0 0,14 4 0,51 7 261,-48-10-196,0-2 0,0 0 1,0-2-1,0 0 0,0-2 1,33-6-1,-47 5-72,0 0 0,0-1 1,0 0-1,0-1 0,-1 0 0,18-11 1,-21 11-11,0-1 0,-1 1 0,1-1 0,-2 0 0,1-1 0,0 0 0,-1 1 0,-1-2 0,1 1 0,3-10 0,-4 9-40,-1-1 0,0-1 0,0 1 0,-1 0 0,-1-1 0,1 1 0,-2-1 0,1 1 0,-1-1 0,-1 0 0,1 1 0,-5-16 0,4 18-58,-1 1 0,0 0 0,0 0 0,0 0 0,-1 0 0,0 0 0,0 0 0,0 1 0,-1-1 0,0 1 0,0 0 0,0 0 0,-1 1 0,0-1 0,0 1 0,0 0 0,0 0 0,-1 0 0,-10-4 0,7 4-30,0 1 0,0 0 0,-1 1 0,1 0 0,-1 0 0,1 1 0,-1 1 0,-13 0 0,17 0 39,-1 1 0,1 0 0,0 0 0,-1 0 0,1 1 0,0 0 0,0 0 0,0 1 0,1-1 0,-1 1 0,0 1 0,1-1-1,0 1 1,-6 5 0,4-2 18,0 0 0,1 1-1,0 0 1,0 0 0,1 0-1,0 1 1,1 0 0,0-1-1,0 2 1,1-1 0,0 0-1,-2 12 1,4-15 44,1 0 0,-1 0 0,1 0 0,0 0 1,0 0-1,0 0 0,1 0 0,0 0 0,0 0 0,1 0 0,0 0 0,0 0 0,0-1 0,1 1 0,-1-1 0,1 1 0,1-1 1,-1 0-1,1 0 0,8 8 0,-7-8 50,1 0 1,0-1-1,0 0 0,0 0 1,0 0-1,1-1 0,-1 1 1,1-2-1,0 1 1,0-1-1,0 0 0,11 1 1,-14-2-46,1-1 0,-1 1 0,1-1 0,-1-1-1,1 1 1,-1 0 0,1-1 0,-1 0 0,1 0 0,-1-1 0,0 1 0,1-1 0,-1 0 0,0 0 0,0 0 0,-1 0 0,1-1 0,0 0-1,-1 0 1,6-5 0,-3 0 27,0 0-1,-1 0 0,0 0 0,0-1 0,-1 0 0,0 0 1,-1 0-1,1 0 0,-2-1 0,3-12 0,-3 11-57,-1-1-1,0 1 1,-1 0-1,0-1 1,0 1-1,-1-1 0,-1 1 1,-4-17-1,5 25-45,0-1-1,0 1 1,0 0 0,0 0-1,0 0 1,-1 0-1,0 0 1,0 0-1,1 0 1,-2 1-1,1-1 1,0 0 0,0 1-1,-1 0 1,1 0-1,-1 0 1,0 0-1,0 0 1,0 0-1,0 1 1,0-1-1,0 1 1,0 0 0,0 0-1,-1 0 1,1 0-1,0 0 1,-1 1-1,1 0 1,-5 0-1,-10 1-20,0 1-1,0 0 0,0 2 0,1 0 0,-1 1 1,-18 8-1,18-5 46,1 1 1,0 1-1,0 0 1,1 1-1,-22 20 0,28-22 23,1 0 0,0 1 0,0 0-1,1 0 1,0 1 0,1 0 0,1 0-1,-11 24 1,16-31 8,0-1 0,0 1 1,0-1-1,0 1 0,1-1 0,0 1 0,-1 0 1,2-1-1,-1 1 0,0-1 0,1 1 0,-1 0 1,1-1-1,0 1 0,0-1 0,0 0 0,1 1 1,3 5-1,-3-5 14,1 0-1,0-1 1,0 1 0,0-1 0,0 1 0,1-1 0,-1 0 0,1-1-1,0 1 1,0-1 0,0 1 0,0-1 0,0 0 0,7 2-1,6 1 79,1-1 0,0 0-1,0-2 1,0 0 0,0-1 0,0 0-1,0-2 1,23-3 0,-30 3-47,0-2 1,0 0 0,0 0 0,-1-1-1,1 0 1,12-7 0,-17 7-24,0 0 1,0 0 0,0-1-1,0 0 1,-1 0 0,0 0-1,0 0 1,0-1-1,-1 0 1,5-8 0,-6 8-30,0 0 1,0 0-1,-1-1 1,0 1-1,0-1 1,-1 1-1,0-1 1,0 0-1,0 1 1,-1-1-1,0 0 1,0 0-1,-3-12 1,2 14-48,0 0 1,0 1-1,-1-1 1,1 1-1,-1-1 0,0 1 1,0 0-1,-1-1 1,1 1-1,-1 0 0,0 1 1,0-1-1,0 1 1,-1-1-1,1 1 0,-1 0 1,0 0-1,0 0 1,0 1-1,-8-5 0,4 4-7,0 1-1,0 0 1,0 1-1,0-1 0,-15 1 1,4 1 34,-27 3-1,32-2 2,1 2-1,0 0 1,0 0-1,1 1 1,-1 0 0,1 1-1,0 1 1,0 0-1,0 1 1,1 0-1,0 0 1,1 2-1,-1-1 1,2 1-1,-1 0 1,1 1-1,-11 16 1,17-23 22,1 1 0,0-1 1,1 1-1,-1 0 0,0-1 1,1 1-1,0 0 0,0 0 1,0 0-1,0 0 0,1 0 1,0 0-1,-1 0 0,1 0 1,1 0-1,-1 0 0,1 0 1,-1 0-1,1 0 0,0 0 1,1 0-1,-1 0 0,1 0 1,-1-1-1,1 1 0,0-1 1,1 1-1,-1-1 0,1 0 1,-1 0-1,1 0 0,0 0 1,0 0-1,5 3 0,1 0 54,0-1-1,1 0 0,-1-1 1,1 0-1,0 0 1,0-1-1,0-1 0,11 2 1,2-1 70,0-1-1,37-2 1,-48 0-45,0-1 0,1-1-1,-1 0 1,20-6 0,-28 6-60,0 1 1,1-1-1,-1 0 1,0 0-1,0 0 1,0-1-1,-1 1 1,1-1-1,0 0 1,-1 0-1,0-1 1,0 1-1,0 0 1,0-1-1,4-7 1,-5 6-19,0 0-1,0 0 1,-1 0-1,1 0 1,-1 0-1,0 0 1,-1 0 0,1 0-1,-1 0 1,0 0-1,0 0 1,-1 0-1,0 0 1,0 0 0,-2-7-1,2 7-49,-1 1 0,1 0 0,-1 1 1,0-1-1,0 0 0,-1 0 0,1 1 0,-1 0 0,0-1 0,0 1 0,0 0 0,0 0 0,0 1 0,-1-1 0,1 1 0,-1-1 0,0 1 1,0 0-1,-7-2 0,2 1-9,0 1 0,-1 1 0,0 0 0,1 0 0,-1 1 0,0 0 0,0 0 0,1 1 0,-1 1 0,-15 4 0,6-1 47,0 1 0,0 1 0,1 0 0,-23 14-1,26-12-27,0 1 0,0 0-1,-17 16 1,27-21 16,0 0 0,0 0 0,1 0 0,0 0 1,0 1-1,0 0 0,1 0 0,0 0 0,0 0 0,0 0 0,-3 13 0,6-17 26,-1 0 1,1 1-1,0-1 0,0 0 0,0 0 0,1 1 0,-1-1 0,0 0 0,1 0 0,0 1 0,-1-1 0,1 0 0,0 0 0,0 0 0,0 0 0,0 0 0,1 0 1,-1 0-1,1-1 0,-1 1 0,1 0 0,-1-1 0,1 1 0,0-1 0,0 1 0,0-1 0,-1 0 0,1 0 0,4 1 0,4 3 73,-1-1 0,1 0-1,1-1 1,19 3 0,-13-3-18,1-1-1,0 0 1,0-2 0,-1 0 0,1-1 0,0-1 0,0 0 0,-1-1-1,1-2 1,-1 1 0,0-2 0,-1 0 0,21-11 0,-32 14-51,0 0-1,1 0 1,-1-1 0,0 0 0,0 0 0,-1 0 0,1-1-1,-1 1 1,0-1 0,-1 0 0,1 0 0,-1-1 0,0 1 0,0-1-1,0 0 1,-1 1 0,0-1 0,0 0 0,0 0 0,-1-1 0,0 1-1,0 0 1,-1 0 0,0 0 0,0-1 0,-1-10 0,1 14-47,-1 1 1,1 0-1,-1 0 1,1 0-1,-1 0 1,0 0-1,0 0 0,0 0 1,0 0-1,0 0 1,0 0-1,0 0 1,-1 1-1,1-1 1,-1 1-1,1-1 1,-1 1-1,-3-3 1,3 3 2,0 0-1,-1 0 1,1 0 0,-1 1 0,1-1 0,0 1 0,-1-1 0,0 1 0,1 0 0,-1 0 0,1 0 0,-1 0-1,-4 1 1,-3 2-16,1 0-1,-1 0 1,1 1-1,-1 0 1,1 1-1,-16 11 0,12-8 65,1 1-1,-15 16 0,24-22-19,-1 0 0,1 1 0,0 0 0,0-1 1,1 1-1,-1 0 0,1 1 0,0-1 0,0 0 0,0 1 0,1-1 0,-2 7 0,3-9 18,0-1 1,0 1-1,0 0 1,0-1-1,0 1 1,1 0-1,-1-1 0,1 1 1,-1-1-1,1 1 1,-1 0-1,1-1 1,0 0-1,0 1 0,0-1 1,0 1-1,0-1 1,0 0-1,0 0 1,0 1-1,0-1 0,1 0 1,-1 0-1,0 0 1,1 0-1,-1-1 1,1 1-1,-1 0 0,1-1 1,-1 1-1,1-1 1,1 1-1,4 1 51,0 0 1,0-1-1,0 0 0,0 0 1,1-1-1,8 0 0,-9-1-24,0 0-1,0-1 1,0 1-1,-1-2 0,1 1 1,-1-1-1,1 0 1,-1 0-1,0-1 1,0 1-1,-1-2 0,1 1 1,-1 0-1,0-1 1,9-10-1,-12 12-28,1-1 0,-1 1-1,0-1 1,1 0 0,-2 1 0,1-1 0,0 0-1,-1 0 1,0 0 0,0 0 0,1-8 0,-2 9-40,0 0 1,0-1 0,0 1 0,-1 0 0,1 0-1,-1 0 1,0 0 0,0 0 0,0 0 0,0 1-1,0-1 1,-1 0 0,1 0 0,-1 1 0,0-1-1,0 1 1,-3-4 0,2 4-15,0-1-1,0 1 1,0 0 0,0 0-1,0 1 1,0-1 0,0 1-1,-1-1 1,1 1 0,-1 0-1,1 0 1,-1 0 0,1 1-1,-1 0 1,1-1-1,-6 1 1,-3 1-29,0 0 1,0 0-1,-16 5 0,11-2 36,0 1 0,1 0 0,-21 11 1,30-13 32,0 1-1,0 0 1,1 0 0,0 1 0,0 0 0,0 0 0,0 0 0,1 0 0,-9 12 0,13-16-2,0 1 1,0-1-1,0 1 0,0 0 0,0 0 0,1-1 0,-1 1 0,0 0 0,1 0 0,0 0 1,-1 0-1,1 0 0,0 0 0,0 0 0,0 0 0,0 0 0,0-1 0,1 1 0,0 3 0,0-3 20,0 1 0,0 0 0,0-1-1,1 0 1,0 1 0,-1-1-1,1 0 1,0 0 0,0 0 0,0 0-1,5 3 1,0 1 53,2-2 0,-1 1-1,1-1 1,-1 0 0,1-1 0,18 5-1,-15-5-7,1-1 0,-1 0 0,1-1 0,0 0 0,0-1 0,0-1 0,-1 0-1,1 0 1,0-1 0,-1-1 0,14-4 0,-23 5-36,1 0 0,0 0 0,-1-1 0,1 1 0,-1-1 0,1 1 0,-1-1 0,0 0 0,0-1 0,-1 1 0,1 0 0,-1-1 0,1 1 0,-1-1 0,0 0 0,2-5 0,-4 7-43,1 0 0,0 0 0,-1 0 0,1 0-1,-1 0 1,0 0 0,0-1 0,0 1 0,0 0 0,0 0 0,0 0-1,0 0 1,-1-1 0,1 1 0,-1 0 0,1 0 0,-1 0-1,0 0 1,0 0 0,0 0 0,0 1 0,0-1 0,-1 0 0,1 0-1,0 1 1,-1-1 0,1 1 0,-1-1 0,0 1 0,1-1-1,-1 1 1,0 0 0,-2-1 0,-1 0-9,0 0-1,-1 0 1,1 0-1,0 1 1,-1 0-1,1 0 1,-1 0-1,1 1 1,-1-1-1,0 2 1,1-1-1,-1 0 1,1 1-1,-1 0 1,1 0-1,-1 1 1,1 0 0,-8 3-1,-7 5 23,0 0-1,1 1 1,-21 16-1,26-16 113,16-12-12,0-1 1,0 1 0,0-1 0,0 1-1,0 0 1,4-2 0,12-8-9,31-32 116,-42 36-324,-11 9-75,2 0 158,0 0 0,-1-1 1,1 0-1,-1 0 0,1 1 0,-6 0 0,37-23 428,3-4-492,-22 17 57,0-1 1,1 2 0,0-1-1,0 2 1,24-11 0,-34 16 34,0 1 0,-1-1 0,1 1 1,0 0-1,0 0 0,0-1 0,0 1 0,0 0 1,0 0-1,0 0 0,0 0 0,0 0 1,0 0-1,0 1 0,0-1 0,0 0 0,0 0 1,0 1-1,0-1 0,0 0 0,0 1 0,-1-1 1,1 1-1,0-1 0,0 1 0,0 0 1,-1-1-1,1 1 0,0 0 0,-1-1 0,1 1 1,0 0-1,-1 0 0,1 0 0,-1-1 0,1 1 1,-1 0-1,0 0 0,1 0 0,-1 0 1,0 0-1,0 0 0,0 0 0,0 0 0,1 0 1,-2 1-1,2 3-31,-1 0-1,0 0 1,-1-1-1,1 1 1,-1 0 0,0-1-1,0 1 1,-3 7 0,-2 0 48,0-1-1,-1 1 1,0-2 0,-15 19 0,-41 35 225,47-48 114,13-12-141,11-11-345,-4 2-57,1 1 0,-1-1 0,0 0 0,0 0 0,-1 0 0,1 0 0,-1-1 0,0 0 0,-1 1 0,1-1 0,-1 0 0,0 0 0,-1 0 0,1-1 0,0-7 0,-2 7-390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6:45.0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47 140 3808,'-5'-3'9738,"0"2"-8549,11 3-468,19 1-295,1 0 1,-1-1 0,30-2 0,-23-1-343,-18 1 44,0-1-1,22-3 0,-32 3-49,1 0 0,-1-1-1,1 1 1,7-5 0,-11 5-36,1 1 0,-1-1-1,0 0 1,0 0 0,1 0 0,-1 0 0,0 0-1,0 0 1,0 0 0,0-1 0,0 1-1,-1 0 1,1-1 0,1-2 0,-2 3-28,1-1 1,-1 0 0,0 1-1,0-1 1,-1 0-1,1 1 1,0-1-1,0 0 1,-1 1 0,1-1-1,-1 1 1,0-1-1,1 1 1,-1-1 0,0 1-1,0-1 1,0 1-1,0 0 1,0-1 0,0 1-1,0 0 1,0 0-1,-1 0 1,0-1 0,-6-4-38,1 0 1,-15-8 0,9 7-74,0 0-1,0 1 1,0 1-1,0 0 1,-1 1-1,0 0 1,0 1-1,0 1 1,-24-1-1,34 3 59,0 0 0,0 1 0,1 0 0,-1 0-1,0 0 1,1 0 0,-1 0 0,1 1 0,0-1 0,-1 1 0,1 0 0,0 0-1,0 0 1,0 0 0,0 1 0,1-1 0,-1 1 0,0 0 0,1 0 0,0 0-1,0 0 1,-3 6 0,-1 1 61,2 0 1,0 0-1,0 1 0,1-1 0,0 1 0,-2 18 0,4-20 67,0-1 0,1 1-1,1 0 1,0-1-1,0 1 1,0 0 0,1-1-1,5 14 1,-6-17-3,1 0 0,0 0 1,1-1-1,-1 1 0,1-1 0,0 1 1,0-1-1,0 0 0,1 0 0,-1 0 1,1 0-1,0-1 0,0 1 1,0-1-1,8 4 0,-3-4 58,1 0 1,0-1-1,0 0 1,-1-1-1,1 0 1,0 0-1,14-2 0,-21 1-129,58-3 276,-32 1-222,32 2 0,-35 0-178,-19 0-171,0 0 0,0 0 0,13 3 0,-18-3-282,0 1-1,0 0 1,1 0 0,-1 0 0,0 0 0,0 0 0,0 0 0,0 0-1,0 1 1,0-1 0,-1 1 0,1 0 0,0-1 0,-1 1-1,3 3 1,4 9-2441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6:45.3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33 6976,'0'-1'116,"0"1"1,0 0-1,0 0 0,0 0 1,-1 0-1,1 0 0,0 0 1,0 0-1,0 0 0,0 0 1,-1 0-1,1 0 0,0-1 117,0 1-116,0 0-1,0 0 0,0 0 1,-1 0-1,1-1 0,0 1 1,0 0-1,0 0 0,0 0 1,0 0-1,0-1 1,0 1-1,0 0 0,0 0 1,0 0-1,0-1 0,0 1 1,0 0-1,0 0 0,0 0 1,0 0-1,0-1 0,0 1 1,0-1 865,10-1 4669,26-4-3911,-3 1-1478,-12 1-918,40-2 0,-47 5-2357,-1 0 853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6:45.9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31 5728,'0'0'10,"-2"-16"1569,2 15-1419,0 1 0,-1-1 1,1 0-1,0 1 0,0-1 0,0 0 1,0 1-1,0-1 0,0 0 1,0 0-1,0 1 0,1-1 0,-1 0 1,0 1-1,0-1 0,0 0 1,1 1-1,-1-1 0,1 0 0,-1 1 0,0 1 0,0 0-1,0-1 1,0 1 0,0-1-1,0 1 1,0 0 0,0-1-1,0 1 1,0 0 0,0-1-1,0 1 1,1-1 0,-1 1-1,1 1 1,2 8 44,1 1 0,-1-1 0,-1 1 1,0 0-1,-1 0 0,0 0 0,-1 18 0,1-5 88,-1 90 670,-19 147-1,7-129-500,11-128-453,0 1 70,1-1 1,-1 1-1,1 0 0,0-1 1,0 1-1,1 0 0,0-1 1,-1 1-1,1-1 0,3 7 0,-4-11-46,0 1 0,0-1 0,1 0 0,-1 0 0,0 1 0,0-1 0,1 0-1,-1 0 1,0 0 0,1 1 0,-1-1 0,0 0 0,1 0 0,-1 0 0,0 0-1,1 0 1,-1 0 0,0 0 0,1 0 0,-1 0 0,1 0 0,-1 0 0,0 0-1,1 0 1,-1 0 0,0 0 0,1 0 0,-1 0 0,0 0 0,1 0 0,-1 0-1,0-1 1,1 1 0,-1 0 0,0 0 0,1 0 0,-1-1 0,13-10 271,-10 8-154,116-98 331,-68 59-1445,-50 41 945,0 0 0,0 0-1,0 0 1,0 1 0,0-1 0,0 0-1,0 1 1,1-1 0,-1 1-1,0-1 1,0 1 0,0 0 0,1-1-1,-1 1 1,0 0 0,1 0 0,-1 0-1,0 0 1,0 0 0,1 0 0,-1 0-1,0 1 1,0-1 0,1 0 0,-1 1-1,0-1 1,0 1 0,0-1 0,0 1-1,0-1 1,1 1 0,-1 0 0,0 0-1,0 0 1,-1-1 0,1 1-1,0 0 1,1 2 0,1 1 116,0-1 0,0 1 0,-1 0 0,1 0 0,-1 0 0,0 0 1,0 0-1,-1 1 0,2 6 0,-2-2 44,0-1 0,-1 14 0,0-13-49,0 0 0,2 13 0,3 21 142,5 21-119,-9-60-1036,0-1-1318,11-12-7339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6:49.0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8 306 3808,'-8'8'7245,"8"-8"-7168,1 0 65,0-1-1,0 1 0,-1-1 1,1 1-1,0-1 0,0 1 1,-1-1-1,1 1 1,0-1-1,-1 0 0,1 0 1,0 1-1,-1-1 0,1 0 1,-1 0-1,1-1 0,10-18 989,-8 14-881,73-123 1205,-76 129-1453,6-11 29,-5 10-83,0-1 0,-1 0 0,1 0 0,0 1 0,1-1 0,-1 0 0,0 1 0,3-3 0,-4 4 34,0 0 1,0 0-1,1 0 1,-1 0 0,0 0-1,0 0 1,0 0-1,0 0 1,0 0 0,1 0-1,-1 0 1,0 0 0,0 0-1,0 0 1,0 0-1,0 0 1,0 0 0,0 0-1,1 1 1,-1-1-1,0 0 1,0 0 0,0 0-1,0 0 1,0 0 0,0 0-1,0 1 1,0-1-1,0 0 1,0 0 0,0 0-1,1 0 1,-1 0 0,0 0-1,0 1 1,0-1-1,0 0 1,0 0 0,0 0-1,0 0 1,0 1-1,0-1 1,-1 0 0,2 7 48,-2 15 256,-1-1 1,-2 0-1,-10 38 0,-1 8 147,-33 237-17,17-122 1355,29-176-699,2-7-363,3-18-78,5-32-371,5-39-60,-6 36-156,17-67 0,-19 105-67,5-22-5,1 1 0,22-46 0,-25 66 28,1-3 0,1 0 0,21-29 0,-21 36-18,-2 1-99,1 1 0,1 0 1,0 0-1,19-15 1,-27 24 81,0 0 1,1 0 0,-1 1 0,1-1-1,0 1 1,0 0 0,-1 0 0,1-1 0,0 2-1,0-1 1,0 0 0,0 1 0,0-1-1,0 1 1,0 0 0,0 0 0,0 0-1,0 0 1,0 1 0,0-1 0,0 1-1,0 0 1,0 0 0,0 0 0,0 0-1,0 0 1,-1 1 0,4 2 0,-1-1 27,-1 0 0,0 1 1,1 0-1,-2 0 0,1 0 0,0 0 1,-1 1-1,0-1 0,0 1 1,0 0-1,-1 0 0,1 0 1,-1 0-1,0 1 0,-1-1 0,1 0 1,-1 1-1,0-1 0,0 9 1,-1-9 29,0-1 0,0 1 0,-1-1 0,1 1 0,-1-1 0,0 1 0,0-1 0,-1 0 0,1 1 0,-1-1 0,0 0 0,0 0 1,-1 0-1,1 0 0,-1-1 0,0 1 0,0-1 0,0 1 0,0-1 0,0 0 0,-1 0 0,1 0 0,-1-1 0,-6 4 0,1-1 45,0-1 0,0 0 0,0 0 0,-1-1 0,1 0 0,-1-1 0,0 0-1,1-1 1,-1 0 0,-14 0 0,13-2-46,0 0 0,0-2 0,0 1 0,0-1 0,1-1 1,-17-7-1,27 11-26,0 0 1,-1 0 0,1 0-1,0 0 1,0 0 0,0 0-1,-1 0 1,1 0 0,0 0-1,0 0 1,-1 0 0,1 0-1,0-1 1,0 1 0,0 0-1,0 0 1,-1 0 0,1 0-1,0-1 1,0 1 0,0 0 0,0 0-1,0 0 1,-1 0 0,1-1-1,0 1 1,0 0 0,0 0-1,0 0 1,0-1 0,0 1-1,0 0 1,0 0 0,0-1-1,0 1 1,0 0 0,2-2-82,9 0 16,0 0 0,0 0 1,0 1-1,14 0 0,-8 0 13,60-1 57,78-8 302,-127 6-277,0-1 1,0-1 0,-1-2-1,0-1 1,0 0 0,-1-2-1,-1-2 1,0 0 0,27-19-1,-46 27-17,1 0-1,-1 0 1,-1 0-1,10-12 1,-12 13-83,-4 3-49,-10 10-181,-14 15 122,-38 53 86,62-76 95,-13 16-39,-14 21 1,25-33 75,0-1 1,1 1 0,-1 0 0,1-1 0,0 1 0,1 1 0,-1-1 0,1 0 0,0 0 0,-1 9 0,2-14-24,0 1 1,0 0 0,0-1 0,0 1 0,0-1-1,0 1 1,1-1 0,-1 1 0,0 0-1,0-1 1,0 1 0,1-1 0,-1 1-1,0-1 1,1 1 0,-1-1 0,0 1 0,1-1-1,-1 0 1,0 1 0,1-1 0,-1 1-1,1-1 1,-1 0 0,1 1 0,-1-1 0,1 0-1,-1 0 1,1 1 0,-1-1 0,1 0-1,0 0 1,-1 0 0,1 0 0,-1 0-1,1 0 1,0 0 0,-1 0 0,1 0 0,-1 0-1,1 0 1,-1 0 0,1 0 0,0 0-1,-1 0 1,2-1 0,1 0 46,0 0 1,0 0-1,-1 0 1,1 0-1,0-1 0,0 1 1,3-4-1,5-5 2,0-1 0,-2 0 0,1-1 0,-1 0-1,11-22 1,-14 24-54,10-15-13,-7 13-37,-1-2 0,0 1 1,-1-1-1,7-20 1,-12 31-598,-2 7 335,-3 13 84,-5 11 158,2-11 154,-4 25-1,9-37-92,1 0 0,-1-1-1,1 1 1,0 0 0,0-1-1,0 1 1,1 0 0,0 0-1,0-1 1,2 7 0,-3-10 26,1 0 1,0 0 0,-1 0 0,1 0-1,0 0 1,-1 0 0,1 0 0,0 0-1,0 0 1,0-1 0,0 1 0,0 0-1,0 0 1,0-1 0,0 1 0,0-1-1,0 1 1,0-1 0,0 1 0,1-1-1,-1 0 1,0 1 0,0-1 0,0 0-1,1 0 1,-1 0 0,0 0 0,0 0-1,3-1 1,2 0 70,1 0 0,-1-1 0,1 0 1,6-3-1,-8 3-80,28-12 61,-2-2 0,0-1-1,53-39 1,-64 42-187,0 3-15,-9 10-28,-11 1 138,1 0 1,-1 0-1,0 0 0,0 0 0,1 1 0,-1-1 1,0 0-1,0 0 0,1 0 0,-1 1 1,0-1-1,0 0 0,0 0 0,1 1 1,-1-1-1,0 0 0,0 1 0,0-1 1,0 0-1,0 1 0,1-1 0,-1 0 0,0 0 1,0 1-1,0-1 0,0 0 0,0 1 1,0-1-1,0 0 0,0 1 0,-1 20-166,0-10 199,1-1 1,2 18 0,-2-26-21,1 1 0,-1 0 1,1 0-1,0-1 1,0 1-1,0 0 1,0-1-1,1 1 0,-1-1 1,1 0-1,-1 1 1,1-1-1,0 0 1,3 3-1,-3-3 51,1 0 1,0 0-1,0 0 0,0-1 0,0 1 0,0-1 1,0 0-1,0 0 0,0 0 0,0 0 1,1 0-1,-1-1 0,0 1 0,1-1 1,-1 0-1,0 0 0,1-1 0,-1 1 1,0 0-1,1-1 0,-1 0 0,0 0 1,0 0-1,0 0 0,0-1 0,4-1 1,6-5-34,0 0 1,0-1 0,0 0 0,13-13-1,-12 8-16,-1-1 0,0 0 0,13-21 0,4-4 0,-23 29-111,-4 6-287,-5 13 150,0 1 212,1 1 0,0 0 0,1 18 0,0-19 52,3 42 107,-2-49-121,-1 0-1,1 0 1,-1 0 0,1 0 0,0-1 0,0 1 0,0 0 0,0-1 0,0 1 0,0-1 0,0 1-1,0-1 1,3 3 0,6 7 142,-10-10-124,1-1 0,0 1 0,0-1 0,0 1 0,0-1 0,0 1 0,0-1 0,0 0 1,-1 1-1,1-1 0,0 0 0,0 0 0,0 0 0,0 0 0,0 0 0,0 0 0,0 0 0,0 0 0,0 0 0,0-1 0,0 1 0,2-1 0,23-8 223,-13 2-198,1 0-1,-1-2 0,0 0 0,21-18 0,39-47 406,-72 74-449,111-120-395,-110 117 345,1 1-1,0-1 1,0 1 0,0 0 0,0-1 0,0 2 0,7-4 0,-9 4 38,0 1 1,0 0-1,0 0 1,0-1-1,0 1 1,0 0-1,0 0 0,0 0 1,0 0-1,-1 0 1,1 0-1,0 1 1,0-1-1,0 0 0,0 0 1,0 1-1,0-1 1,0 0-1,0 1 1,-1-1-1,1 1 0,0-1 1,0 1-1,0 0 1,-1-1-1,1 1 1,0 0-1,-1-1 0,1 1 1,-1 0-1,1 0 1,-1 0-1,1-1 1,0 3-1,1 3-17,0-1 0,0 1 1,0 0-1,-1 0 0,0 0 0,0 0 0,0 1 0,-1 10 1,-1 1 21,0-1 1,-4 17-1,3-29 29,0 1 0,1-1 0,-1 0 0,-1 0 0,1 0 0,-1 0 0,0-1 0,0 1 0,0-1 0,-1 1 0,0-1 0,0 0 0,0-1 0,0 1 0,0-1 0,-1 1 0,1-1 0,-1-1 0,0 1 0,0-1 0,0 0 0,0 0 0,-1 0 0,1 0 0,-11 0 0,12-1-5,-1-1 1,1 0 0,-1 0-1,1 0 1,0-1 0,-1 0-1,1 1 1,0-2 0,-1 1-1,1 0 1,-5-3 0,-2-1-106,9 4-46,10 0 65,77 6 244,-59-3-247,0 0 1,0 2-1,-1 1 1,33 10 0,-38-10-179,-9-2-504,1 0 1,13 6-1,-15-6-2047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6:49.3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100 68 7392,'-71'-31'3360,"52"26"-2944,9 1 64,10 1-352,5-5-544,5 3 224,12-2-4448,4 2 2560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6:53.4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133 587 2240,'0'0'56,"0"-1"0,-1 1 1,1-1-1,0 1 0,0 0 0,0-1 1,0 1-1,0-1 0,0 1 0,0-1 1,0 1-1,0 0 0,0-1 0,1 1 1,-1-1-1,0 1 0,0 0 0,0-1 0,0 1 1,1 0-1,-1-1 0,0 1 0,0 0 1,1-1-1,-1 1 0,0 0 0,0-1 1,1 1-1,-1 0 0,0 0 0,1-1 1,-1 1-1,0 0 0,3-2 2197,-6-4 1448,3 5-3597,-1 0-1,1 1 0,-1-1 1,1 0-1,-1 1 0,1-1 1,-1 1-1,0-1 0,1 0 1,-1 1-1,1 0 0,-1-1 1,0 1-1,0-1 0,1 1 0,-1 0 1,0-1-1,0 1 0,1 0 1,-1 0-1,0 0 0,-1 0 1,0 0-54,1 0 0,-1 0 0,0 0 1,0 1-1,1-1 0,-1 1 0,0 0 0,1-1 1,-1 1-1,-1 1 0,-3 2-77,-1 0 0,2 1 0,-12 10 1,11-9 84,-1 1 1,2 1 0,-1-1-1,0 1 1,2 0 0,-1 0-1,1 0 1,0 1 0,0 0-1,1-1 1,0 1 0,1 0-1,0 1 1,-1 13 0,2-21 1,1-1 1,0 0 0,1 1 0,-1-1 0,0 0 0,0 1 0,0-1 0,1 0 0,-1 1 0,1-1 0,-1 0 0,1 0 0,-1 1-1,1-1 1,0 0 0,-1 0 0,1 0 0,0 0 0,0 0 0,0 0 0,0 0 0,0 0 0,0 0 0,0-1 0,0 1-1,0 0 1,1-1 0,-1 1 0,0-1 0,0 1 0,1-1 0,-1 1 0,0-1 0,1 0 0,-1 0 0,0 0 0,1 0-1,2 0 1,-1 0 23,0 0-1,1-1 1,-1 1-1,0-1 1,0 0-1,1 0 1,-1 0-1,0 0 1,0-1-1,0 1 1,0-1-1,-1 0 1,1 0-1,0 0 1,2-3-1,4-6 27,-1-1 0,0 1-1,0-2 1,-1 1-1,9-27 1,-14 35-149,-1-1-96,-2 5-217,-4 9-164,-8 71 127,5-36 498,1 0 1,-1 56-1,7-72-48,-2 11 6,-9 114 113,7-114 150,-19 71 0,21-97-7,3-11-223,-1 1 1,1-1-1,-1 1 1,1-1-1,-1 0 1,0 1-1,0-1 1,-1 0 0,0 3-1,2-5-85,-1 0 0,1 0 0,0 0 0,0 0 0,0 0 0,-1 1-1,1-1 1,0 0 0,0 0 0,0 0 0,-1 0 0,1 0 0,0 0 0,0 0 0,-1 0 0,1 0 0,0 0 0,0 0 0,-1 0-1,1 0 1,0 0 0,0 0 0,-1 0 0,1 0 0,0 0 0,0 0 0,0 0 0,-1 0 0,1 0 0,0-1 0,0 1-1,-1 0 1,-7-8 264,-3-13 6,7 9-241,0 0 0,1 0 1,0-1-1,1 0 0,0 0 0,0-14 0,2 1-1,1-1 0,5-26-1,-2 27-222,1 0 0,1 0 0,1 1-1,11-26 1,-14 45 142,-1 0 0,1 0 1,0 1-1,1-1 0,-1 1 0,1 0 0,0 0 0,0 0 1,1 1-1,-1 0 0,1 0 0,9-4 0,1-1 64,1 2 0,-1 0-1,31-7 1,-5 3 65,77-22 76,-98 25-91,0 0-1,0-1 0,28-18 1,-43 23-29,-1 1 0,0-1 1,-1-1-1,1 1 1,-1-1-1,0 0 0,0 0 1,0 0-1,5-10 1,-8 13-65,0-1 0,1 1 1,-1-1-1,0 0 0,0 1 1,0-1-1,-1 0 0,1 0 1,-1 0-1,0 0 0,1 1 1,-1-1-1,-1 0 0,1 0 1,0 0-1,-1 0 0,1 0 1,-1 1-1,0-1 0,0 0 1,0 0-1,-2-4 0,2 6-1,0 0 0,1 0-1,-1 1 1,0-1 0,0 0-1,1 0 1,-1 0 0,0 1-1,0-1 1,0 0 0,0 1-1,0-1 1,0 1 0,0-1-1,0 1 1,0-1 0,0 1-1,-1 0 1,1-1 0,-2 1-1,1 0 1,0 0 0,0 1 1,0-1-1,0 0 0,0 1 0,0-1 0,1 1 0,-1 0 0,0 0 0,0 0 0,-2 1 0,-1 1-34,0 1 0,0 0 0,1 1 0,-1-1-1,1 1 1,-6 6 0,7-5 35,0-1-1,0 1 1,0 0 0,0 0 0,1 0-1,0 0 1,0 0 0,1 0-1,-1 11 1,1-14 30,1 0 0,0 0-1,0 0 1,0 0 0,0 1-1,0-1 1,1 0 0,0 0 0,-1 0-1,1 0 1,0 0 0,0-1-1,1 1 1,-1 0 0,1 0 0,-1-1-1,1 1 1,0-1 0,0 1-1,0-1 1,4 4 0,-2-3 80,1 0 1,0 0-1,0 0 1,0-1-1,0 0 1,0 0-1,0 0 1,1 0 0,-1-1-1,1 0 1,-1 0-1,1 0 1,-1-1-1,11 0 1,-4-2 35,-1 0 1,1-1 0,0 0 0,0 0-1,19-10 1,-13 5-195,-1-1-1,0 0 1,20-16 0,-33 22 36,-1 1-16,1-1 0,-1 1 0,1 0 0,-1 0 0,9-3 0,-12 5 38,0 0-1,0 0 1,1 0-1,-1 0 1,0 0 0,0 0-1,1 0 1,-1 0 0,0 0-1,0 0 1,1 0-1,-1 0 1,0 0 0,0 0-1,0 1 1,1-1-1,-1 0 1,0 0 0,0 0-1,0 0 1,1 0 0,-1 1-1,0-1 1,0 0-1,0 0 1,0 0 0,1 1-1,-1-1 1,0 0-1,0 0 1,0 1 0,0-1-1,0 0 1,0 0-1,0 1 1,0-1 0,2 11-163,-3-4 235,0 0-1,0 0 0,0 0 0,-3 7 0,2-7 55,0 0-1,1 0 1,-2 13-1,5-19 431,4-5-315,6-7-136,-9 9-30,22-22-78,1 2-1,55-35 0,-79 56-28,0 0 1,1 0-1,-1 0 0,1 0 0,-1 0 0,0 0 0,1 0 0,0 1 0,-1 0 0,1-1 0,-1 1 1,1 0-1,0 0 0,-1 0 0,4 1 0,-4 0 16,0-1 0,-1 1 1,1 0-1,0-1 0,-1 1 1,1 0-1,-1 0 0,1 0 0,-1 0 1,1 1-1,-1-1 0,0 0 0,0 1 1,0-1-1,1 0 0,-1 1 0,0-1 1,-1 1-1,1 0 0,0-1 1,0 1-1,-1 0 0,1 1 0,1 3 25,0 0-1,0 0 0,1 0 0,-1-1 0,1 1 1,1-1-1,-1 0 0,1 0 0,0 0 0,0-1 1,9 9-1,-9-10 53,0 0 1,0-1-1,1 1 0,-1-1 1,1 0-1,-1 0 1,1 0-1,0-1 1,0 1-1,-1-1 0,1 0 1,0-1-1,0 1 1,0-1-1,7-1 1,3 0 43,-1 0 1,1-1-1,-1-1 1,0-1-1,0 0 1,14-6-1,-20 6-79,0 0-1,-1 0 1,1 0-1,-1-1 1,0-1-1,-1 1 1,1-1 0,-1 0-1,0 0 1,-1-1-1,8-9 1,-5 3-61,1 0 52,15-29 1,-23 38-33,1 0 0,0 0 0,-1-1 1,0 1-1,0 0 0,0 0 0,-1-1 0,1 1 1,-1 0-1,0 0 0,0-1 0,-2-4 1,3 8 8,-1 1 0,0 0 0,0 0 0,0-1 1,0 1-1,-1 0 0,1-1 0,0 1 0,0 0 0,0 0 1,0-1-1,0 1 0,0 0 0,0 0 0,0-1 1,0 1-1,-1 0 0,1 0 0,0-1 0,0 1 0,0 0 1,-1 0-1,1 0 0,0 0 0,0-1 0,0 1 1,-1 0-1,1 0 0,0 0 0,0 0 0,-1 0 0,1 0 1,0-1-1,-1 1 0,1 0 0,0 0 0,0 0 0,-1 0 1,1 0-1,0 0 0,0 0 0,-1 0 0,1 0 1,0 0-1,-1 1 0,1-1 0,0 0 0,0 0 0,-1 0 1,1 0-1,0 0 0,0 0 0,-1 0 0,1 1 1,0-1-1,0 0 0,0 0 0,-1 0 0,1 1 0,0-1 1,0 0-1,0 1 0,-17 18-207,12-12 176,-3 3 28,1 1 1,1-1-1,0 1 1,0 0-1,1 0 1,1 1-1,-1 0 1,2 0-1,-3 15 1,6-24 44,0 0 0,0 1 1,0-1-1,1 0 0,0 0 0,-1 0 0,1 1 0,0-1 1,0 0-1,1 0 0,-1 0 0,1-1 0,-1 1 1,1 0-1,0-1 0,0 1 0,0-1 0,1 1 1,-1-1-1,0 0 0,1 0 0,0 0 0,-1 0 0,1 0 1,0-1-1,0 1 0,0-1 0,0 0 0,0 0 1,0 0-1,0 0 0,0-1 0,1 1 0,-1-1 0,4 0 1,-1-1 15,0 0 1,0 0-1,0-1 1,0 0-1,0-1 1,-1 1-1,1-1 1,-1 0-1,10-7 0,2-3-19,21-22 0,27-21-54,-32 28-162,-26 21 163,-6 6 3,0 0-1,0-1 0,0 1 0,1 0 1,-1 0-1,0 0 0,1 0 0,-1 0 1,0 1-1,3-2 0,-4 2 15,0 1 1,1-1-1,-1 0 0,0 1 1,0-1-1,0 0 1,1 1-1,-1-1 0,0 1 1,0-1-1,0 0 0,0 1 1,0-1-1,0 1 1,0-1-1,0 0 0,0 1 1,0-1-1,0 1 0,0-1 1,0 0-1,0 1 0,0-1 1,-1 1-1,1-1 1,0 1-1,-5 20-112,4-18 51,-7 24 43,5-20 42,1-1-1,0 1 1,0-1 0,1 1-1,-1 11 1,2-16-7,0 0-1,0 0 1,1 0 0,-1 0-1,1 1 1,-1-1 0,1 0 0,0 0-1,-1 0 1,1 0 0,0-1-1,1 1 1,-1 0 0,0 0-1,0-1 1,1 1 0,-1 0-1,1-1 1,-1 1 0,1-1-1,0 0 1,3 2 0,-1-1 31,0 0 0,0 0 0,0 0 0,0-1 0,0 0 0,0 0 0,1 0 0,-1 0 0,5-1 0,44 0 347,-36-1-233,27-2-90,-1-1 0,50-11 0,-67 9-25,-1-1-1,-1-1 1,1-2-1,-1 0 1,22-14-1,-38 19-60,-1-1 0,12-11 0,-13 7-120,-22 19-61,-34 24-9,20-14 217,-34 28 0,63-46 4,0-1 1,0 1-1,0-1 1,1 1-1,-1 0 0,0-1 1,1 1-1,-1 0 0,1 0 1,-1-1-1,1 1 1,-1 0-1,1 0 0,-1 0 1,1 0-1,0 0 0,0 0 1,-1-1-1,1 1 1,0 0-1,0 0 0,0 0 1,0 1-1,0-1 8,1 0 0,-1-1 0,1 1 0,-1-1-1,1 1 1,-1-1 0,1 1 0,0-1 0,-1 1 0,1-1 0,0 0-1,-1 1 1,1-1 0,0 0 0,-1 1 0,1-1 0,0 0 0,0 0-1,-1 0 1,1 0 0,0 0 0,0 0 0,-1 0 0,1 0 0,0 0-1,0 0 1,-1 0 0,2-1 0,11-1 17,-1-1 0,0-1 0,0 0 0,0 0 0,-1-2 0,1 1 0,-1-1 0,0-1 0,-1 0 0,14-11 0,-17 13-283,-5 8-64,-7 15-75,4-15 402,-1 1 5,-7 27 23,9-29-26,-1-1 1,1 1-1,0-1 1,0 0-1,0 1 1,0-1-1,0 0 1,1 1-1,-1-1 1,0 0-1,0 1 1,1-1-1,-1 0 1,1 1-1,-1-1 1,1 0-1,0 0 1,0 0-1,1 2 1,-1-3 7,1 1 0,-1-1 0,1 0 0,-1 0 0,1 0 0,0-1 0,-1 1 0,1 0 0,-1 0 0,1-1 0,-1 1 0,1-1 0,1 0 0,1-1 27,8-2-9,0-1 1,-1-1-1,0 0 0,0 0 1,0-1-1,-1-1 0,9-8 1,1 1 84,-1 0-68,-1-1 1,-1-1-1,21-25 0,-7 6-30,95-128 10,-12-13 33,-76 112-476,58-138 1,-126 265-571,5-13 965,1 1-1,3 2 1,1 0-1,4 0 1,1 2-1,-7 56 1,17-84 27,2 0 0,1 0 0,2 41-1,1-57 32,0 0-1,1-1 1,0 1-1,0-1 0,1 1 1,0-1-1,1 0 1,0 0-1,0 0 0,1 0 1,0-1-1,10 12 1,-13-17-18,1 0 1,0 0 0,1-1-1,-1 1 1,0-1 0,1 0-1,-1 0 1,1 0-1,0-1 1,-1 1 0,1-1-1,0 0 1,0 0 0,0 0-1,0 0 1,0-1 0,0 0-1,0 0 1,0 0 0,0 0-1,0-1 1,0 1 0,0-1-1,0 0 1,0 0 0,3-2-1,2 0 17,-1 0 1,0-1-1,0 0 0,0 0 0,-1-1 0,0 0 0,0 0 1,0-1-1,0 0 0,-1 0 0,6-8 0,-9 10-72,0-1-1,-1 0 0,1 0 1,-1 0-1,0 0 0,0 0 1,-1 0-1,1 0 0,-1-1 1,0 1-1,-1-1 0,0 1 1,1-1-1,-2 1 0,0-11 1,1 16 13,0-1 0,-1 0 0,1 1 0,0-1 1,0 0-1,-1 1 0,1-1 0,0 1 0,-1-1 1,1 1-1,-1-1 0,1 1 0,0-1 0,-1 1 1,1-1-1,-1 1 0,0-1 0,1 1 0,-1 0 1,1-1-1,-1 1 0,1 0 0,-1-1 0,0 1 1,1 0-1,-1 0 0,0 0 0,1 0 0,-1 0 1,0-1-1,1 1 0,-1 0 0,0 1 0,1-1 1,-1 0-1,0 0 0,1 0 0,-1 0 0,0 0 1,1 1-1,-1-1 0,0 0 0,1 1 0,-2-1 1,-2 2-15,1 0 0,-1 1 1,0-1-1,1 1 0,-6 4 1,1 1-37,0 0 0,1 0 0,-10 14 1,15-18 70,-1 0 1,1 0 0,0 0 0,0 1 0,1-1 0,-1 1 0,1-1 0,0 1 0,0-1 0,0 1 0,0 4 0,2-6-1,-1-1 0,1 0 1,-1 0-1,1 1 0,0-1 0,-1 0 1,1 0-1,0 0 0,1 0 1,-1 0-1,0 0 0,0-1 0,1 1 1,-1 0-1,1-1 0,0 1 1,-1-1-1,1 1 0,0-1 1,3 2-1,-1-1 10,0 1-1,0-1 1,0 0 0,1 0 0,-1-1 0,0 1-1,1-1 1,0 0 0,6 0 0,17-1 193,0-2 0,0-1 0,44-11 0,-48 10-170,205-47-158,-188 42 69,51-18 0,-144 52-560,24-14 541,-40 17 183,59-24-120,1 0-1,0 1 0,0 1 0,0-1 1,-10 10-1,16-13-6,1-1 0,0 0 0,0 1 0,0-1 0,0 1 0,0-1 0,0 1 0,0 0 0,0-1 0,1 1 0,-2 2-1,2-3 19,0 0-1,0 0 0,0-1 0,0 1 0,0 0 0,0-1 0,1 1 0,-1 0 0,0-1 0,0 1 1,0 0-1,1-1 0,-1 1 0,0 0 0,1-1 0,-1 1 0,0-1 0,1 1 0,-1 0 0,1-1 0,-1 1 1,1-1-1,-1 0 0,1 1 0,-1-1 0,1 1 0,0-1 0,-1 0 0,1 1 0,0-1 0,-1 0 0,1 0 1,1 1-1,3 0 41,1 0 0,0 0 0,0 0 0,0 0 0,1-1 0,-1 0 0,0-1 0,0 1 0,0-1 0,0 0 0,0-1 0,0 1 1,11-6-1,-1 0 12,1-1 0,-1-1 0,19-13 1,-26 15-41,1-1 1,-1-1 0,0 1 0,-1-2 0,0 1 0,-1-1-1,0 0 1,0-1 0,-1 1 0,8-20 0,1-9 3,18-70 0,-27 85-47,39-179-35,-44 198-30,0 0 0,-1 1-1,1-1 1,-1 0 0,0 0 0,-2-9 0,2 14 81,0 0 0,0 0 0,0 0 0,0 0 0,0 0 0,0 0 0,0-1 0,0 1 0,0 0 0,0 0 0,0 0 1,0 0-1,0 0 0,0 0 0,0 0 0,0 0 0,0-1 0,0 1 0,0 0 0,0 0 0,0 0 0,-1 0 0,1 0 0,0 0 0,0 0 0,0 0 0,0 0 0,0 0 0,0-1 0,0 1 1,0 0-1,0 0 0,0 0 0,-1 0 0,1 0 0,0 0 0,0 0 0,0 0 0,0 0 0,0 0 0,0 0 0,0 0 0,-1 0 0,1 0 0,0 0 0,0 0 0,0 0 0,0 0 0,0 0 0,-6 7-179,-5 17 36,1 3 93,2 0 0,0 0 0,-6 57 0,1 90 45,12-148 258,1 1 0,6 41 1,-4-53-933,1 1 0,1-1-1,1 0 1,0 0 0,12 24 0,-7-24-1468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6:53.8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0 216 9376,'0'-6'4256,"63"-14"-3680,-5 3 1344,11 9-1153,39-20-159,-5 13-384,31-13-192,-8 3 0,9-2-256,-14 10 128,-13 1-5791,-18 8 3199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6:55.4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234 17 6144,'0'-17'3445,"-6"44"6,-15 25-3046,12-30 91,-56 153 798,13-32-684,19-51 3,-15 37 1686,76-142-598,26-19-1770,1 2-1,1 3 1,75-25 0,-122 49 14,1 0 0,0 1 1,0 0-1,0 1 0,0 0 0,0 0 1,15 2-1,-23-1 47,1 1-1,0-1 1,0 1 0,-1-1-1,1 1 1,0 0 0,-1 0-1,1 0 1,-1 0 0,1 0-1,-1 1 1,0-1 0,1 1-1,-1 0 1,0-1 0,0 1 0,0 0-1,0 0 1,0 1 0,-1-1-1,1 0 1,-1 0 0,1 1-1,-1-1 1,0 1 0,0-1-1,0 1 1,0 0 0,-1-1-1,1 1 1,0 4 0,-1-3 39,0 1 1,0-1-1,0 0 0,-1 1 1,1-1-1,-1 0 1,0 0-1,0 0 0,-1 1 1,1-1-1,-1 0 1,0-1-1,0 1 0,-5 6 1,4-5 28,-1 0 1,0-1-1,0 0 1,-1 0-1,1 0 0,-1 0 1,0 0-1,0-1 1,0 0-1,-7 3 1,-7 1 31,-2-1 1,1 0 0,0-2-1,-1 0 1,0-2 0,0 0-1,-23-1 1,-26-7 274,58 4-414,11 2 54,-1 0 1,1 0-1,0 0 0,-1-1 1,1 1-1,-1-1 0,1 1 0,0-1 1,-1 0-1,1 1 0,0-1 1,-1 0-1,1 0 0,0 0 0,0 0 1,0 0-1,0 0 0,-2-2 1,3 3-10,0-1 1,0 1 0,0 0-1,0 0 1,0 0 0,0 0-1,0-1 1,0 1 0,0 0-1,0 0 1,0 0-1,0 0 1,0-1 0,0 1-1,0 0 1,0 0 0,0 0-1,0 0 1,0-1 0,0 1-1,0 0 1,0 0 0,1 0-1,-1 0 1,0-1 0,0 1-1,0 0 1,0 0 0,0 0-1,0 0 1,0 0 0,1 0-1,-1 0 1,0-1 0,0 1-1,0 0 1,0 0-1,0 0 1,1 0 0,7-3-77,-5 2 55,12-4 2,1 1-1,1 0 1,-1 1 0,0 1-1,1 0 1,-1 1 0,32 3-1,-14 0-81,37-2-1,-22-1 311,-42 0-126,0 1 0,0-1 0,0 0 0,0-1 0,0 0 0,0 0 0,-1 0 0,1-1 1,-1 0-1,0 0 0,0-1 0,0 0 0,10-8 0,-1-1-45,-2 0 0,1-2 1,21-29-1,-24 27-101,-4 7-124,16-19 1,-21 30 65,-1 5 78,-1 8-6,-13 43-264,9-39 394,0-1-1,0 1 1,0 26 0,7-25 297,-3-18-350,1-1 1,-1 1-1,0-1 0,0 0 1,0 1-1,1-1 0,-1 1 0,0-1 1,0 0-1,1 1 0,-1-1 1,0 0-1,1 0 0,-1 1 1,0-1-1,1 0 0,-1 0 1,1 1-1,-1-1 0,0 0 1,1 0-1,-1 0 0,1 0 1,-1 0-1,1 0 0,-1 0 0,0 0 1,1 0-1,-1 0 0,1 0 1,-1 0-1,1 0 0,-1 0 1,0 0-1,1 0 0,-1 0 1,1-1-1,43-18 410,47-28 0,-4 1-700,-84 45 239,-1-1 1,0 1-1,1 1 0,-1-1 0,1 0 1,-1 0-1,1 1 0,0 0 1,-1-1-1,1 1 0,-1 0 0,1 0 1,0 1-1,2 0 0,-4-1 13,-1 0 0,1 0 0,0 1 0,-1-1 1,1 0-1,0 1 0,-1-1 0,1 0 0,-1 1 0,1-1 0,-1 1 0,1-1 0,-1 1 0,1 0 0,-1-1 0,0 1 0,1-1 0,-1 1 0,0 0 0,1 1 0,-1-1 8,1 1-1,-1 0 0,0-1 1,0 1-1,0 0 0,0-1 1,-1 1-1,1 0 0,0 0 0,-1-1 1,1 1-1,-2 2 0,-8 19 5,-1-1-1,-1 0 1,-18 24-1,-2 5 73,-22 50-187,-48 132 1,82-185 209,-9 14 143,25-56-151,0 0 0,0 0 0,0 0 0,-1-1 0,1 1 0,-1-1 0,-7 5 0,12-10-77,-1 1 1,1-1 0,-1 0 0,1 1 0,-1-1-1,1 0 1,-1 1 0,1-1 0,-1 0-1,0 0 1,1 0 0,-1 0 0,1 1 0,-1-1-1,0 0 1,1 0 0,-1 0 0,1 0 0,-1 0-1,0 0 1,1-1 0,-1 1 0,1 0-1,-1 0 1,0 0 0,1-1 0,-1 1 0,1 0-1,-1 0 1,1-1 0,-1 1 0,1 0-1,-1-1 1,1 1 0,-1-1 0,1 1 0,0-1-1,-1 1 1,1-1 0,0 1 0,-1-1 0,1 1-1,0-1 1,0 1 0,-1-1 0,1 1-1,0-1 1,0-1 0,-2-3 47,0-1 1,1 0-1,-2-10 1,3 15-37,-2-24-65,1 0 0,2-1 1,0 1-1,8-37 0,-6 38 40,2 1 0,13-39-1,-15 53 17,1 0 0,0 0-1,1 1 1,0-1 0,0 1 0,0 0-1,1 0 1,1 1 0,9-10 0,1 4-33,0 1 0,1 1 1,0 0-1,0 1 1,1 1-1,1 1 1,-1 1-1,1 0 1,0 2-1,1 0 0,-1 1 1,1 2-1,0 0 1,41 1-1,-57 1-636,0 1 0,0 0 0,0 0 0,0 0 0,0 0 0,0 1 0,-1 0 0,10 4 0,10 10-2655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7:02.9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9 825 5056,'-8'2'2721,"13"3"-714,13 4-874,-5-5-787,-1-1-1,1 0 1,0 0-1,0-1 1,0-1 0,0 0-1,16-2 1,-20 1-196,-1-1 0,1 0 0,-1 0 0,1-1 0,-1-1 0,0 1 0,0-1 0,0 0 0,-1-1 0,1 0 0,-1 0 0,8-6 0,-12 7-91,-1 1 0,1-1 0,-1 0 0,0 0 0,0 0 0,0 0 0,0 0 0,0-1 0,-1 1 0,1-1 0,-1 1 0,0-1 0,0 1 0,1-7 0,-2 8-63,0-1 1,1 1 0,-1 0 0,0 0-1,0 0 1,-1-1 0,1 1 0,0 0-1,-1 0 1,1 0 0,-1 0-1,0 0 1,0 0 0,0 0 0,0 0-1,0 0 1,0 0 0,0 0-1,-1 0 1,1 1 0,-1-1 0,1 1-1,-1-1 1,1 1 0,-4-3 0,1 3-63,0-1 1,0 1-1,0-1 1,0 1-1,0 1 1,0-1-1,-1 0 1,1 1-1,0 0 1,0 0-1,0 0 1,-1 1-1,1-1 1,0 1-1,0 0 1,0 0-1,0 1 1,0-1-1,0 1 1,1 0-1,-1 0 1,-4 3-1,2-2 67,1 1-1,-1 0 1,1 0-1,0 1 1,0-1 0,0 1-1,1 1 1,0-1-1,0 0 1,0 1-1,0 0 1,1 0-1,-4 10 1,6-13 28,0 0-1,0-1 1,1 1 0,0 0-1,-1 0 1,1 0 0,0 0-1,0 0 1,1-1 0,-1 1-1,0 0 1,1 0 0,0 0 0,0-1-1,1 4 1,0-2 50,0 0 0,1 0-1,-1 0 1,1 0 0,0 0 0,0-1-1,0 1 1,7 4 0,-4-3 46,0 0 1,0-1-1,1 0 0,-1-1 1,1 0-1,0 0 0,0 0 1,0 0-1,0-1 0,1-1 0,10 2 1,-8-2-19,0-2-1,0 1 1,0-2 0,-1 1 0,1-1 0,17-6-1,53-26 447,-61 25-531,-11 5-5,26-11 59,-1-2 0,0-1 0,38-29-1,-41 22-72,-1-1-1,-1-1 0,-2-2 0,34-47 0,-29 33 87,-2-3 0,30-62 0,-47 82-51,7-12-3,-3-1 0,22-71 1,-31 81-222,-2 1 1,0-1 0,0-35-1,-5 63 120,0-1 0,0 0 0,0 0 0,0 0 0,0 0 0,-1 0-1,1 0 1,-1 1 0,1-1 0,-2-3 0,2 4 53,-1 1 1,1 0-1,0 0 1,0 0-1,0-1 1,-1 1-1,1 0 1,0 0-1,0 0 1,0 0-1,-1 0 1,1 0-1,0 0 1,0 0-1,-1 0 1,1-1-1,0 1 1,0 0-1,-1 0 1,1 0-1,0 0 1,0 0-1,-1 0 1,1 1-1,0-1 1,0 0-1,0 0 1,-1 0-1,1 0 1,-12 10-112,-14 23-108,-43 71 0,53-75 227,2 0 1,1 1-1,-15 50 1,14-25 61,-9 66 0,19-96-32,2 0 0,1 0 0,0 1 0,2-1 1,1 0-1,6 28 0,-5-42 8,0-1 0,1 1 1,0-1-1,1 0 1,0-1-1,0 1 0,9 11 1,-9-15 76,0 1 0,1-1 0,-1 0 0,1 0 0,0-1 0,1 1 0,0-2 0,-1 1 0,2-1 0,7 5 0,-10-8-71,0 1 0,0-1 0,1 0 0,-1 0 0,0 0 0,0-1 0,0 0 0,0 0 1,1 0-1,-1 0 0,0-1 0,0 0 0,0 0 0,0-1 0,0 1 0,0-1 0,0 0 0,0 0 0,-1-1 0,1 1 0,-1-1 0,0 0 0,1 0 0,-1-1 0,6-6 0,-5 5-20,0-1-1,0 1 1,-1-1 0,1 0-1,-2-1 1,1 1-1,0-1 1,-1 1-1,0-1 1,-1 0-1,0 0 1,0 0 0,0-1-1,-1 1 1,0 0-1,0-1 1,-1-10-1,-1 15-55,1-1 0,-1 1-1,1 0 1,-1 0-1,0 0 1,-3-6 0,4 9 22,-1-1 0,1 1 1,0-1-1,0 1 1,-1-1-1,1 1 1,0-1-1,-1 1 1,1 0-1,-1-1 1,1 1-1,-1-1 0,1 1 1,0 0-1,-1 0 1,1-1-1,-1 1 1,1 0-1,-1 0 1,0-1-1,1 1 1,-1 0-1,1 0 0,-1 0 1,1 0-1,-1 0 1,1 0-1,-1 0 1,0 0-1,1 0 1,-1 0-1,1 0 1,-1 0-1,1 0 1,-1 1-1,1-1 0,-1 0 1,1 0-1,-1 1 1,1-1-1,-1 0 1,1 1-1,-1-1 1,1 0-1,0 1 1,-1-1-1,0 1 0,-7 8-16,0 0 0,1 0-1,0 0 1,1 1 0,0 0-1,0 0 1,-4 11 0,8-16 45,0 0 0,1 0 0,-1 0-1,1 1 1,0-1 0,1 0 0,-1 1 0,1-1 0,0 0 0,0 1 0,1-1 0,-1 0 0,1 0 0,1 1 0,-1-1-1,1 0 1,3 8 0,-3-9 12,0 0-1,0 0 1,0-1-1,1 1 1,-1-1-1,1 1 1,0-1-1,0 0 1,0 0-1,1 0 1,-1-1-1,1 1 1,-1-1-1,1 0 1,0 0 0,0 0-1,0 0 1,0-1-1,0 1 1,0-1-1,0 0 1,6 0-1,6 0 70,1-1-1,0-1 0,21-3 1,51-13 65,-71 13-127,251-62 185,-258 63-199,-1 0 0,-1-1-1,1-1 1,-1 0 0,1 0-1,-1-1 1,11-9 0,-72 39-558,41-19 524,1 0 0,-16 11-1,22-14-2,1 1 0,0-1-1,0 1 1,0 0-1,0-1 1,0 1 0,1 0-1,-1 1 1,1-1-1,0 0 1,-3 7-1,4-8 29,0-1 0,1 1 0,0-1 0,-1 1 0,1 0 0,0-1 0,0 1 0,0-1 0,0 1 0,0 0 0,0-1 0,0 1 0,0-1 0,1 1 0,-1 0 0,1-1 0,-1 1 0,1-1 0,0 1 0,0-1 0,-1 0-1,1 1 1,0-1 0,0 0 0,0 1 0,0-1 0,1 0 0,-1 0 0,0 0 0,0 0 0,1 0 0,-1 0 0,1-1 0,-1 1 0,0 0 0,1-1 0,1 1 0,1 1 34,0-1 0,1 0 0,-1 0 1,0 0-1,0-1 0,1 0 0,-1 0 0,0 0 1,1 0-1,-1 0 0,0-1 0,1 0 0,4-2 1,10-5 53,0 0 1,-1-2 0,0 0 0,30-24-1,-21 11 32,48-49-1,-40 31-52,38-58 0,20-49-262,-42 65 98,25-39 354,-72 115-365,0 0 0,0 0 1,-1-1-1,0 0 0,3-13 0,-6 21 90,0 0-1,1 0 0,-1-1 0,0 1 1,0 0-1,0-1 0,0 1 0,0 0 1,0 0-1,0-1 0,0 1 0,0 0 1,0-1-1,0 1 0,0 0 0,0 0 1,0-1-1,0 1 0,0 0 0,0-1 1,-1 1-1,1 0 0,0 0 0,0-1 1,0 1-1,0 0 0,0 0 0,-1-1 1,1 1-1,0 0 0,0 0 0,-1-1 1,0 1-1,0 0 1,0 0-1,0 0 1,1 0-1,-1 1 1,0-1-1,0 0 1,0 0-1,0 1 1,0-1-1,0 0 1,0 1-1,1-1 1,-2 1-1,-7 4-46,1 1 1,0 0-1,1 0 0,-1 0 0,1 1 0,1 0 0,-1 0 0,1 1 0,-5 8 0,-8 14-99,-16 36-1,34-64 160,-144 332 70,144-332-64,-27 92 180,26-85-144,0 0 0,1 1 0,0-1 0,1 0-1,0 1 1,0-1 0,1 1 0,2 11 0,-2-19-17,-1 0 0,1 0 0,-1 0 1,1 0-1,0 0 0,0 0 0,0 0 0,0 0 1,0 0-1,0 0 0,0-1 0,1 1 1,-1 0-1,1-1 0,-1 1 0,1-1 0,0 1 1,-1-1-1,1 0 0,0 0 0,0 0 1,0 0-1,0 0 0,0 0 0,0 0 0,0-1 1,0 1-1,0-1 0,4 1 0,4-1 45,1-1 0,-1 1 0,0-2 0,1 0-1,14-4 1,54-21 22,-40 12 3,-19 8-66,29-10-104,75-37-1,-102 45-64,-22 8 125,0 1 0,0 0 0,1 0 1,-1 0-1,0 0 0,0 0 0,0 0 0,0 0 1,0 1-1,1-1 0,-1 0 0,0 0 0,0 0 1,0 0-1,0 0 0,0 0 0,1 0 0,-1 0 1,0 0-1,0 0 0,0 0 0,0 0 1,0 1-1,0-1 0,0 0 0,1 0 0,-1 0 1,0 0-1,0 0 0,0 0 0,0 1 0,0-1 1,0 0-1,0 0 0,0 0 0,0 0 0,0 1 1,-3 11-193,-10 14 224,9-19-40,0 1-1,0-1 1,1 1-1,-4 14 1,6-19 44,1-1 0,0 1 0,0-1 0,-1 0 0,1 1-1,1-1 1,-1 1 0,0-1 0,1 1 0,-1-1 0,1 1 0,0-1 0,0 0 0,0 1 0,0-1 0,0 0 0,0 0 0,1 0-1,-1 0 1,4 4 0,-4-5-7,1 1 0,0-1-1,0 1 1,0-1 0,0 0-1,0 0 1,1 0 0,-1 0-1,0 0 1,0 0-1,1-1 1,-1 1 0,0-1-1,1 0 1,-1 0 0,0 0-1,1 0 1,-1 0 0,0 0-1,1 0 1,2-1 0,6-2 23,0 0 1,0 0 0,12-6 0,6-4 32,19-7-46,89-26 0,-97 35 71,-20 6-127,-16 4-44,-6 2-54,-11 5 53,0 1 0,1 1 0,-1 1 0,1-1 0,-12 13 0,20-16 62,0-1 0,0 0 0,0 1 0,1 0-1,0 0 1,0 0 0,0 0 0,-3 9-1,5-12 23,0 0 0,1-1 0,-1 1 0,0 0 0,1 0 0,0 0 0,-1 0 0,1 0 0,0-1 0,0 1 0,0 0 0,0 0 0,1 0 0,-1 0 0,0 0 0,1 0 0,-1 0 0,1-1 0,0 1 0,-1 0 0,1 0 0,0-1 0,0 1 0,0-1 0,0 1 0,1-1 0,-1 1 0,3 2 0,-2-3 20,1 0 0,-1-1 0,1 1 0,-1 0 0,1-1 0,-1 0 0,1 1 0,-1-1 0,1 0 0,-1 0 0,1-1 0,4 0 0,0-1 56,0 0 0,1-1 0,-1 0 0,0-1 0,0 1 0,10-8 0,8-4-96,6-2-30,46-25 40,-67 36 28,-1 0 0,-1-1 0,1 0 0,-1-1 0,12-13 0,-19 21-35,-1-1-1,1 0 1,0 0 0,-1 0-1,1 1 1,-1-1-1,1 0 1,-1 0-1,1 0 1,-1 0 0,1 0-1,-1 0 1,0 0-1,0 0 1,0 0-1,1 0 1,-1 0 0,0 0-1,0 0 1,0 0-1,0 0 1,-1 0-1,1 0 1,0 0 0,-1-2-1,0 2-6,0 0-1,0 0 1,0 0 0,0 0 0,0 0-1,0 0 1,0 0 0,0 0-1,-1 0 1,1 1 0,0-1-1,-1 0 1,1 1 0,-1-1-1,-1 1 1,-5-2 22,1 0 0,-1 1 1,1 1-1,-1-1 0,1 1 0,-9 1 1,-29 3-312,38-5 306,31-2-19,153-1-143,-119 4 250,-53 0-103,0 1 1,0-1-1,0 1 0,0 0 0,0 0 0,0 1 0,0-1 1,7 5-1,-11-6 13,0 0 0,1 1 0,-1 0 0,0-1 0,0 1 0,0 0 0,0-1 0,0 1 0,0 0 0,-1 0 0,1 0 0,0 0 0,0 0 0,-1 0 0,1 0 0,0 0 0,-1 0 0,1 0 0,-1 0 0,1 0 0,-1 0 0,0 0 0,1 1 1,-1-1-1,0 0 0,0 0 0,0 1 0,0-1 0,0 0 0,0 0 0,0 0 0,0 1 0,-1-1 0,1 0 0,0 0 0,-1 0 0,0 2 0,-22 37 253,13-26-1,8-11 103,11-8-118,29-21-263,36-21 261,-63 42-303,0-1-1,0 2 1,0-1 0,1 1 0,14-2 0,-25 6 57,0-1 0,-1 1 0,1 0 0,0 0-1,0 0 1,0 0 0,0 0 0,0 0 0,0 0 0,0 0 0,0 0-1,0 1 1,0-1 0,0 0 0,0 0 0,0 1 0,0-1-1,-1 1 1,1-1 0,0 1 0,0-1 0,0 1 0,-1-1-1,1 1 1,0 0 0,-1 0 0,1-1 0,-1 1 0,1 0 0,0 0-1,-1 0 1,0-1 0,1 1 0,0 2 0,0 2-8,0 1 0,0 0 1,0-1-1,-1 1 0,1 6 1,1 17 117,-1-26-80,-1 0 1,1 0-1,0 0 0,1 0 1,-1 0-1,0-1 0,1 1 1,0 0-1,-1-1 1,1 1-1,0-1 0,1 1 1,-1-1-1,0 0 0,1 0 1,-1 0-1,1 0 0,4 2 1,-3-2 25,1 0 0,-1-1 0,1 0 0,-1 0 0,1 0 0,0-1 0,-1 0 1,1 1-1,0-1 0,-1-1 0,7 0 0,8-3 21,-1-1 1,0-1-1,0 0 1,0-2-1,17-9 1,-34 16-70,28-13 31,-1-1-1,-1-1 1,36-28-1,-14 7-366,-49 36 325,0 1 0,1-1 0,-1 1 0,0-1 0,1 1 0,-1-1 0,1 1 1,-1 0-1,1-1 0,-1 1 0,1 0 0,-1-1 0,1 1 0,-1 0 0,1 0 0,0 0 0,-1-1 0,1 1 0,-1 0 0,2 0 0,-2 0 3,1 1 0,-1-1 0,0 0 0,0 0 0,1 1 0,-1-1 0,0 0-1,0 1 1,0-1 0,1 0 0,-1 1 0,0-1 0,0 0 0,0 1 0,0-1 0,0 1 0,0-1 0,0 0 0,0 1 0,0-1 0,0 0 0,0 1-1,0 0 1,0 3-33,-1 0 0,0 0-1,0 1 1,0-1 0,-2 4-1,0-1 23,-1-1 0,0 0 0,0 0 0,0 0 0,-1-1 0,-8 8 0,5-5 83,-12 14 1,7-8-28,0-1 0,-1 0 0,0 0 0,-17 10 1,29-22-29,-6 4 164,0 1 0,-14 11 0,44-17-296,103-16-124,-42-3-7207,-62 15 4921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7:03.3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33 7456,'-8'-8'3392,"16"12"-2944,-3-8 128,0 4-416,9-8-224,4 3 32,-1-2-928,6 2 544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3:50.38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214 46 1888,'-4'-4'395,"4"4"-255,-1-1 0,0 1-1,0-1 1,1 0 0,-1 1 0,0-1 0,1 1 0,-1-1-1,1 0 1,-1 1 0,1-1 0,-1 0 0,1 0 0,0 1-1,-1-1 1,1 0 0,-1-1 0,2 1-30,-1 1 0,0-1 1,0 1-1,0-1 0,0 1 1,0-1-1,0 1 0,1-1 0,-1 1 1,0-1-1,0 1 0,-1-1 0,1 1 1,0-1-1,0 1 0,0 0 1,0-1-1,0 1 0,0-1 0,-1 1 1,1-1-1,0 1 0,0-1 1,-1 1-1,1 0 0,0-1 0,-1 0 1,-10-9 1142,9 9-1197,-1 0 1,1 0-1,0 1 1,-1-1-1,1 1 0,-1 0 1,1-1-1,-1 1 1,1 0-1,0 0 0,-1 1 1,1-1-1,-1 0 0,1 1 1,-1 0-1,1-1 1,0 1-1,-1 0 0,1 0 1,0 0-1,0 1 1,0-1-1,0 0 0,0 1 1,0-1-1,0 1 0,0 0 1,1 0-1,-1 0 1,1 0-1,-1 0 0,-1 3 1,0 0-54,1-1 0,0 0 0,1 1 0,-1 0 1,1-1-1,0 1 0,0 0 0,0 0 0,0 0 0,1 0 1,0 0-1,0-1 0,1 1 0,-1 0 0,1 0 0,1 6 1,0-6 80,0 0 1,0-1-1,1 1 1,-1 0-1,1-1 1,0 1-1,1-1 1,-1 0-1,0 0 1,1 0 0,0-1-1,0 1 1,0-1-1,1 0 1,-1 0-1,6 2 1,-8-4-20,0 0 0,1 0 1,-1 0-1,1 0 0,-1 0 1,1-1-1,0 1 0,-1-1 1,1 0-1,0 1 0,-1-1 1,1-1-1,0 1 0,-1 0 1,1-1-1,0 1 0,-1-1 1,1 0-1,-1 0 1,1 0-1,-1 0 0,0 0 1,1 0-1,-1-1 0,0 1 1,0-1-1,0 0 0,0 0 1,0 0-1,0 0 0,0 0 1,-1 0-1,3-3 0,-3 2-27,1 0-1,0 0 0,-1-1 1,1 1-1,-1 0 1,0-1-1,0 1 0,-1-1 1,1 1-1,-1-1 1,0 1-1,1-1 1,-2 1-1,0-8 0,1 10-47,0-1-1,-1 1 0,1 0 1,-1-1-1,1 1 1,-1 0-1,0-1 0,1 1 1,-1 0-1,0 0 0,0 0 1,0 0-1,0 0 0,0 0 1,0 0-1,0 0 1,-2-1-1,1 1-20,0 0 0,1 1 0,-1-1 0,0 0-1,-1 1 1,1 0 0,0-1 0,0 1 0,0 0 0,0 0 0,0 0 0,0 1 0,0-1-1,0 0 1,-3 2 0,-12 3 78,0 1-1,1 0 1,0 1-1,1 1 1,0 1-1,0 0 1,0 1 0,1 0-1,1 1 1,-20 21-1,30-28 30,0-1-1,0 1 1,0-1-1,1 1 1,0 0-1,-2 4 1,4-7-56,-1 0 0,1 0 0,0 0-1,0 0 1,-1 0 0,1 0 0,0 0 0,0 0 0,0 0 0,0 0 0,0 0 0,1 0 0,-1 0 0,0 0 0,0-1 0,1 1 0,-1 0 0,0 0 0,1 0 0,-1 0 0,1 0 0,-1 0-1,1-1 1,0 1 0,-1 0 0,1-1 0,0 1 0,-1 0 0,1-1 0,0 1 0,0-1 0,0 1 0,-1-1 0,3 2 0,2 0 78,0-1 0,1 1 0,-1-1 0,0 1 0,1-2-1,-1 1 1,0 0 0,1-1 0,9-1 0,3-1 199,28-5 0,-31 3-138,0 0 0,26-12 0,-34 13-79,0 0 0,-1-1 1,0 1-1,0-2 1,0 1-1,0-1 0,-1 0 1,6-6-1,-10 10-70,1-1 0,-1 1 0,0-1-1,0 0 1,0 1 0,0-1 0,0 0 0,-1 0 0,1 0 0,-1 0-1,1 0 1,-1 0 0,1 0 0,-1 0 0,0 0 0,0 0 0,0 0-1,0 0 1,0 0 0,-1 0 0,1 1 0,-1-4 0,-2-1-177,1 0 0,-1 0 0,-1 1 0,1 0 0,-6-8 0,2 4-445,6 4-44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7:03.6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6 222 7968,'-5'-14'3616,"28"14"-3136,-1-6 512,4 1-640,47-12 544,7 2-480,43-16-224,-7 2-128,24-7 288,-11 7-192,11 6-2688,-19 7 1376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7:04.5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211 14 5056,'5'-13'1968,"-5"13"-1910,0 0 0,0 0 0,0 0 0,0 0 0,0 0 0,0 0 0,0 0 0,1 0 0,-1 0 0,0 0 0,0 0 1,0 0-1,0 0 0,0 0 0,0 0 0,0 0 0,0 0 0,0 0 0,1 0 0,-1 0 0,0 0 0,0 0 0,0 0 1,0 0-1,0 0 0,0 0 0,0 0 0,0 0 0,0 0 116,1 0-116,-1 1 0,0-1 0,0 0 0,0 0 1,0 0-1,0 0 0,0 0 0,0 0 0,0 0 0,0 0 0,0 0 0,0 0 0,0 1 0,0-1 0,0 0 0,0 0 0,0 0 1,0 0-1,0 0 0,0 0 0,0 0 0,0 0 0,0 0 0,0 1 0,2 26 2642,-2-20-2415,-1 0-1,0 0 0,-1 0 1,1 0-1,-1-1 0,-1 1 1,1 0-1,-7 10 0,3-5 37,-1-1-1,-1 0 0,-15 18 0,12-17-252,-1 0 0,0-1 1,0-1-1,-1 0 0,-1-1 0,0 0 0,0-1 0,-26 11 0,40-19-270,-1 1 0,1-1 0,-1 0 0,1 0 0,-1 1-1,1-1 1,-1 0 0,0 0 0,1 0 0,-1 0 0,1 0-1,-1 0 1,0 0 0,1 0 0,-1 0 0,1 0-1,-1 0 1,1 0 0,-1 0 0,0 0 0,0-1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7:06.1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178 606 5984,'0'-1'280,"0"0"0,0 0 0,0 0 0,0 0 0,0 0 0,1 0 0,-1 0 0,0 0 0,2-4 3705,-8 8-2496,-2 2-1201,0 0 1,0 1-1,-8 7 0,-11 9 101,10-9 58,-27 25 1,39-33-413,0 0 1,0 1 0,1 0-1,-1 0 1,1 0 0,0 1-1,1-1 1,-5 13-1,7-18-6,1 1-1,-1 0 1,1-1-1,-1 1 0,1 0 1,0 0-1,-1-1 1,1 1-1,0 0 0,0 0 1,0-1-1,1 1 1,-1 0-1,0 0 0,1-1 1,-1 1-1,1 0 1,-1-1-1,1 1 0,0-1 1,1 3-1,0-2 31,-1-1 0,1 0 0,0 1 0,0-1-1,-1 0 1,1 0 0,0 0 0,0 0 0,0 0 0,0-1-1,0 1 1,0-1 0,0 1 0,0-1 0,3 0 0,6 1 106,0-1 1,0-1 0,0 0-1,0-1 1,13-3-1,13-5-150,0-1-1,0-1 0,-1-3 0,-1 0 1,34-22-1,-52 29-416,-11 10 22,-6 7 159,-2 1 193,0-1 0,1 0-1,0 0 1,0 0 0,2 13-1,-1-19 54,0 1 1,1-1-1,-1 1 0,1-1 0,0 1 0,0-1 0,0 0 0,1 1 1,-1-1-1,1 0 0,-1 0 0,1 0 0,0 0 0,0 0 0,1 0 0,-1-1 1,4 4-1,-5-5 0,0-1 0,0 1 1,0-1-1,0 1 0,0-1 1,0 0-1,0 0 0,0 1 1,0-1-1,0 0 0,0 0 1,0 0-1,0 0 0,0 0 0,0 0 1,0 0-1,0-1 0,0 1 1,0 0-1,0-1 0,0 1 1,0 0-1,1-1 0,22-15 493,-18 11-465,8-6 6,-1-1 0,0 0-1,-1-1 1,-1 0 0,0-1-1,14-23 1,-21 30-59,0 2 26,-1-1 0,0 0 0,5-11-1,-8 16-55,1-1 0,-1 1-1,1-1 1,-1 1 0,0-1-1,0 0 1,0 1 0,0-1-1,0 1 1,0-1 0,0 1 0,0-1-1,-1 0 1,1 1 0,-1-1-1,1 1 1,-1 0 0,1-1-1,-1 1 1,-2-3 0,3 3-5,-1 0 1,0 1 0,1-1-1,-1 0 1,0 1 0,0-1-1,0 1 1,1-1 0,-1 1-1,0-1 1,0 1-1,0 0 1,0-1 0,0 1-1,0 0 1,0 0 0,0 0-1,1 0 1,-1 0 0,-2 0-1,-4 1-94,7-1 128,0 0-1,0 0 1,0 0 0,0 0-1,0 0 1,0 0-1,0 0 1,0 0 0,0 0-1,0 0 1,0 0-1,0 0 1,0 1 0,0-1-1,0 0 1,0 0-1,0 0 1,0 0 0,0 0-1,0 0 1,0 0-1,0 0 1,0 0 0,0 0-1,0 0 1,0 0-1,0 0 1,0 0 0,0 0-1,0 0 1,0 0-1,0 0 1,0 0 0,0 0-1,0 0 1,0 0-1,0 0 1,0 0 0,0 0-1,41 6 135,-18-5 47,0-1 0,0 0 0,0-2 0,0 0 0,0-2 0,0-1-1,23-8 1,-31 8-139,0-1-1,-1 0 1,0-1-1,0-1 1,-1-1-1,0 0 1,-1 0 0,0-1-1,0-1 1,-1 0-1,14-17 1,17-32 33,-3-2 0,34-73 0,-30 53-190,-30 59 162,0-1-1,-2-1 0,12-40 1,-23 65-59,0-1-1,1 1 1,-1-1 0,0 1 0,0-1 0,0 1 0,0-1 0,0 1 0,0-1 0,0 1 0,0-1-1,0 1 1,0-1 0,0 1 0,0-1 0,-1 1 0,1-1 0,0 1 0,0-1 0,-1 0-1,1 1 0,0 0-1,0 0 0,-1 0 0,1 0 0,0 0 0,-1-1 0,1 1 0,0 0 1,-1 0-1,1 0 0,0 0 0,-1 0 0,1 0 0,0 0 0,0 0 0,-1 0 0,1 0 1,0 0-1,-1 0 0,1 0 0,0 1 0,-1-1 0,1 0 0,-3 1-15,1 0-1,0 0 1,0 0-1,0 1 1,0-1-1,0 1 1,1-1 0,-4 4-1,-5 8 46,1-1 0,1 1 0,0 1-1,1 0 1,-10 25 0,-18 80-1,22-71-5,-4 12 18,-86 262 783,92-288-620,8-26 33,0 1-1,0-1 1,0 1-1,-1-1 1,-5 8 0,60-53 374,-45 33-635,0 0 0,0 0 0,0 0 0,1 1 0,-1-1 0,1 2 0,0-1 1,12-2-1,-19 4 27,1 1 1,0 0-1,-1 0 0,1-1 1,0 1-1,0 0 1,-1 0-1,1 0 1,0 0-1,-1 0 1,1 0-1,0 0 1,0 1-1,-1-1 0,1 0 1,0 0-1,-1 0 1,1 1-1,0-1 1,-1 0-1,1 1 1,0-1-1,-1 1 1,1-1-1,-1 1 1,1-1-1,-1 1 0,1-1 1,-1 1-1,1-1 1,-1 1-1,1-1 1,-1 1-1,0 0 1,1-1-1,-1 1 1,0 0-1,0-1 0,0 1 1,1 0-1,-1 0 1,0 1-1,2 5 44,0 1 0,-1 0 1,0 0-1,1 13 0,-2-21-23,0 0 0,0 1 1,0-1-1,0 0 0,0 0 0,0 1 1,0-1-1,0 0 0,0 0 1,0 1-1,0-1 0,0 0 0,0 0 1,0 1-1,0-1 0,1 0 1,-1 0-1,0 0 0,0 1 0,0-1 1,0 0-1,0 0 0,1 0 1,-1 0-1,0 1 0,0-1 0,1 0 1,-1 0-1,0 0 0,0 0 1,0 0-1,1 0 0,-1 0 0,0 0 1,1 1-1,10-4 324,12-9 92,-22 12-410,28-19 224,-8 5-320,1 0 0,1 2 0,39-17 0,-60 29-33,0 1 0,0-1 0,0 0-1,0 1 1,0-1 0,0 1 0,-1-1-1,1 1 1,0 0 0,0 0 0,-1 0-1,1 0 1,2 2 0,6 2-1976,7 3-2780,0 4 1461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7:08.9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4 482 4064,'-4'4'6460,"9"-4"-3176,39-9-1380,86-42-150,-106 40-1647,-19 8-45,1 0-1,-1 1 1,1-1 0,12-2 0,-10 3-92,-8 2-157,-6 8-17,3-4 202,0 0-1,-1 0 1,0-1 0,1 1 0,-1-1-1,-1 0 1,1-1 0,-7 5 0,-8 5 144,16-10-112,-1 1-1,1 0 0,0 1 0,-1-1 1,2 0-1,-6 8 0,7-10-17,0 1 0,1-1 0,-1 0-1,1 0 1,-1 1 0,1-1 0,-1 1 0,1-1 0,-1 0-1,1 1 1,0-1 0,0 1 0,0-1 0,0 1-1,0-1 1,0 0 0,0 1 0,1-1 0,-1 1 0,0-1-1,1 0 1,-1 1 0,1-1 0,-1 0 0,2 2-1,-1-2 36,0 0-1,0 0 1,0 0-1,1 0 0,-1 0 1,0 0-1,0-1 0,1 1 1,-1 0-1,0-1 1,1 1-1,-1-1 0,1 0 1,-1 1-1,1-1 0,-1 0 1,0 0-1,1 0 1,2 0-1,32-5 427,-24 3-236,17-3-3,0-3 1,43-16 0,-18 6-193,31-7-90,-84 25 43,-1 0 0,1-1 0,0 1-1,0 0 1,-1 0 0,1 0 0,0 0-1,0 0 1,-1 0 0,1 0 0,0 0-1,-1 0 1,1 0 0,0 1 0,1-1-1,-2 0 5,1 1-58,3-1-149,-17 12 96,7-8 93,1 0-1,0 1 1,0-1-1,0 1 1,-7 11-1,9-13 12,1 0-1,0 1 1,0-1-1,0 1 1,0-1-1,0 1 1,1 0 0,0 0-1,0 0 1,0 0-1,-1 5 1,2-9 19,0 1 0,0-1 1,0 1-1,0 0 0,0-1 1,0 1-1,0-1 0,0 1 1,0-1-1,0 1 0,0-1 0,1 1 1,-1-1-1,0 1 0,0-1 1,1 1-1,-1-1 0,0 1 1,0-1-1,1 1 0,-1-1 1,0 0-1,1 1 0,-1-1 1,1 1-1,-1-1 0,1 0 0,-1 1 1,0-1-1,1 0 0,-1 0 1,1 0-1,-1 1 0,1-1 1,0 0-1,-1 0 0,1 0 1,-1 0-1,1 0 0,-1 0 1,1 0-1,-1 0 0,1 0 0,-1 0 1,2 0-1,2-1 87,-1 0 0,1 0 1,0-1-1,0 1 0,3-3 0,-3 2-66,77-47 656,-47 30-570,139-83 31,-153 88-154,0-2 1,-1 0-1,-1-2 1,0 0-1,29-39 1,41-94-99,-81 139 83,16-42-46,-16 36-326,-29 69 381,-2-2 0,-3 0 1,-1-2-1,-3-1 0,-41 48 1,-18 17 182,78-96-35,-7 16 418,19-31-544,0 0 0,0 0 0,0 0 0,0 1 0,-1-1 0,1 0 0,0 0 0,0 0 0,0 0 0,0 1 0,0-1 0,0 0 0,0 0 0,0 1 0,0-1 0,0 0 0,0 0 0,0 0 0,0 1 1,0-1-1,0 0 0,0 0 0,0 0 0,1 1 0,-1-1 0,0 0 0,0 0 0,0 0 0,0 0 0,0 1 0,0-1 0,0 0 0,1 0 0,-1 0 0,0 0 0,0 0 0,0 1 0,0-1 0,1 0 0,-1 0 0,0 0 0,13 2 284,15-6-93,-27 4-202,10-2 26,11-3-85,0 1-1,0 1 1,0 1-1,0 1 1,32 3-1,-26 3-135,1 2 1,-1 1-1,51 22 0,-67-24-2114,0 1 618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7:09.2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12 6560,'-22'-12'3360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7:10.2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332 24 5632,'-6'-12'2157,"3"3"1510,3 9-3643,0 0 0,0 0 1,0 0-1,0 0 0,0 0 1,0 0-1,-1 0 1,1 0-1,0 0 0,0 0 1,0 0-1,0 0 0,0 0 1,0 0-1,0 0 0,0 0 1,0 0-1,0 0 1,0 0-1,0 0 0,0 0 1,0 0-1,0-1 0,0 1 1,0 0-1,0 0 0,0 0 1,0 0-1,0 0 1,0 0-1,0 0 0,0 0 1,0 0-1,0 0 0,0 0 1,0 0-1,0 0 1,0 0-1,0 0 0,0 0 1,0 0-1,0-1 0,0 1 1,0 0-1,0 0 0,0 0 1,0 0-1,0 0 1,0 0-1,0 0 0,0 0 1,0 0-1,0 0 0,0 0 1,0 0-1,0 0 0,0 0 1,0 0-1,0 0 1,0 0-1,0 0 0,0 0 1,0 0-1,1 0 0,-1 0 1,0 0-1,0 0 0,0 0 1,-6 3 155,-5 12 176,0 0 1,1 1-1,-14 27 0,-19 58 613,24-56-440,-42 104 580,-45 98 16,104-242-1064,-3 4 120,0 1 1,1-1 0,0 1 0,1 0 0,0 0 0,-2 15-1,6-28 6,0-1 0,1 1 0,-1 0 0,1 0 0,0 0 0,0 0-1,4-4 1,0-1-175,0 1 0,12-11 0,1 3-42,1 1 0,0 1 0,1 0 1,37-15-1,-58 28 26,1 0 0,-1 0 0,0 0 1,1 0-1,-1 0 0,0 0 0,0 0 0,1 0 1,-1 0-1,0 0 0,1 0 0,-1 0 0,0 0 1,0 0-1,1 0 0,-1 0 0,0 0 0,1 1 1,-1-1-1,0 0 0,0 0 0,1 0 0,-1 0 1,0 1-1,0-1 0,0 0 0,1 0 0,-1 1 1,0-1-1,0 0 0,0 0 0,0 1 0,1-1 1,-1 0-1,0 0 0,0 1 0,0-1 0,0 0 1,0 0-1,0 1 0,0 0 0,2 20 62,13-18-1914,3-4-1738,3 0 1013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7:12.4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0 215 4640,'0'-7'7749,"5"14"-7536,5 12 250,-7-12-189,0 0 0,1-1 0,0 0 0,0 0 0,7 8 0,-9-12-182,0 0 1,0-1-1,0 1 1,0-1-1,0 0 1,0 0-1,0 1 0,1-2 1,-1 1-1,0 0 1,1 0-1,-1-1 1,0 1-1,1-1 1,-1 1-1,1-1 0,-1 0 1,1 0-1,-1 0 1,5-2-1,22-4 177,0-1 0,36-15 0,-9 2-164,52-11-462,-25 5 223,-156 66 598,64-35-438,0 0 0,0 1-1,1 0 1,-1 0-1,1 1 1,1 0 0,-1 0-1,2 1 1,-12 14-1,17-19 5,0-1 0,0 0 0,0 1 0,0-1 0,1 1-1,-1-1 1,1 1 0,-1-1 0,1 1 0,0-1 0,0 1-1,1 3 1,-1-5-10,0 0 0,0-1 0,0 1 0,0 0 0,0-1 0,0 1 1,1-1-1,-1 1 0,0 0 0,1-1 0,-1 1 0,0-1 0,1 1 0,-1 0 0,1-1 0,-1 1 0,1-1 0,-1 1 0,1-1 0,-1 0 0,1 1 0,-1-1 0,1 0 0,-1 1 0,1-1 0,0 0 0,-1 1 0,1-1 0,0 0 0,-1 0 0,1 0 0,0 0 0,-1 0 0,1 0 0,0 0 0,-1 0 0,1 0 0,0 0 0,-1 0 1,1 0-1,0 0 0,-1 0 0,1-1 0,0 1 0,-1 0 0,1-1 0,0 1 0,8-5 117,0 1 1,0-2 0,-1 1 0,16-13-1,29-33 130,-4 4-732,-46 84 161,-3-36 300,5 22 197,1 0 1,13 32-1,-19-54-153,0 0 0,1 0 0,-1 0-1,1 0 1,-1 0 0,1 0-1,-1 0 1,1 0 0,0 0-1,0 0 1,-1-1 0,1 1 0,0 0-1,0 0 1,0-1 0,0 1-1,0 0 1,0-1 0,0 1 0,0-1-1,0 1 1,0-1 0,0 0-1,0 0 1,0 1 0,0-1 0,0 0-1,1 0 1,-1 0 0,0 0-1,0 0 1,0 0 0,0 0 0,0-1-1,0 1 1,1 0 0,-1-1-1,1 0 1,3-2 102,1 0 0,-1 0 0,0-1 1,0 0-1,7-8 0,-1 2-208,147-107 255,-66 53-287,-83 57 146,9-7-232,-12 11-57,-7 6-107,-7 8 370,0 0 0,1 1 0,0 0 1,1 0-1,-6 16 0,10-23-6,1 1 1,-1-1-1,1 1 1,0 0-1,0-1 0,1 1 1,0 0-1,0-1 1,0 1-1,1 0 1,-1 0-1,3 6 0,-2-10 4,-1-1 0,1 0 1,-1 0-1,1 0 0,0 0 0,-1 0 0,1 0 0,0 0 0,0 0 0,0 0 0,0 0 0,0 0 0,0-1 1,0 1-1,0 0 0,0-1 0,0 1 0,1 0 0,-1-1 0,0 0 0,0 1 0,0-1 0,1 0 0,-1 1 0,2-1 0,1 0 39,0 0-1,-1 0 0,1 0 0,0 0 0,-1-1 0,1 1 0,6-3 0,12-5 63,-1-1-1,1-1 1,25-17-1,56-46-202,-98 69 11,1 0 1,0 0-1,0 1 0,12-6 1,-16 8 48,-1 1 0,1-1 0,0 0 1,0 1-1,0 0 0,0-1 0,0 1 0,0 0 1,0 0-1,0 0 0,0 0 0,0 1 1,0-1-1,0 0 0,0 1 0,0-1 0,-1 1 1,1 0-1,0 0 0,3 1 0,1 3 38,0-1 0,0 0-1,1-1 1,-1 0 0,1 0-1,0 0 1,0-1-1,-1 1 1,2-2 0,-1 1-1,0-1 1,0 0 0,0-1-1,9 0 1,24 0 324,66-11 0,-86 8-305,0-1 1,0-1-1,-1-1 0,0-1 0,23-11 0,-34 14-13,0-1 0,0 0 1,0 0-1,0-1 1,-1 0-1,0 0 0,7-8 1,-12 11-33,0 1 1,0-1-1,-1 1 1,1-1 0,0 0-1,-1 0 1,0 0-1,0 0 1,0 0-1,0 0 1,0 0-1,0 0 1,-1 0-1,0-1 1,1 1-1,-1 0 1,0 0-1,-1 0 1,1-1-1,-1 1 1,1 0 0,-1 0-1,-1-3 1,2 5 3,-1 0 0,1 0 0,-1 0 0,1 0 1,-1 0-1,1 0 0,-1 0 0,0 0 1,1 1-1,-1-1 0,0 0 0,0 0 0,0 1 1,1-1-1,-1 0 0,0 1 0,0-1 1,0 1-1,0-1 0,0 1 0,0 0 0,0-1 1,0 1-1,0 0 0,0 0 0,-2 0 1,-1 0-11,-1 0 0,1 0 0,0 1 0,-1 0 1,1-1-1,-5 3 0,-15 5-162,0 1 1,1 1-1,-33 19 1,39-19 164,0 1 1,1 0 0,1 1 0,0 1-1,-18 20 1,28-27 57,0 1 0,0-1-1,1 1 1,0 0 0,0 0 0,0 1 0,1-1-1,0 1 1,1 0 0,0 0 0,-3 15-1,5-17 15,-1 0-1,1 0 1,1 0-1,-1 0 1,1 0-1,0 0 0,0 0 1,1 0-1,-1 0 1,1 0-1,1-1 1,-1 1-1,1-1 0,0 0 1,0 1-1,8 8 1,-5-8 5,0 0 0,0-1 0,1 0 0,0 0 0,0 0 1,0-1-1,1 0 0,-1 0 0,1-1 0,0 0 0,0 0 1,0-1-1,16 3 0,-9-3-10,0-1 1,1 0-1,-1-1 1,0-1 0,0 0-1,29-6 1,86-36-1103,-121 40 778,41-20-3586,-36 15 747,2 1 0,16-5 0,0 3-1323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7:13.4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437 31 5632,'0'-1'192,"0"-1"1,0 1 0,-1 0-1,1-1 1,-1 1 0,1 0-1,-1 0 1,0-1 0,1 1-1,-1 0 1,0 0-1,0 0 1,0 0 0,0 0-1,0 0 1,0 0 0,0 0-1,0 1 1,0-1 0,0 0-1,0 1 1,0-1-1,-1 0 1,1 1 0,0 0-1,-1-1 1,1 1 0,0 0-1,-1-1 1,0 1 0,-7-1 53,0 0 0,0 0 0,-10 0 0,19 1-200,-17 1 172,1 1 0,-1 0 1,1 0-1,0 2 0,0 0 0,0 1 0,-28 13 0,24-8-120,0 1-1,0 1 1,1 1 0,0 0-1,-16 17 1,27-23-73,1 1 0,0 0 0,1 0 1,0 0-1,0 1 0,1 0 0,-9 18 0,12-21 69,0 0-1,0-1 0,0 1 0,1 0 0,0 0 1,0-1-1,0 1 0,1 0 0,0 0 1,0 0-1,1 0 0,-1 0 0,1 0 1,4 11-1,-5-15-49,1 0 0,0 0-1,0-1 1,0 1 0,0 0 0,0-1 0,0 1 0,0-1 0,0 1 0,1-1 0,-1 0-1,1 1 1,-1-1 0,1 0 0,-1 0 0,1 0 0,-1 0 0,1 0 0,0 0-1,0-1 1,0 1 0,-1-1 0,1 1 0,0-1 0,0 1 0,0-1 0,0 0 0,0 0-1,0 0 1,0 0 0,0 0 0,-1-1 0,1 1 0,2-1 0,10-5 87,-1 0 0,0-1 1,-1 0-1,1-1 0,20-18 1,-8 7 72,93-75 201,-98 76-380,-1-2 1,0 0-1,21-32 0,-29 39-88,-9 11 23,0 0 1,-1 0-1,1 0 1,0-1 0,-1 1-1,1 0 1,-1-1-1,0 1 1,0-1 0,0 0-1,0 1 1,1-6-1,-2 8 36,0 0 0,0 0-1,0-1 1,0 1 0,0 0-1,0 0 1,0 0 0,0 0-1,0 0 1,0 0-1,0 0 1,0 0 0,0 0-1,0 0 1,0-1 0,0 1-1,0 0 1,0 0 0,0 0-1,0 0 1,0 0 0,0 0-1,0 0 1,0 0-1,0 0 1,0 0 0,0 0-1,0 0 1,0 0 0,-1 0-1,1 0 1,0-1 0,0 1-1,0 0 1,0 0-1,0 0 1,0 0 0,0 0-1,0 0 1,0 0 0,0 0-1,-1 0 1,1 0 0,0 0-1,0 0 1,0 0 0,0 0-1,0 0 1,0 0-1,0 0 1,0 0 0,0 0-1,0 1 1,-1-1 0,-5 4-72,-5 7 61,9-8 55,-1 0 1,1 1-1,0-1 0,-1 1 1,2-1-1,-1 1 0,0 0 1,1 0-1,0 0 0,0 0 1,0 0-1,0 0 1,0 0-1,1 8 0,0-6 11,1 0 0,0 0 0,0 0-1,1-1 1,-1 1 0,1 0 0,1-1 0,-1 1-1,5 7 1,2-1 41,-1 0 0,2 0 1,0-1-1,0 0 0,1 0 0,0-1 0,18 12 0,-18-15 69,1 1 0,0-1 0,22 9-1,-28-14-152,1 0 0,-1 0-1,1-1 1,0 1 0,-1-2 0,1 1-1,0-1 1,-1 0 0,14-2-1,-3-1-1011,0-2 0,0-1-1,0 0 1,-1 0-1,25-15 1,0 2-1689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7:15.8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4 453 3232,'-3'7'7866,"5"-22"-3536,-1 1-4020,5-4-98,1 1 0,0 0 0,1 0-1,1 1 1,1 0 0,12-16 0,29-35 142,67-68 1,-114 131-309,44-45 260,-41 43-283,0 1 0,0-1 0,1 1 1,0 0-1,12-5 0,-18 9-19,-1 0 1,1 1-1,0-1 1,-1 0-1,1 1 1,0-1-1,0 1 1,0 0-1,-1 0 1,1-1 0,0 1-1,0 0 1,0 1-1,-1-1 1,1 0-1,0 0 1,0 1-1,0-1 1,-1 1-1,1 0 1,0-1-1,-1 1 1,1 0-1,-1 0 1,1 0-1,-1 0 1,3 2-1,-2 0 12,0-1 1,-1 1-1,1 0 0,-1-1 0,1 1 0,-1 0 0,0 0 0,0 0 0,0 0 0,-1 0 0,1 0 0,-1 0 1,0 0-1,1 6 0,-2 0 35,0-1-1,0 1 1,0 0 0,-1-1 0,0 0 0,-1 1-1,-5 13 1,-4 2 63,-18 26 0,19-32 140,0 1 1,-15 36-1,26-55-252,-4 9 393,6-11 210,8-13-44,2 4-496,0 0 0,1 0-1,0 2 1,24-14 0,63-27-372,-73 37 311,6-4-27,-19 10-28,1-1 0,-1 2 1,1 0-1,0 0 0,1 1 0,23-3 0,-38 8 41,0-1-1,1 1 0,-1 0 1,0 0-1,0 0 0,1 0 0,-1 0 1,0 1-1,1-1 0,-1 0 1,0 1-1,0-1 0,1 0 1,-1 1-1,0 0 0,0-1 0,0 1 1,0 0-1,2 1 0,-2-1 8,0 0-1,-1 0 1,1 0-1,-1 0 1,1 0-1,-1 0 1,1 0-1,-1 1 1,0-1 0,0 0-1,1 0 1,-1 0-1,0 1 1,0-1-1,0 0 1,0 0-1,-1 2 1,0 3 3,0-1 1,-1 1-1,0 0 1,0-1 0,0 0-1,-1 1 1,-4 6-1,-28 38 544,35-50-533,0 0-1,0 0 1,0 0-1,0 0 1,0 0-1,0 0 1,0 0-1,0 0 1,0 0-1,0 0 1,0 0-1,0 0 1,0 0-1,0 0 1,0 0-1,1 0 1,-1 0-1,0 0 1,0 0-1,0 0 1,0 0-1,0 0 1,0 0-1,0 0 1,0 0-1,0 0 1,0 0-1,0 0 1,0 0-1,0 0 1,0 0-1,0 0 1,0 0-1,0 0 0,0 0 1,0 0-1,1 0 1,-1 0-1,0 0 1,0 0-1,0 0 1,0 0-1,0 0 1,0 0-1,0 0 1,0 1-1,0-1 1,0 0-1,0 0 1,0 0-1,0 0 1,0 0-1,0 0 1,0 0-1,0 0 1,10-5 242,18-14-222,-11 7 79,-12 10-98,14-10 20,0-1-1,18-17 0,-26 21-83,-4 1-10,0 1 1,1 1-1,1-1 0,-1 1 0,1 1 0,16-9 0,-24 13 44,0 1 1,0 0-1,-1 0 1,1-1-1,0 1 1,0 0-1,0 0 0,0 0 1,-1 0-1,1 0 1,0 0-1,0 0 0,0 0 1,-1 0-1,1 0 1,0 0-1,0 1 1,0-1-1,-1 0 0,1 1 1,0-1-1,0 0 1,-1 1-1,1-1 1,1 2-1,-2-1-2,1 0 0,0 0 0,0 1-1,-1-1 1,1 0 0,-1 1 0,1-1 0,-1 0 0,0 1 0,0-1-1,1 0 1,-1 1 0,0 2 0,-1 3 8,0 1 0,0 0-1,0-1 1,-4 11 0,-12 28 41,12-36 53,0 1 0,1 0 0,1 0 0,0 1 0,0-1 0,-1 18 0,4-29-69,0 1-1,0-1 1,0 0 0,0 1 0,0-1 0,0 0 0,0 0 0,0 1-1,0-1 1,0 0 0,0 1 0,0-1 0,0 0 0,1 0 0,-1 1 0,0-1-1,0 0 1,0 0 0,0 1 0,1-1 0,-1 0 0,0 0 0,0 0 0,0 1-1,1-1 1,-1 0 0,0 0 0,0 0 0,1 0 0,-1 0 0,0 0-1,0 1 1,1-1 0,-1 0 0,0 0 0,1 0 0,-1 0 0,0 0 0,0 0-1,1 0 1,-1 0 0,0 0 0,1 0 0,-1 0 0,0 0 0,0 0-1,1-1 1,-1 1 0,18-8 107,-13 6-92,22-11-141,73-31 210,65-4-75,-4 2-108,-80 14 76,-79 31 1,0 0 1,0-1 0,0 1-1,0-1 1,-1 1-1,1-1 1,-1 0 0,1 0-1,-1 0 1,1 0-1,-1 0 1,0 0 0,2-4-1,-4 6 4,1 0 0,-1 0 0,1 0 0,0 0 0,-1 0 0,1 0 0,-1 0 1,1 0-1,-1 0 0,1 0 0,0 0 0,-1 0 0,1 1 0,-1-1 0,1 0 0,0 0 0,-1 0 0,1 1 0,-1-1 0,1 0 0,0 0 0,-1 1 0,-1 0-19,-48 28-299,18-10 224,14-8 78,0 0-1,-20 15 0,32-20 11,0-1 0,0 1 0,0 0 0,1 0-1,0 1 1,0 0 0,0 0 0,-3 9 0,7-15 26,0 1-1,0 0 1,1-1 0,-1 1 0,1 0-1,0-1 1,-1 1 0,1 0-1,0 0 1,0-1 0,0 1 0,0 0-1,0 0 1,1 3 0,0-4-3,-1-1 0,0 1 0,1 0 0,-1 0 0,1 0 0,-1-1 0,1 1 0,-1 0 0,1 0 0,0-1 0,-1 1 0,1-1 1,0 1-1,0 0 0,-1-1 0,1 1 0,0-1 0,0 0 0,0 1 0,-1-1 0,1 0 0,0 1 0,0-1 0,0 0 0,0 0 0,0 0 1,0 0-1,1 0 0,8-1 87,-1-1 1,1 1 0,-1-2 0,0 0 0,0 0-1,11-6 1,2 0 12,-1-2 0,30-19 0,-41 23-108,0 0 0,0-1 0,-1-1-1,0 0 1,-1 0 0,12-15 0,-14 14-40,-4 7-28,0-1-1,0 1 1,0 0 0,1 0 0,0 0 0,3-4 0,-7 9 2,1 0 1,-1 0-1,0 0 0,1 0 1,0 0-1,-1 0 1,1 0-1,0 0 1,0 3-1,0-1 0,-1 4 18,0-2 27,0 1 1,0 0-1,1 0 0,0-1 1,2 11-1,-2-15 34,0 0-1,1-1 1,-1 1 0,1-1-1,0 1 1,-1-1-1,1 1 1,0-1-1,0 1 1,0-1 0,0 1-1,0-1 1,0 0-1,1 0 1,-1 0-1,0 0 1,1 0 0,-1 0-1,1 0 1,-1 0-1,1 0 1,-1-1-1,1 1 1,-1 0 0,1-1-1,0 1 1,2-1-1,-1 0 24,0 0-1,0 0 0,1 0 1,-1-1-1,0 0 0,0 1 0,0-1 1,0 0-1,0-1 0,0 1 1,5-3-1,5-2-25,108-49 32,-58 25 62,-11 4-124,-18 9-35,63-22 1,-94 38 16,0 0 1,0 0-1,0 0 1,0 1-1,0-1 1,0 1-1,0 0 0,0 0 1,0 0-1,0 0 1,0 1-1,0-1 1,0 1-1,0 0 0,0-1 1,0 1-1,-1 1 1,1-1-1,0 0 1,0 1-1,3 2 0,-2 0 35,0 0 0,0 1 0,0-1 0,-1 1-1,0 0 1,1 0 0,-2 0 0,1 1 0,3 9-1,0-1 69,1-1-1,0 1 1,1-1-1,1-1 1,16 21-1,-22-30-83,-2-1 50,1 0-1,-1 0 1,1 0-1,0-1 1,0 1-1,-1 0 1,1-1-1,0 1 0,1-1 1,-1 0-1,0 1 1,0-1-1,0 0 1,1-1-1,-1 1 1,0 0-1,1 0 1,3-1-1,1 1-638,1-1 1,-1 1-1,0 0 0,13 4 0,-17-5-227,0 1-1,0-1 1,0 0-1,1 0 0,-1-1 1,0 1-1,0-1 0,0 1 1,0-1-1,0 0 1,0 0-1,0 0 0,-1 0 1,6-4-1,1 0-1205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7:16.1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822 1 6976,'0'0'2256,"-2"2"-1371,-105 88 4528,88-76-4826,-1 0 0,0-1 1,-1-1-1,-24 10 0,-94 33 578,70-29-919,-8 6 95,2 4 0,-96 62 1,120-65-1894,46-32-1126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4:37.32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1551 1056,'10'-5'8586,"-7"5"-8535,-1 0 0,1 0 0,0 1-1,-1 0 1,1-1 0,0 1-1,-1 0 1,0 0 0,5 3 0,8 2 225,-8-4-244,0-1 0,0 0 0,11 0 0,5-1 432,-22 0-96,2-8 150,-3 5-488,-1 0 0,1 0 0,-1 1 0,1-1 0,-1 1 0,0-1 0,0 1 0,0-1 0,-1 1 0,1-1 0,-3-2 0,-21-26 580,9 12-412,11 14-122,5 5-79,0 0 1,-1 0-1,1 0 0,-1-1 0,1 1 0,0 0 1,0 0-1,-1-1 0,1 1 0,0 0 0,-1-1 1,1 1-1,0 0 0,0-1 0,0 1 0,-1 0 1,1-1-1,0 1 0,0 0 0,0-1 0,0 1 1,0-1-1,0 1 0,-1 0 0,1-1 0,0 1 1,0-1-1,0 1 0,0 0 0,1-1 0,-1 1 1,0-1-1,0 1 0,0-1 0,1-3-83,-1 3 79,0 2 74,0 0-57,49 3-10,-36-4 54,25 5-1,-30-3-78,1 0 1,-1-1 0,1-1-1,0 0 1,-1 0 0,12-1-1,4 0 40,-7 1 152,-17 0 339,0-1-474,0-2-26,-1 3-3,1-1 1,0 1-1,0-1 1,-1 1 0,1-1-1,0 1 1,-1 0 0,1-1-1,-1 1 1,1-1-1,0 1 1,-1 0 0,1-1-1,-1 1 1,1 0 0,-1-1-1,1 1 1,-1 0-1,1 0 1,-1 0 0,1 0-1,-1-1 1,1 1 0,-1 0-1,-1 0 1,1 0 19,-21-11 104,0-2 1,-24-18-1,34 22-61,5 5-26,-3-6-18,4 4 1,3-1 70,3 6-84,0 1 0,0 0-1,0-1 1,0 1 0,0 0 0,0-1 0,-1 1 0,1 0 0,0-1 0,0 1 0,0 0-1,0-1 1,-1 1 0,1 0 0,0 0 0,0-1 0,-1 1 0,1 0 0,0 0-1,0-1 1,-1 1 0,1 0 0,0 0 0,-1 0 0,1 0 0,0-1 0,-1 1 0,-3-3 15,3 5-16,68-1-814,-32-1 849,1-2 0,55-9-1,-51 6 65,-31 5-215,-8 0 126,-1 0 0,1 0 0,-1 0 0,1 0 0,-1 0 0,0 0 0,1-1 0,-1 1 0,1 0 0,-1 0 0,1 0 0,-1 0 0,1 0 0,-1-1 1,0 1-1,1 0 0,-1 0 0,1-1 0,-1 1-14,0 0 1,0 0 0,0 0 0,1 0 0,-1 0 0,0 0-1,0 0 1,0-1 0,0 1 0,0 0 0,0 0 0,0 0-1,0 0 1,0 0 0,0 0 0,0 0 0,0 0 0,0 0-1,0 0 1,0 0 0,0-1 0,0 1 0,0 0-1,0 0 1,0 0 0,0 0 0,0 0 0,0 0 0,0 0-1,0 0 1,0 0 0,0 0 0,0-1 0,0 1 0,0 0-1,0 0 1,0 0 0,0 0 0,0 0 0,0 0 0,0 0-1,0 0 1,0 0 0,0 0 0,0 0 0,0-1 0,0 1-1,0 0 1,0 0 0,-1 0 0,1 0 0,0 0 0,0 0-1,-8-2 297,5 1-296,0 1 0,0-1 0,0 0 0,0 0 1,0 0-1,0 0 0,0 0 0,-2-2 1,-35-21 233,33 21-205,0 0-1,0-1 0,1 0 1,0 0-1,-1 0 0,2-1 1,-1 0-1,0 0 1,1 0-1,0-1 0,-5-7 1,-20-23 40,30 36-80,-1 0 0,1 0-1,0 0 1,0 0 0,0 0-1,0-1 1,0 1 0,0 0-1,0 0 1,-1 0 0,1 0-1,0 0 1,0 0 0,0-1-1,0 1 1,0 0 0,0 0-1,0 0 1,0 0 0,0 0-1,0-1 1,0 1 0,0 0-1,0 0 1,0 0 0,0 0-1,0 0 1,0-1 0,0 1-1,0 0 1,0 0 0,0 0-1,0 0 1,0 0 0,0-1-1,0 1 1,0 0 0,0 0-1,1 0 1,-1 0 0,0 0-1,0 0 1,0-1 0,0 1-1,0 0 1,0 0 0,0 0-1,1 0 1,-1 0 0,0 0 0,0 0-1,0 0 1,0 0 0,0 0-1,1 0 1,-1 0 0,0 0-1,0 0 1,15 1-821,5 2 971,139-3 150,-158 0-268,0 0 1,-1 0 0,1-1-1,0 1 1,0 0 0,0 0-1,-1-1 1,1 1 0,0-1-1,0 1 1,-1 0 0,1-1-1,0 0 1,-1 1 0,1-1-1,-1 1 1,1-1 0,0 0-1,-1 1 1,0-1 0,1 0-1,-1 0 1,1 1 0,0-3-1,-2 2-14,1 0 0,-1 0-1,1 0 1,-1 0 0,1 0 0,-1 0-1,0 0 1,1 0 0,-1 0-1,0 0 1,0 0 0,0 0 0,0 0-1,0 1 1,0-1 0,0 0 0,0 1-1,-1-2 1,1 2-5,-11-8 125,3 3-84,0 0 0,0-1 0,1 0 0,0-1 0,0 1 1,1-2-1,-14-15 0,12 10 47,-5-9-291,8 10 52,7 13 49,0-6-146,0 4 211,0 1 0,0-1 1,0 0-1,0 1 1,1-1-1,-1 1 0,0-1 1,0 1-1,1 0 1,-1 0-1,0-1 0,0 1 1,1 0-1,-1 0 1,0 0-1,0 0 0,1 0 1,-1 1-1,3-1 1,46 5-238,-1 0 454,80-1 0,-115-4 52,-21-14 482,6 13-668,-3-3 8,0 1 1,0 0-1,0 0 1,0 0-1,0 1 1,0-1-1,-8-2 1,-12-7-53,5 1 225,11 7-224,1 0-1,0 0 1,0-1 0,-6-5-1,12 9-16,0 0-1,0 0 0,0 1 0,0-1 0,0 0 0,0 1 0,-1-1 0,1 1 1,0-1-1,-2 1 0,1-2-55,7 0 42,9-5-267,0 5 258,1 0-1,-1 0 1,1 2 0,-1-1-1,15 3 1,9-1 164,7-1-81,-44 0-112,21 0 177,-21 0 931,-4-1-667,-9-6-187,8 4-165,-1 0-1,1 0 0,0 1 1,-1 0-1,-7-3 0,8 4-5,1-1 0,-1 1 0,0-1 0,1 0 0,-1 0 0,1 0 0,-1 0 0,1-1 0,0 1 0,0-1 0,0 0 0,1 0 0,-4-3 0,-18-22 62,19 17-310,4 10 218,1 1 0,0 0 0,0 0 0,0 0 0,0-1 0,0 1 0,0 0 0,0 0 0,0-1 0,-1 1 0,1 0 0,0 0 0,0 0 0,0-1 0,0 1-1,0 0 1,0 0 0,0-1 0,1 1 0,-1 0 0,0 0 0,0-1 0,0 1 0,0 0 0,0 0 0,0-1 0,0 1 0,0 0 0,1 0 0,-1 0 0,0 0 0,0-1 0,0 1 0,0 0 0,1 0 0,-1 0 0,0 0 0,0-1 0,0 1 0,1 0 0,-1 0 0,0 0 0,13-7-594,-10 6 586,1 0 0,0 1-1,-1-1 1,1 1 0,0 0-1,-1 0 1,1 1 0,-1-1-1,1 1 1,5 1 0,16 1-90,3 1 106,-22-3-33,0 0 0,0 0-1,12 0 1398,-19-18-1174,-3 11-147,0-1 0,-1 1 1,0 1-1,0-1 0,-1 1 0,1 0 0,-12-8 0,4 2-54,11 10 6,1 0-1,0 0 1,-1-1-1,1 1 1,0 0 0,0-1-1,-1 1 1,1-1-1,-1-2 1,3-4-164,0 4-80,0 4 203,-1-1 0,1 1 0,0-1 0,-1 1 0,1-1 0,0 1 0,-1-1 0,1 1 0,0-1 0,-1 1 0,1 0 0,0 0 0,0-1 0,0 1 0,-1 0 0,1 0 0,0 0 0,0 0 0,0 0 0,-1 0 0,1 0 0,0 0 0,1 0 0,10 0 33,1-1-1,-1 0 1,0-1-1,0 0 1,15-5-1,6-5 151,-25 10-273,-3-1 851,-5-6-132,-5-4-417,0 3-139,4 8-22,0-1 0,-1 1 0,1 0 0,0-1-1,-1 1 1,1 0 0,-1 0 0,-3-4 0,3 4 4,-1-1 0,1 0 0,0 0 0,0 0 0,0 0 0,-2-4 0,-26-50 117,25 47-292,6 10 91,0-4-80,-2 2 63,1 2 42,4-3-48,1 1 69,0 0 0,1 0 1,-1 0-1,1 1 0,9-2 1,30-7-54,-43 9 160,0-1 1,0 1 0,0-1-1,1 0 1,-2 1-1,5-5 1,-3 3-48,-2-2-113,-2 7 64,1-2 352,0-20 69,0 17-397,-1 0 0,0 0 0,0 0 0,0 0 0,0 0-1,0 0 1,-1 1 0,1-1 0,-1 0 0,0 1 0,0-1-1,0 1 1,-3-4 0,-9-13 21,-35-49-344,48 68 302,1 0 0,0-1-1,0 1 1,0 0 0,0-1-1,0 1 1,0 0-1,0-1 1,0 1 0,0 0-1,0-1 1,0 1 0,0 0-1,0-1 1,0 1-1,0 0 1,0-1 0,0 1-1,1 0 1,-1-1 0,0 1-1,0 0 1,0-1 0,1 1-1,-1 0 1,0 0-1,0-1 1,0 1 0,1 0-1,-1 0 1,0 0 0,1-1-1,-1 1 1,18-9-252,25-5 113,-39 13 154,2-1-107,-4 1 74,0 1 0,1-1 0,0 0-1,-1 1 1,1-1 0,-1 1-1,1 0 1,-1 0 0,1 0 0,0 0-1,3 1 1,27 0 1386,-52-10-1382,5 1 128,0-1 1,-25-20-1,39 28-121,0 1 1,-1-1-1,1 1 0,0 0 1,0-1-1,-1 1 1,1-1-1,0 1 0,0 0 1,0-1-1,0 1 0,0-1 1,0 1-1,0-1 0,0 1 1,0-1-1,0 1 1,0 0-1,0-1 0,0 1 1,0-1-1,0 1 0,0-1 1,0 1-1,1-1 0,-1 1 1,0 0-1,0-1 0,0 1 1,1-1-1,-1 1 1,0 0-1,1-1 0,-1 1 1,0 0-1,1-1 0,-1 1 1,0 0-1,1 0 0,0-1 1,14-1-67,-12 2 73,0-1-1,0 1 1,0-1 0,0 1 0,0 0-1,0 0 1,5 1 0,3 1-3,-1-1-1,1 0 1,-1-1 0,16-1 0,0 0 129,33 1 953,-71-12-730,-42-13-299,38 19 73,-30-18-1,44 23-132,1 0 1,-1 0-1,1 0 0,-1 0 0,1 0 0,-1-1 0,1 1 0,0-1 0,0 1 0,0-1 0,-1 0 0,0-3 0,-7-10-111,3 9 30,6 6 102,0 0 0,0 0 0,0 0 1,0 0-1,0 0 0,0 0 0,0 0 0,-1 0 0,1 0 1,0 0-1,0 0 0,0 0 0,0 0 0,0 0 0,0 0 1,0 0-1,0 0 0,0 0 0,0 0 0,0-1 0,0 1 1,0 0-1,0 0 0,0 0 0,0 0 0,0 0 0,0 0 1,0 0-1,0 0 0,0 0 0,-1 0 0,1 0 0,0 0 1,0-1-1,0 1 0,1 0 0,-1 0 0,0 0 0,0 0 1,0 0-1,0 0 0,0 0 0,0 0 0,0 0 0,0 0 1,0 0-1,0-1 0,0 1 0,0 0 0,0 0 0,0 0 0,0 0 1,0 0-1,0 0 0,0 0 0,0 0 0,0 0 0,0 0 1,1 0-1,-1 0 0,0 0 0,0 0 0,0 0 0,0 0 1,0 0-1,0 0 0,0 0 0,0 0 0,0 0 0,1 0 0,-1 0 0,0 0 0,0-1 0,0 1 0,0 0 0,0 0 0,0 0 0,0 0 0,1 0 0,-1 0 0,0 0 0,0 0 0,0 0 0,0 0 0,0-1 0,0 1 0,0 0 0,0 0 0,0 0-1,0 0 1,0 0 0,0 0 0,0 0 0,0-1 0,0 1 0,0 0 0,0 0 0,0 0 0,0 0 0,0 0 0,0 0 0,0-1 0,0 1 0,0 0 0,0 0 0,0 0 0,0 0 0,0 0 0,0 0 0,0 0 0,0-1 0,0 1 0,0 0 0,0 0 0,0 0 0,-1 0 0,1 0 0,0 0 0,0 0 0,0 0 0,0 0 0,0-1-44,0 1 32,1 0 0,-1 0 0,0 0-1,1 0 1,-1 0 0,0 0-1,1 0 1,-1 0 0,0 0 0,1 1-1,-1-2 1,0 1 0,1 0-1,-1 0 1,0 0 0,1 0 0,-1 0-1,0 0 1,1 0 0,-1 0-1,0 0 1,1-1 0,-1 1 0,0 0-1,0 0 1,1 0 0,-1-1 0,0 1-1,0 0 1,1 0 0,-1-1-1,0 1 1,8-10-21,-8 10 318,1-18 122,-3 11-624,2 7 218,0-1-1,0 1 1,0 0 0,0 0-1,0 0 1,0 0 0,0 0-1,0 0 1,-1 0 0,1 0-1,0 0 1,0 0 0,0 0-1,0 0 1,0 0 0,0 0-1,0 0 1,-1 0 0,1 0-1,0 0 1,0 0 0,0 0-1,0 0 1,0 0 0,0 0-1,-1 0 1,1 0 0,0 0-1,0 0 1,0 0 0,0 0-1,0 0 1,0 0 0,0 0-1,-1 0 1,1 0 0,0 0-1,0 0 1,0 0 0,0 0-1,0 1 1,0-1 0,0 0-1,0 0 1,0 0 0,0 0-1,0 0 1,-9 2-289,6-3 255,2 1 31,-1 0-1,1 1 1,0-1 0,-1 1 0,1-1 0,0 0 0,-1 1 0,1 0-1,0-1 1,0 1 0,0 0 0,0 0 0,0 0 0,0-1-1,0 1 1,0 0 0,0 0 0,0 1 0,0-1 0,1 0 0,-1 0-1,0 0 1,1 0 0,-1 1 0,1-1 0,-1 3 0,0-2 0,0 0 1,0 1-1,-1-1 0,1 0 1,0 0-1,-1 0 1,1 0-1,-1 0 1,0 0-1,1 0 1,-4 1-1,2-1 36,1 1 0,-1-1 0,1 0 0,0 1 0,0-1 0,-2 4 0,-15 14 101,17-18-135,-1 1 10,0 0 1,-1-1 0,1 0-1,-1 0 1,1 0-1,-1 0 1,0 0-1,-5 1 1,2 0-5,-9 0 291,16-4-289,0 0 0,0 0 1,1 0-1,-1 0 0,0 0 1,0 0-1,1 0 1,-1 1-1,1-1 0,-1 0 1,0 0-1,1 0 0,0 1 1,-1-1-1,1 0 0,-1 0 1,1 1-1,0-1 0,0 1 1,0-1-1,57-49-182,-4 3 101,-37 33 46,2 2-1,0-1 0,0 2 0,33-14 0,-51 24 14,1-1 1,8 5-66,-9-2 74,0 0 0,-1-1-1,1 1 1,0 0 0,-1 0 0,1 0-1,0 0 1,-1 0 0,1 0 0,-1 0-1,1 0 1,-1 0 0,0 0 0,1 0-1,-1 1 1,0-1 0,0 2 0,1-2 14,12 59-39,-11-53 10,-1-3 56,1 1 1,-1-1 0,1 1-1,0-1 1,0 0-1,1 0 1,-1 1-1,1-2 1,0 1 0,0 0-1,0 0 1,0-1-1,1 0 1,4 4-1,-8-7-5,0 0 0,1 0 0,-1 0 0,0 1 0,0-1 0,1 0 0,-1 0 0,0 1-1,0-1 1,1 0 0,-1 0 0,0 1 0,0-1 0,0 0 0,0 0 0,1 1 0,-1-1-1,0 0 1,0 1 0,0-1 0,0 0 0,0 1 0,0-1 0,0 0 0,0 1 0,0-1-1,0 0 1,0 1 0,0 0 0,-9 4 354,-19-1-123,19-4-208,-1 0 1,0-1-1,1 0 0,-1-1 1,-12-3-1,2-1-73,-27-5 0,16 8-1174,26 2-1476,11 7-2519,6 6 2321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7:24.5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199 25 5632,'0'0'11,"-1"-2"375,0 0 0,1 0 0,-1 0 0,0 0 0,0 0 0,-1 0 0,-1-3-1,0 0 1736,2 4-1202,-3 5-609,2-2-300,-1 2 62,1 1 0,0 0 0,0-1-1,0 1 1,0 0 0,1 0 0,-1 0-1,1 0 1,0 7 0,-2 2 240,-33 180 1260,-21 97-126,49-260-1231,-23 110 327,30-135-342,0 0 0,0 0 0,0 0-1,-1 0 1,0 0 0,0 0-1,-1 0 1,-5 8 0,8-14-185,0 0 0,0 0-1,0 0 1,0 0 0,0 0 0,0 0 0,0 0 0,-1 0 0,1 0 0,0 0 0,0 0-1,0 0 1,0 0 0,0 0 0,0 0 0,0 0 0,0 0 0,0 0 0,-1 0 0,1 0 0,0 0-1,0 0 1,0 0 0,0 0 0,0 0 0,0 0 0,0 0 0,0 0 0,0 0 0,0 0-1,0 0 1,-1 0 0,1 0 0,0 0 0,0-1 0,0 1 0,0 0 0,0 0 0,0 0 0,0 0-1,0 0 1,0 0 0,0 0 0,0 0 0,0 0 0,0 0 0,0 0 0,0-1 0,0 1-1,0 0 1,0 0 0,0 0 0,0 0 0,0 0 0,-2-11 355,2-15-119,1 21-228,0 1-1,1-1 1,-1 0 0,1 0 0,0 1 0,0-1-1,1 1 1,4-8 0,3-1-20,17-17-1,1-1-20,-27 30 12,67-77-260,-58 68 209,1 0 0,0 1 0,0 0 0,0 1 0,18-10 0,-25 17 43,-1-1 0,1 0-1,0 1 1,0 0 0,0 0-1,0 0 1,0 1 0,0-1-1,0 1 1,0 0-1,0 0 1,0 0 0,0 1-1,0-1 1,0 1 0,0 0-1,0 0 1,0 1 0,0-1-1,0 1 1,-1 0 0,1 0-1,-1 0 1,1 0-1,-1 0 1,0 1 0,0 0-1,0 0 1,0 0 0,0 0-1,-1 0 1,1 0 0,-1 0-1,0 1 1,0 0-1,0-1 1,-1 1 0,2 5-1,-1-2 34,0-1-1,0 1 0,-1 0 1,0 0-1,-1 0 0,1 0 1,-1 0-1,-1-1 0,1 1 1,-1 0-1,0 0 0,-1 0 1,0-1-1,0 1 0,0 0 1,-1-1-1,0 0 0,0 0 0,-1 0 1,1 0-1,-1 0 0,-5 5 1,6-9 13,0 0 1,1 1 0,-1-1-1,-1-1 1,1 1 0,0 0-1,0-1 1,0 1 0,-1-1-1,1 0 1,-1 0 0,1 0-1,-1-1 1,1 1 0,-7-1 0,-4 0 25,0-1 0,-25-5 0,37 5-67,-8-2-71,6 2-145,4 2-68,3 3 297,0 0 0,0-1 0,0 0 0,0 1 0,1-1 0,0 0 0,-1-1 0,1 1 0,0-1 0,0 0 0,1 0 0,-1 0 0,0 0 0,1-1 0,-1 1 0,1-1 0,-1-1 0,6 2 0,0-2 106,-1 0 0,1-1 0,-1 0 0,1 0 0,-1-1-1,0-1 1,18-5 0,25-12 36,0-2 0,-2-2 0,0-2 1,51-37-1,-96 59-180,13-8-48,-17 11 66,0 0 0,0 1 0,0-1 0,0 1 0,0 0-1,0-1 1,0 1 0,0 0 0,0-1 0,0 1 0,0 0 0,0 0 0,0 0 0,0 0-1,1 0 1,-1 0 9,-1 1 1,1-1-1,-1 0 0,1 1 0,-1-1 0,0 1 0,1-1 0,-1 0 0,1 1 1,-1-1-1,0 1 0,0-1 0,1 1 0,-1 0 0,0-1 0,0 1 0,0-1 0,0 1 1,1-1-1,-1 1 0,0-1 0,0 1 0,0 0 0,0-1 0,0 1 0,-1-1 0,1 2 1,-3 19-38,1-14 40,1-1 45,-1 8-24,0 1-1,1-1 1,0 21-1,1-31 27,1 0 0,-1 0 0,1 0 0,0 0 0,0 0 0,0-1 0,0 1 0,1 0 0,0-1 0,0 1 0,-1-1 0,2 1 0,-1-1 0,0 0 0,1 0-1,0 0 1,5 4 0,-6-5-6,0-1-1,1-1 1,-1 1 0,0 0-1,1 0 1,-1-1-1,1 0 1,-1 1-1,1-1 1,-1 0 0,1 0-1,-1 0 1,1-1-1,-1 1 1,1-1-1,-1 1 1,0-1-1,4-1 1,7-2 210,24-13 1,3-4-289,-23 11-22,36-16 1,-51 26 52,-1-1-1,0 1 0,0 0 1,0-1-1,0 1 0,0 0 1,1 0-1,-1 0 0,0 0 1,0 0-1,0 0 0,1 0 1,-1 0-1,0 0 0,0 1 1,0-1-1,0 0 0,0 1 1,0-1-1,1 1 1,0 0-1,0 0 1,-1 1 0,0-1 0,0 0 0,0 1 1,0-1-1,0 1 0,0-1 0,0 1 0,0 0 0,0-1 0,-1 1 0,2 3 1,0 5 47,-1-1 0,0 1 0,0 0 1,-1 11-1,0-15 48,0 23 191,2-30-187,0 0 0,-1 0 0,1 0-1,0 0 1,-1 0 0,1-1 0,0 1-1,-1-1 1,0 1 0,3-4 0,9-8 48,0 2-120,1 1 0,0 0 1,0 1-1,17-8 1,65-24-319,-29 19 159,-60 20 80,1 1 1,-1 0-1,0 0 1,0 0 0,1 1-1,-1 0 1,12 2 0,-16-1 57,0 0 1,0 0-1,0 0 1,0 0 0,0 0-1,0 1 1,0-1 0,0 1-1,-1 0 1,1 0-1,0 0 1,-1 0 0,0 0-1,1 0 1,3 6-1,-1 1-13,0 0-1,0 0 0,6 17 0,-9-19 47,1 0 1,0-1-1,0 1 0,0-1 1,1 1-1,0-1 0,0 0 0,1-1 1,6 8-1,-9-12 1,0 0-1,0 0 1,1 0 0,-1 0 0,0 0 0,0-1-1,1 1 1,-1-1 0,1 1 0,-1-1-1,0 0 1,1 0 0,-1 0 0,0 0-1,1-1 1,-1 1 0,1-1 0,-1 1-1,0-1 1,0 0 0,1 0 0,1-1-1,6-2 39,0-1-1,-1-1 1,15-10-1,-12 8 6,-2 1-45,0 0 1,-1-1-1,0 0 1,0 0-1,13-18 1,-10 8-55,14-27 0,-22 39 17,-1-1 0,0 1 0,-1-1 0,0 0 0,0 0-1,0 0 1,-1 0 0,1-9 0,-2 16-1,0 0 0,0 0 0,0 0 0,0 0-1,0 0 1,0 0 0,0-1 0,0 1 0,0 0 0,0 0 0,0 0-1,0 0 1,0 0 0,0-1 0,0 1 0,0 0 0,0 0 0,0 0-1,0 0 1,0 0 0,0 0 0,0-1 0,-1 1 0,1 0-1,0 0 1,0 0 0,0 0 0,0 0 0,0 0 0,0 0 0,0 0-1,0 0 1,-1 0 0,1-1 0,0 1 0,0 0 0,0 0-1,0 0 1,0 0 0,0 0 0,-1 0 0,1 0 0,0 0 0,0 0-1,0 0 1,0 0 0,-8 5-232,-3 6 0,6-1 178,1-1 0,-1 1 0,2-1 0,-5 16 0,0 3 85,6-24-29,1 1 0,0-1 1,0 1-1,0 0 0,1-1 0,0 1 0,0 0 0,0 0 1,0-1-1,1 1 0,1 6 0,-2-9 25,1-1 0,-1 1 0,1-1-1,-1 1 1,1-1 0,0 0 0,0 1 0,-1-1 0,1 0-1,0 1 1,0-1 0,0 0 0,1 0 0,-1 0 0,0 0-1,0 0 1,0 0 0,1 0 0,-1-1 0,1 1-1,-1 0 1,0-1 0,1 1 0,-1-1 0,1 1 0,-1-1-1,1 0 1,0 1 0,-1-1 0,1 0 0,-1 0 0,1 0-1,-1 0 1,1-1 0,-1 1 0,1 0 0,0-1-1,1 0 1,6-2 50,1-1 0,-1 0 0,0-1 0,13-8 0,8-4 56,-3 4-44,-12 6-32,0-1 0,0-1 0,-1 0 0,18-14 0,-6-2-60,0-1 0,-2-1 0,34-51 0,-20 21 32,39-79-1,14-65-122,-87 193 76,-3 5-23,1 0 0,-1-1 0,1 1 0,-1-1 0,-1 1 0,1-1 1,0-5-1,-1 9 43,0 0 0,0 0 1,0 0-1,0 0 0,0 0 1,0 0-1,0 0 1,0 1-1,0-1 0,0 0 1,0 0-1,0 0 0,0 0 1,0 0-1,0 0 1,0 0-1,0 0 0,0 1 1,0-1-1,-1 0 0,1 0 1,0 0-1,0 0 1,0 0-1,0 0 0,0 0 1,0 0-1,0 0 0,-1 0 1,1 0-1,0 0 1,0 0-1,0 0 0,0 0 1,0 0-1,0 0 0,0 0 1,-1 0-1,1 0 1,0 0-1,0 0 0,0 0 1,0 0-1,0 0 0,0 0 1,0 0-1,-1 0 1,1 0-1,0 0 0,0 0 1,0 0-1,0-1 0,0 1 1,0 0-1,0 0 1,0 0-1,0 0 0,0 0 1,-1 0-1,1 0 0,0 0 1,0 0-1,0-1 0,0 1 1,0 0-1,0 0 1,0 0-1,0 0 0,-7 8-175,-4 17 98,1 0 1,1 1-1,1 0 0,2 0 1,-5 31-1,-10 110 263,19-130-157,1 1 0,8 57 1,-3-74 55,1 1 1,1-1-1,1-1 1,1 1-1,1-1 0,11 20 1,-20-39-57,1 0 0,-1 0 0,1 0 0,0 1-1,-1-1 1,1 0 0,0 0 0,0 0 0,0 0 0,0 0 0,0 0 0,0 0 0,0 0 0,0-1-1,0 1 1,0 0 0,0-1 0,0 1 0,1-1 0,-1 1 0,0-1 0,0 1 0,1-1 0,-1 0-1,0 1 1,1-1 0,-1 0 0,0 0 0,1 0 0,-1 0 0,0-1 0,1 1 0,-1 0 0,0 0-1,0-1 1,2 0 0,3-2 19,0 0-1,0-1 0,-1 0 1,1 0-1,8-9 0,-5 5-20,-3 2-17,0-1 1,0 0 0,-1 0-1,0-1 1,4-8-1,-5 8-55,0 0 78,0 0 1,0-1-1,3-10 1,-1 6-50,-1 5-98,-2 3-323,-5 9 269,1 8 99,0 0-1,-2 11 1,1-16 118,1 1 0,0-1-1,0 0 1,1 0 0,0 1 0,1 6 0,4 41-15,-5-51 8,1 0 0,0 0 0,0 0 0,1 0 0,-1 0 1,4 6-1,-4-9-14,0 0 0,-1 0 1,1 0-1,0 0 0,0 0 1,0 0-1,0 0 0,0-1 0,0 1 1,0 0-1,0-1 0,0 1 1,0-1-1,0 1 0,1-1 1,-1 0-1,0 0 0,0 1 0,0-1 1,1 0-1,-1 0 0,0 0 1,0 0-1,0 0 0,1 0 1,0-1-1,15-3 21,0-1 0,-1-1-1,0 0 1,0-1 0,-1-1 0,18-12 0,12-5 44,-9 7-90,1 2 0,69-22 1,-43 26-216,-63 12 217,0-1-1,0 1 1,0 0-1,0 0 1,1 0-1,-1 0 1,0 0-1,0 0 1,0 0-1,0 0 1,0 0-1,0 0 1,0 0-1,0 0 1,0 0-1,0 0 1,0 0-1,1 0 1,-1 0-1,0 0 1,0-1-1,0 1 1,0 0-1,0 0 1,0 0-1,0 0 1,0 1-1,1-1 1,-1 0-1,0 0 1,0 0-1,0 0 1,0 0-1,0 0 1,0 0-1,0 0 1,0 0-1,0 0 1,1 0-1,-1 0 0,0 0 1,0 0-1,0 0 1,0 0-1,0 0 1,0 0-1,0 1 1,0-1-1,0 0 1,0 0-1,0 0 1,0 0-1,0 0 1,0 0-1,0 0 1,0 0-1,0 0 1,0 1-1,0-1 1,0 0-1,0 0 1,0 0-1,0 0 1,0 0-1,0 0 1,0 0-1,0 0 1,0 1-1,-8 8-11,-20 12-103,24-19 114,0 1-1,0-1 1,0 1-1,0 0 1,0 1-1,1-1 0,-1 0 1,1 1-1,-3 4 1,5-6-9,0 0 1,0 0-1,0 0 1,0 0-1,0 0 1,1 1-1,-1-1 1,0 0 0,1 1-1,0-1 1,0 0-1,-1 1 1,2-1-1,-1 0 1,0 1-1,0-1 1,1 0-1,-1 1 1,1-1-1,0 0 1,1 3-1,-1-3 44,0 0 0,1 0-1,0 0 1,-1 0 0,1-1 0,0 1-1,0 0 1,0-1 0,0 0 0,0 1-1,0-1 1,0 0 0,1 0 0,-1 0-1,0-1 1,3 2 0,2 0 6,0-1 0,0 1 0,0-1 1,9 0-1,-11-1-175,0-1 0,0 1 0,-1-1 0,1-1 0,0 1 1,-1-1-1,1 0 0,-1 0 0,1 0 0,3-3 0,-5 3-466,0 0 0,0 0 0,0 0 1,0 0-1,0-1 0,-1 1 0,0-1 0,1 1 0,-1-1 0,0 0 0,0 0 0,0 0 0,2-6 1,-4 8 266,0 0 1,1 0-1,-1-1 1,0 1-1,0 0 1,0 0-1,0-1 1,0 1-1,0 0 1,0 0-1,0-1 1,-1 1-1,1 0 1,0 0-1,-1-1 1,1 1-1,-1 0 1,0-2-1,0 1-265,-5-11-2167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7:24.9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47 7296,'-28'-12'3328,"28"9"-2912,0-2 1056,0 10-896,5-10-576,8 5-32,6-3-64,4-1 64,3-4 288,1 8-128,-4-5-2656,-6 5 1376,-7-3-3424,-5-1 2592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7:25.3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877 80 7392,'-13'-15'3360,"35"15"-2944,4 0 1280,6 0-1024,36-5 224,3 5-544,16-3-224,-7 3-64,-4-5 192,-13 5-128,-5-3 160,-8 6-160,-13-6-1408,-6 3 704,-17-3-2688,-6-2 1824</inkml:trace>
  <inkml:trace contextRef="#ctx0" brushRef="#br0" timeOffset="1">63 109 6720,'-49'-37'3040,"40"30"-2624,4 2-224,10 2-192,9-8-288,4-3 160,27-6-5312,8 9 2976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7:28.7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11 356 5152,'-10'-5'4096,"10"5"-4060,0 0 0,0 0 0,0 0 0,0 0 0,0-1 0,0 1 0,-1 0 0,1 0 0,0 0 0,0 0 0,0 0 0,0 0 0,0 0 0,0 0 0,0 0 0,0 0 0,0 0 0,0 0 0,0-1 0,0 1 0,0 0 0,0 0 0,0 0 0,0 0 0,1 0 0,-1 0 0,0 0 0,0 0 0,0 0 0,0 0 0,0 0 0,0 0 0,0 0 0,0 0 0,0-1 0,0 1 0,0 0 0,0 0 0,0 0 0,0 0 0,0 0 0,0 0 0,0 0 0,1 0 0,-1 0 0,0 0 0,0 0 0,0 0 0,0 0 0,0 0 0,0 0 0,0 0 0,0 0 0,0 0 0,0 0 0,27-7 1460,13-4-155,-4-3-373,-20 9-645,0-1 0,-1-1 0,0 0 0,21-14 0,-32 19-293,-1-1 1,0 0-1,0 1 1,0-1-1,0 0 1,0-1-1,-1 1 1,1 0-1,-1-1 1,0 0 0,0 1-1,0-1 1,0 0-1,-1 0 1,1 0-1,-1 0 1,0 0-1,-1 0 1,1-1 0,-1 1-1,1 0 1,-2-8-1,1 9-41,-1 1-1,1 0 1,-1-1-1,0 1 1,1 0 0,-1 0-1,0 0 1,0 0-1,-1 0 1,1 0-1,0 0 1,-1 0 0,1 0-1,-1 0 1,0 1-1,1-1 1,-1 0-1,0 1 1,0 0 0,0-1-1,0 1 1,-4-1-1,3 0-10,0 1 0,1 0-1,-1 0 1,0 1-1,0-1 1,0 1 0,0-1-1,0 1 1,0 0 0,0 0-1,-1 1 1,1-1-1,0 0 1,0 1 0,1 0-1,-1 0 1,0 0 0,-4 2-1,0 1 0,-1 1 0,1 0-1,0 1 1,0 0 0,0 0 0,1 0-1,-8 11 1,6-7 105,1 1 0,0 0 0,1 0 0,-9 22 0,13-26 15,0 0 0,0 0 0,1 1 0,0-1 0,0 0-1,0 1 1,1-1 0,1 1 0,-1-1 0,4 15 0,-4-19-23,1 0 0,0 0 1,0 0-1,0 0 0,0 0 1,0 0-1,1 0 0,-1 0 1,1 0-1,0-1 0,0 1 1,0-1-1,0 1 0,0-1 1,1 0-1,-1 0 0,1 0 1,-1 0-1,1 0 0,0-1 1,0 1-1,0-1 0,0 1 1,0-1-1,0 0 0,0 0 1,0-1-1,4 1 0,2 0 65,0-2-1,1 1 1,-1-1-1,0 0 1,-1-1-1,10-3 0,56-21 369,-50 17-404,-3 2-84,32-12-10,78-41 0,-101 43-12,56-30 86,-83 46-100,-1 0-1,1 0 0,-1 0 1,1 0-1,-1 0 0,1 0 0,4 0 1,-6 1 9,-1 0 1,1 1 0,0-1 0,-1 0 0,1 0-1,0 0 1,-1 1 0,1-1 0,0 0-1,-1 1 1,1-1 0,-1 1 0,1-1-1,-1 1 1,1-1 0,-1 1 0,1-1 0,-1 1-1,1-1 1,-1 1 0,0-1 0,1 1-1,-1 0 1,0-1 0,0 1 0,1 0 0,-1-1-1,0 1 1,0 0 0,0-1 0,0 1-1,0 0 1,0-1 0,0 2 0,0 5 87,0 0 0,0 0 0,0 1 0,-1-1 1,0 0-1,-3 10 0,-3 18 31,4-24-96,1-2 602,2-9-602,1 0-1,-1 0 0,0 0 0,0 0 0,0 0 1,1 1-1,-1-1 0,0 0 0,0 0 1,0 0-1,1 0 0,-1 0 0,0 0 1,0 0-1,0 0 0,1 0 0,-1 0 0,0 0 1,0 0-1,0 0 0,1 0 0,-1 0 1,0-1-1,0 1 0,0 0 0,1 0 0,-1 0 1,0 0-1,0 0 0,0 0 0,1-1 1,-1 1-1,0 0 0,0 0 0,0 0 0,0 0 1,0-1-1,0 1 0,1 0 0,-1 0 1,48-41 421,6-4-582,-47 40 73,1 0-1,0 0 1,0 0 0,0 1 0,13-4-1,-20 7 55,1 1 0,-1 0 0,0-1 0,0 1 0,0 0 0,1 0 0,-1 0 0,0 0-1,0 0 1,1 0 0,-1 0 0,0 0 0,0 0 0,1 1 0,-1-1 0,0 0 0,0 1 0,0-1-1,0 1 1,1-1 0,-1 1 0,0 0 0,0-1 0,0 1 0,0 0 0,0 0 0,1 2 0,1 1 27,-1 0 0,1 0 1,-1 1-1,0-1 1,3 10-1,2 6 50,-6-18-34,0 1 0,1-1 0,-1 1 0,0-1 0,1 0 0,-1 0 1,1 0-1,0 0 0,0 0 0,0 0 0,-1 0 0,2-1 0,-1 1 0,0-1 1,0 1-1,1-1 0,-1 0 0,0 0 0,1 0 0,2 1 0,6-1 54,-1-1 0,1 0-1,0 0 1,0-1 0,-1-1 0,21-4-1,-14 2-55,75-17-187,-78 17 227,1-1-1,-1-1 1,-1 0 0,17-10 0,-22 10-46,0 0 0,0-1 0,-1 0 0,0 0 0,0 0 0,-1-1 0,0 0 0,0-1 0,-1 1 0,0-1 0,-1 0 0,1-1 0,4-16 0,-9 24-34,1-1 0,-1 0 0,0 0 1,1 0-1,-1 1 0,-1-6 1,1 7 6,0 1-1,0-1 1,0 1 0,0 0 0,-1-1 0,1 1 0,0-1 0,0 1 0,0 0-1,0-1 1,-1 1 0,1 0 0,0-1 0,0 1 0,-1 0 0,1-1 0,0 1-1,-1 0 1,1-1 0,-1 1 0,1 0-9,-1 0 0,0 0 0,1 0 0,-1 0 0,1 0-1,-1 0 1,1 0 0,-1 0 0,1 0 0,-1 0 0,1 0 0,-1 1 0,1-1 0,-1 0-1,1 0 1,-1 1 0,1-1 0,-1 0 0,1 1 0,0-1 0,-1 1 0,-5 5-59,0 1 0,0 0 1,1 0-1,0 0 1,-4 9-1,-7 8 76,10-15 2,0-1 0,1 1 0,0 0 0,1 0 0,-7 20 1,10-28 10,1 1 0,-1 0 1,1 0-1,0 0 1,-1 0-1,1 0 0,0 0 1,0 0-1,0 0 0,0 0 1,1 0-1,-1 0 1,0 0-1,1 0 0,-1 0 1,1 0-1,0-1 1,0 1-1,0 0 0,0 0 1,0-1-1,0 1 0,0 0 1,0-1-1,1 1 1,-1-1-1,1 0 0,-1 1 1,1-1-1,-1 0 1,1 0-1,0 0 0,-1 0 1,1 0-1,0 0 1,0-1-1,3 2 0,1-1 41,-1 0 0,1 0-1,0 0 1,-1 0 0,1-1-1,0 0 1,0 0 0,-1-1 0,1 0-1,0 0 1,-1 0 0,1 0-1,0-1 1,-1 0 0,7-4-1,7-4 29,0-1-1,30-24 0,-30 21-121,32-24-45,67-45-5,-96 73-302,-22 9 390,1 1 1,-1 0 0,1 0 0,-1 0-1,0 0 1,1 0 0,-1 0 0,1 0-1,-1 0 1,1 0 0,-1 0 0,0 0-1,1 0 1,-1 0 0,1 0 0,-1 0 0,0 0-1,1 0 1,-1 1 0,1-1 0,-1 0-1,0 0 1,1 0 0,-1 1 0,0-1-1,1 0 1,-1 1 0,0-1 0,1 0-1,-1 1 1,0-1 0,0 0 0,1 1-1,-1-1 1,0 0 0,0 1 0,0-1 0,0 1-1,0-1 1,1 0 0,-1 1 0,0-1-1,0 1 1,0-1 0,0 0 0,0 1-1,0-1 1,0 1 0,-1 5-33,1 0 0,-1-1 0,0 1 0,-4 10 0,3-10 46,0-1-1,1 1 1,0 0-1,0 0 1,0 6 0,1-8-14,0-1 0,0 0 0,1 1 1,-1-1-1,1 0 0,0 1 0,0-1 1,0 0-1,0 0 0,0 0 0,1 0 1,0 0-1,-1 0 0,1 0 0,4 4 1,-3-4 25,0 0 0,1 0 0,0-1 0,-1 1 0,1-1 0,0 0 0,0 0 0,0 0 0,1 0 0,-1-1 0,6 2 0,8 1 32,-1-1 0,1-1 0,0 0 0,0-1 0,0-1 0,0-1 0,0 0 0,-1-2 0,1 0 0,30-10 0,-23 5-11,-1-2 1,0-1-1,-1-1 0,0-1 1,-1-1-1,37-30 1,-47 34 1,1-1 1,-1 0 0,-1-1-1,0 0 1,-1-1 0,0 0-1,8-16 1,-18 29-48,13-27-132,-13 27 122,1-1-1,-1 0 1,0 1-1,1-1 1,-1 0-1,0 0 1,1 1 0,-1-1-1,0 0 1,0 0-1,0 0 1,0 0-1,0 1 1,0-1-1,0 0 1,0 0-1,0 0 1,0 1-1,0-1 1,-1 0 0,1 0-1,0 0 1,0 1-1,-1-1 1,1 0-1,-1 0 1,1 1-1,-1-2 1,1 2 6,-1 0-1,1 0 1,0 0 0,-1 0-1,1 0 1,0 0 0,0 0-1,-1 0 1,1 0 0,0 0-1,-1 0 1,1 0 0,0 0-1,-1 0 1,1 0 0,0 0-1,-1 0 1,1 0 0,0 0-1,-1 1 1,1-1 0,0 0-1,-1 0 1,-4 3-61,0 1 1,0-1-1,0 1 1,0 0-1,1 0 1,-7 9-1,0 0-58,-12 21 0,12-15 95,1 1 0,1-1 0,1 2 0,-7 23 0,14-39 66,0 0 0,0 1 0,0-1-1,0 1 1,1-1 0,0 1 0,0 6 0,1-11-23,-1 0 0,0 0 0,0 0 0,0 0 0,1 0 1,-1 0-1,0 0 0,1 0 0,-1 0 0,1 0 0,0 0 0,-1 0 0,1 0 0,-1 0 1,1 0-1,0-1 0,0 1 0,0 0 0,-1-1 0,1 1 0,0 0 0,0-1 1,0 1-1,0-1 0,0 1 0,0-1 0,0 0 0,0 0 0,0 1 0,0-1 0,0 0 1,0 0-1,0 0 0,0 0 0,1 0 0,-1 0 0,0 0 0,0 0 0,0 0 1,0-1-1,0 1 0,1-1 0,5-1 38,0-1-1,1 1 1,-2-1 0,1-1-1,0 1 1,-1-1-1,1 0 1,-1-1 0,0 0-1,-1 0 1,1 0 0,6-9-1,3-5-77,-1-1-1,17-31 1,-24 39-227,-9 19-157,-5 11 252,-27 63-174,16-40 181,-16 56 0,-4 81 314,-1 5 206,37-177-318,0 1-1,0-1 0,-1 1 0,0-1 1,0 0-1,-6 10 0,8-15-35,0 1 0,-1-1 0,1 0 0,0 0 0,0 0 0,0 0 0,-1 0 0,1 0 0,0 0 0,-1 0 0,1-1 0,-1 1 0,1 0 1,-1-1-1,1 1 0,-1-1 0,0 0 0,1 1 0,-1-1 0,1 0 0,-1 0 0,0 0 0,1 0 0,-1-1 0,1 1 0,-1 0 0,0 0 0,1-1 0,-1 1 0,1-1 0,-1 0 0,-1-1 0,-1 0-3,0 0 1,0-1-1,1 1 0,-1-1 0,1 0 0,0 0 0,0-1 0,0 1 0,-5-7 1,2-1-27,-11-21 0,11 19 7,1 1 1,1-1 0,0 0-1,1-1 1,1 1 0,0-1 0,0 1-1,1-19 1,1 26-21,1-1 1,-1 1-1,1 0 0,0-1 1,1 1-1,-1 0 1,1 0-1,1 0 0,-1 0 1,1 0-1,0 1 0,0-1 1,1 1-1,-1 0 0,1 0 1,0 0-1,1 0 1,8-7-1,-1 2 67,0 2 1,0 0-1,0 0 1,26-11-1,124-34 0,-6 2 164,-118 36-136,65-36 0,-90 44-39,-1-1-1,0 0 1,0-1 0,-1-1 0,0 0 0,-1 0 0,0-1-1,13-19 1,-18 22-50,-1-1-1,0 1 0,5-17 0,-1 3 23,-3 15-159,-5 7 151,0 0 0,0 0 0,0 0 0,0 1 0,0-1 0,0 0 0,0 0-1,0 0 1,0 0 0,0 0 0,0 0 0,0 0 0,0 0 0,0 0 0,1 0-1,-1 0 1,0 0 0,0 0 0,0 0 0,0 0 0,0 0 0,0 0 0,0 0-1,0 0 1,0 0 0,0 0 0,0 0 0,0 1 0,0-1 0,0 0 0,-1 4-18,-1 0 0,1 0 0,-1 1 0,1-1 1,0 0-1,1 1 0,-1 7 0,-3 18-62,3-26 89,-5 14 24,2 2 0,0-1 0,-2 31 0,10-14 232,-4-36-134,0 1-8,0 0-100,0-1 1,0 0-1,0 1 1,0-1-1,1 1 1,-1-1-1,0 1 1,0-1-1,0 1 1,1-1-1,-1 0 1,0 1-1,0-1 0,1 1 1,-1-1-1,0 0 1,1 1-1,-1-1 1,1 0-1,-1 0 1,0 1-1,1-1 1,-1 0-1,1 0 1,-1 1-1,1-1 1,-1 0-1,1 0 1,2 1-10,-2-1-6,0 1 0,0-1 0,0 0 0,0 0 0,0 1-1,0-1 1,0 1 0,0-1 0,-1 1 0,1-1 0,0 1-1,0-1 1,-1 1 0,1 0 0,0-1 0,-1 1 0,1 0 0,0 0-1,-1 0 1,1-1 0,-1 1 0,1 0 0,-1 0 0,0 0-1,1 0 1,-1 0 0,0 1 0,0-1-122,11 7 235,-11-7-102,1-1-1,-1 1 1,0-1 0,1 1-1,-1-1 1,1 0 0,-1 1-1,1-1 1,-1 0-1,1 1 1,0-1 0,-1 0-1,1 0 1,-1 1 0,1-1-1,0 0 1,-1 0-1,1 0 1,-1 0 0,1 0-1,0 0 1,-1 0 0,1 0-1,0 0 1,0 0-1,22-5 363,-14 3-295,-3 1-66,-1 0 0,0-1 0,0 0 1,0 0-1,-1-1 0,1 1 0,0-1 0,-1 0 0,0 0 1,0-1-1,0 1 0,6-7 0,2-1 63,71-70 239,-13 11-562,-70 69 240,1 1 0,-1-1 0,1 1 0,0-1 0,-1 1 0,1-1 0,0 1 0,-1-1 0,1 1 0,0 0 0,0-1 0,-1 1 0,1 0 0,0 0 0,0-1 0,1 1 0,-2 0 6,1 0-1,-1 0 0,0 1 1,1-1-1,-1 0 1,1 0-1,-1 0 0,0 0 1,1 1-1,-1-1 1,0 0-1,0 0 0,1 1 1,-1-1-1,0 0 1,1 1-1,-1-1 0,0 0 1,0 1-1,0-1 1,1 0-1,-1 1 0,0-1 1,0 1-1,1 2 5,-1 0 1,1 0-1,-1-1 0,0 1 1,0 0-1,0 0 0,0 0 1,0 0-1,-2 3 0,-11 43-42,-36 87-1,6-24-99,22-45 77,-44 126 336,59-179-198,-1 0-1,0-1 1,-10 15-1,13-22-37,0 0 0,-1 0 0,0-1 0,0 0 1,-1 0-1,1 0 0,-1 0 0,-7 4 0,9-8-20,1 1 0,-1 0 1,0-1-1,0 1 0,0-1 0,0 0 0,0-1 1,0 1-1,-1-1 0,1 1 0,0-1 1,0 0-1,0-1 0,0 1 0,-1-1 1,1 0-1,-6-2 0,6 2-9,1 0 0,0-1 0,0 1 1,1-1-1,-1 0 0,0 0 0,1 0 0,-1 0 0,1 0 1,-1-1-1,1 1 0,0-1 0,0 1 0,0-1 0,0 0 1,1 0-1,-1 0 0,1 0 0,0 0 0,0 0 0,0 0 1,0 0-1,0-4 0,0-3 9,1 1 0,0-1 1,0 1-1,1-1 0,1 1 0,-1-1 1,2 1-1,-1 0 0,1 0 1,0 0-1,1 0 0,0 1 0,8-12 1,-2 3 65,1 2 0,0 0 0,1 0 0,1 1 0,24-21 0,-17 20 16,0 1 1,1 0-1,0 2 0,45-19 1,95-24 355,-151 52-451,36-11-2629,70-12-1,-89 25-376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7:37.4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31 102 1408,'3'-70'8698,"-3"68"-8158,0 0-1,0-1 1,0 1-1,-1 0 1,1 0-1,-1 0 1,1-1-1,-1 1 1,0 0-1,0 0 1,0 0-1,-2-2 0,1 3 188,5 3 1736,-3 11-1861,-8 139 1062,6 166 779,3-254-2287,1-23-25,-3 0 0,-5 44 0,5-77-192,-2 12 680,1-15-1390,-2-10-3488,3 4 3805,1 0 0,0 0 0,0-1 0,0 1 0,-1 0 0,1 0 0,1-3 0,-1 1-561,2-13-1737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7:37.8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33 141 4576,'-7'-17'1450,"6"16"-1367,1 0-1,-1 0 1,1 0-1,-1 1 0,1-1 1,-1 0-1,0 0 0,0 1 1,1-1-1,-1 0 0,0 1 1,0-1-1,0 1 0,0-1 1,1 1-1,-1 0 0,0-1 1,0 1-1,-1-1 0,1 1 39,1 0 0,-1 0-1,1 0 1,0 0 0,-1 0 0,1 0-1,-1 0 1,1 0 0,0 0-1,-1 0 1,1-1 0,0 1 0,-1 0-1,1 0 1,0 0 0,-1-1-1,1 1 1,0 0 0,0 0-1,-1-1 1,1 1 0,0 0 0,0-1-1,-1 1 1,1 0 0,0-1-1,0 1 1,0 0 0,0-1-1,0 1 1,-1 0 0,1-1 0,0 1-1,0-1 1,0 1 0,0 0-1,0-1 1,0 1 0,0-1-1,0 1 1,0 0 0,1-1 0,-1 0 19,0 1 1,0 0-1,0-1 1,0 1-1,0-1 1,0 1-1,0 0 1,0-1 0,0 1-1,1-1 1,-1 1-1,0 0 1,0-1-1,0 1 1,1 0-1,-1-1 1,0 1-1,1 0 1,-1-1-1,0 1 1,1 0 0,-1 0-1,0-1 1,1 1-1,-1 0 1,0 0-1,1 0 1,-1-1-1,1 1 1,-1 0-1,0 0 1,1 0 0,-1 0-1,1 0 1,-1 0-1,0 0 1,1 0-1,-1 0 1,1 0-1,-1 0 1,1 0-1,-1 0 1,0 0 0,1 1-1,-1-1 1,17 1 1297,146-20 2603,82-1-2946,-144 13-759,-63 3-321,100-3 253,-134 7-222,-1 0 1,1-1 0,-1 1-1,1-1 1,-1 0-1,0 0 1,1 0-1,3-2 1,-6 2-226,0 1 0,0-1 0,0 1 1,0-1-1,0 0 0,0 1 0,0-1 0,-1 0 1,1 0-1,0 0 0,0 0 0,0-1 0,-1 2-272,0-1-1,1 0 1,-1 0-1,0 1 0,0-1 1,0 0-1,0 0 1,0 0-1,0 1 1,0-1-1,0 0 1,0 0-1,0 0 1,0 1-1,0-1 0,0 0 1,-1 0-1,1 0 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7:38.6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19 113 4160,'-1'3'10085,"6"8"-6730,-3-8-3065,1 1 0,-1-1 0,0 0 0,6 6 0,-6-7-174,1-1 0,-1 1 0,0-1 0,1 0 0,0 1 0,-1-1 0,1 0 0,0 0 0,-1-1 0,1 1 0,0-1 0,0 1 0,0-1 0,-1 0 0,1 0 0,0 0 0,0 0 0,0-1 1,0 1-1,-1-1 0,1 0 0,0 1 0,0-1 0,-1-1 0,1 1 0,-1 0 0,1 0 0,-1-1 0,0 0 0,1 1 0,2-4 0,-2 2-101,1-1 1,-1 1-1,0-1 0,-1 0 1,1 0-1,-1 0 1,1 0-1,-1 0 0,0-1 1,-1 1-1,1-1 1,-1 1-1,0-1 0,0 1 1,0-1-1,-1 0 0,0 1 1,0-7-1,0 8-48,-1 0-1,1 0 0,-1 0 0,0 0 1,0 1-1,0-1 0,0 0 0,0 1 1,-1-1-1,1 1 0,-1-1 0,1 1 1,-1 0-1,0 0 0,0 0 0,0 0 1,0 0-1,-1 0 0,-3-3 0,4 4 4,0 0 0,0 1-1,0-1 1,0 0-1,0 1 1,0-1-1,0 1 1,0-1 0,0 1-1,0 0 1,0 0-1,0 0 1,0 0-1,0 0 1,0 1 0,0-1-1,0 1 1,0-1-1,0 1 1,0 0-1,1-1 1,-1 1 0,0 0-1,0 0 1,0 0-1,1 1 1,-1-1-1,-2 2 1,-3 5 184,0 0-1,0 1 1,1-1 0,0 1 0,1 0-1,0 1 1,0-1 0,1 1 0,0 0-1,1 0 1,0 1 0,0-1 0,1 1-1,1-1 1,-1 1 0,2 11 0,-1-13 1,2-1 1,-1 1 0,1-1 0,0 1 0,1-1 0,0 1 0,1-1 0,-1 0 0,1 0 0,1 0 0,0-1 0,0 1-1,0-1 1,1 0 0,0 0 0,0 0 0,1-1 0,0 0 0,0 0 0,13 9 0,-16-13-164,1 1 0,0-1 0,1 0 0,-1 0 0,0-1 0,0 1 0,1-1 1,-1 0-1,1 0 0,-1-1 0,1 1 0,-1-1 0,1 0 0,-1 0 0,1-1 0,0 1 0,-1-1 1,1 0-1,-1 0 0,8-4 0,-2 1-1026,0 0-1,17-12 1,17-14-6052,-41 28 6375,22-14-2745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7:41.3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303 1 3808,'0'-1'10194,"-1"6"-9034,-3 10 237,1-6-1058,1 0 0,-1-1 1,-1 1-1,-4 7 0,-7 16 394,-16 47 0,10-23-241,-61 125 1033,61-145-1310,4-8 188,2 1 0,-19 50 0,24-50-251,2 1-1,0-1 1,3 2 0,-5 58-1,9-67-94,2 0-1,0 1 1,2-1-1,0-1 1,2 1-1,0-1 1,14 37 0,-9-34 119,1-2 0,1 1 0,21 29 0,-24-40-82,-1-1 1,2-1 0,-1 0-1,2 0 1,-1-1 0,1 0-1,22 13 1,-28-19-41,0-1-1,0 0 1,0 0 0,9 2 0,-12-3-185,0-1 1,-1 1 0,1-1 0,0 0-1,0 0 1,-1 0 0,1 0 0,0 0 0,0 0-1,0-1 1,-1 1 0,1 0 0,0-1-1,-1 1 1,1-1 0,0 0 0,-1 0-1,1 0 1,2-1 0,5-9-3193,0 3 971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7:42.1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72 6464,'0'-20'9632,"2"29"-7515,14 119 1691,-9-54-2859,-6-34-213,2-44-550,0-1-1,0 1 1,0 0 0,0 0-1,1 0 1,5-5 0,8-9-115,12-17-79,2 1 0,1 2 0,54-42 0,-78 69 59,-1 0 1,1 1-1,0-1 1,14-4-1,-20 8-56,-1 0-1,1 1 1,0-1 0,-1 1-1,1-1 1,0 1-1,0 0 1,-1 0 0,1 0-1,0 0 1,0 0-1,0 0 1,-1 0 0,1 1-1,0-1 1,0 0 0,-1 1-1,1 0 1,0-1-1,-1 1 1,1 0 0,-1 0-1,1 0 1,-1 0 0,1 0-1,-1 0 1,0 0-1,1 0 1,-1 1 0,1 1-1,1 1 46,-1 1 1,0 0-1,0 0 0,0-1 0,0 1 1,-1 0-1,0 1 0,1 5 0,0 42 888,-2-45-783,0-8-124,1 0 0,-1 0 0,0 0 0,1 0 0,-1 1 0,1-1 0,-1 0 1,0 0-1,1 0 0,-1 0 0,1 0 0,-1 0 0,1 0 0,-1 0 0,0 0 0,1 0 0,-1-1 0,1 1 1,-1 0-1,1 0 0,-1 0 0,12-6 71,-2 0 1,1-1 0,-1 0-1,11-10 1,36-36-279,-36 28 200,7-6-5,-25 29-39,-1-1 0,1 2-1,0-1 1,0 0 0,0 0 0,0 1 0,0-1-1,0 1 1,0 0 0,5-1 0,-7 2 20,1 0 1,0 0-1,0 0 1,-1 0-1,1 0 1,0 0-1,-1 1 1,1-1-1,0 1 1,-1-1-1,1 1 1,-1 0-1,1-1 1,-1 1-1,1 0 1,-1 0-1,1 0 1,-1 0-1,0 1 1,0-1-1,1 0 1,-1 0-1,0 1 1,0-1-1,0 0 1,0 1-1,-1-1 1,2 4-1,2 3 51,-1 0-1,0 0 0,-1 0 0,3 14 0,-4-10 49,0 0-1,-1 1 0,-1 17 1,-1 6 165,-1-19-237,3-15-6,-1-1-1,1 0 0,0 1 0,-1-1 1,1 0-1,0 1 0,0-1 0,0 0 0,0 1 1,0-1-1,0 1 0,1-1 0,-1 0 1,1 2-1,0-2-373,20-17-12996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7:42.7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268 9 5408,'0'-9'9626,"-5"11"-7125,2 3-2121,-1 1-1,0-1 0,-1 0 0,1-1 0,-1 1 1,0-1-1,0 1 0,0-1 0,-7 3 0,-108 69 1355,111-71-1673,-37 26 308,42-29-318,1 1 1,0-1-1,0 1 0,1 0 0,-1-1 1,1 2-1,-1-1 0,1 0 0,0 0 0,0 1 1,-2 3-1,4-6-27,0 0-1,-1 0 1,1 0-1,0 1 1,-1-1 0,1 0-1,0 0 1,0 0-1,0 0 1,0 0 0,0 0-1,0 0 1,0 1-1,0-1 1,1 0 0,-1 0-1,0 0 1,1 0 0,-1 0-1,1 0 1,-1 0-1,1 0 1,-1 0 0,1 0-1,0 0 1,-1 0-1,1-1 1,0 1 0,0 0-1,0 0 1,0-1-1,0 1 1,0 0 0,-1-1-1,1 1 1,1-1 0,-1 0-1,0 1 1,0-1-1,0 0 1,0 1 0,0-1-1,2 0 1,3 1 38,0-1 0,0 1 0,0-1 0,0-1 0,-1 1 1,1-1-1,6-1 0,-5 0-27,0 0 0,0-1-1,0 0 1,0 0 0,0 0 0,-1-1 0,0 0 0,1 0-1,-2-1 1,1 1 0,6-7 0,-2-1-17,-1 1-1,1-2 1,-2 1 0,11-21 0,7-18-749,-26 51 722,1 0-1,-1 0 1,0 0 0,0 0 0,0 0 0,1 0-1,-1 0 1,0 1 0,0-1 0,0 0 0,1 0-1,-1 0 1,0 0 0,0 0 0,0 0 0,0 0-1,1 1 1,-1-1 0,0 0 0,0 0 0,0 0-1,0 0 1,0 1 0,1-1 0,-1 0 0,0 0-1,0 0 1,0 1 0,0-1 0,0 0-1,0 0 1,0 1 0,0-1 0,0 0 0,0 0-1,0 0 1,0 1 0,0-1 0,0 0 0,4 14-50,9 27 856,21 46-1,-18-49-666,-13-31-42,0 1 1,1-1-1,0 1 0,0-1 1,7 9-1,-10-15-211,0 1 0,0-1 0,1 0-1,-1 0 1,0 0 0,0 0 0,0 0 0,1 0-1,-1-1 1,1 1 0,-1 0 0,0-1 0,1 1 0,-1-1-1,1 1 1,-1-1 0,1 0 0,0 1 0,-1-1-1,1 0 1,-1 0 0,1 0 0,-1 0 0,1-1-1,-1 1 1,1 0 0,0-1 0,-1 1 0,0-1 0,1 1-1,-1-1 1,1 0 0,-1 0 0,2-1 0,74-44-12416,-54 36 10113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4:43.11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30 1 2080,'-1'6'6219,"-1"0"-3559,-7 7-3440,7-11 1774,-1 7 126,-5-1-869,7-8-248,1 0 1,0 1-1,-1-1 1,1 0-1,0 0 1,0 1 0,-1-1-1,1 0 1,0 0-1,0 1 1,-1-1 0,1 0-1,0 1 1,0-1-1,0 0 1,0 1-1,-1-1 1,1 1 0,0-1-1,0 0 1,0 1-1,0-1 1,0 0-1,0 1 1,0-1 0,0 1-1,0-1 1,0 0-1,0 1 1,1-1-1,-1 0 1,0 1 0,0-1-1,0 0 1,0 1-1,0-1 1,1 0-1,-1 1 1,0-1 0,0 0-1,1 1 1,1 0 19,-1 0 0,1 0 0,0 0 0,0 0 0,0 0 0,0 0 1,0-1-1,3 1 0,6 1 65,1 0 1,14-1 0,0 0-87,0 0 0,0 1 0,0 2 0,49 13 0,-63-15 24,-6 0 279,-11 6-1,0-2-274,-1 0 0,0-1 1,0 1-1,-1-1 0,-8 5 0,-40 22 209,8-6-136,-4 5-141,48-31 90,-4 1 128,15-1-1,141-11 99,-53 2-161,-14 9-368,-76 0 235,-4 0 43,0-1 0,0 1 0,0 0 1,1 0-1,-1 1 0,0-1 0,0 0 0,0 1 1,4 1-1,-6-2 26,-5 18 235,-20 21-336,-1 17 43,23-52 36,1 0 0,-1-1 1,0 1-1,0 0 0,-6 4 0,1 0-21,8-8-34,-1 1 19,1 0 1,-1 1-1,0-1 0,0 0 1,1 1-1,-1-1 0,0 1 1,1-1-1,0 1 0,-1 0 1,1 2-1,0-3 23,0 0 0,1 0 0,-1 0 0,1-1 0,-1 1-1,0 0 1,1 0 0,0-1 0,-1 1 0,1 0 0,-1-1 0,1 1 0,0-1-1,0 1 1,-1-1 0,1 1 0,0-1 0,0 1 0,-1-1 0,1 0 0,0 1-1,0-1 1,0 0 0,0 0 0,0 0 0,-1 0 0,1 0 0,1 0 0,28 3 130,72-3-297,-101 0 399,-2 5-215,1 0 0,-1 0 0,0 0 0,-1 0 0,1 0-1,-1 0 1,0 0 0,0 0 0,0 0 0,-1-1 0,0 1 0,0-1-1,0 0 1,-4 5 0,-7 5 22,0 0 1,-20 16-1,27-25 16,-26 27-57,21-19 181,10-9-37,7-4 148,5-1-157,-1 1-107,1-1-1,0-1 0,-1 0 1,14-4-1,-10 2 6,-1 1-1,13-1 1,-5 1-89,-12 1-12,0 1 1,0 1-1,0-1 0,12 2 0,7-1-39,-27 1 107,0 0 0,0 0 0,0-1 0,0 1 0,0 0 0,-1 0 0,1-1 0,0 1 0,0 0 0,-1 0 0,1-1 0,0 1 0,-1 0 0,0 1 0,-2 7 67,-4 8-155,-28 38 5,25-37 182,4-14-35,5-4-95,3 0 35,-1 0 391,-1 1-456,0-1 49,0 1-1,1-1 0,-1 1 1,0-1-1,0 0 0,1 1 1,-1-1-1,0 1 0,1-1 1,-1 0-1,0 1 0,1-1 1,-1 0-1,1 0 0,-1 1 1,1-1-1,-1 0 0,0 0 1,1 0-1,-1 0 0,1 1 1,-1-1-1,1 0 0,14 3 79,-12-2-71,4-1 2,0 0 0,0 0-1,0 0 1,0-1 0,0 0-1,9-3 1,15-1-43,-12 3 23,0 1 0,0 1-1,0 1 1,0 0 0,29 7 0,-39-4-61,-9 2-192,-2 0 375,1-3-106,0 0 0,0 0 0,0 0 0,0 0 0,-1-1 0,1 1 0,-1 0 0,0-1 0,0 1 0,0-1 0,-3 3 0,-28 22 25,4-5 64,29-22-90,-3 4 67,10-2-49,0 0-50,15 1 33,1-1 0,0 0 0,34-4 0,-7 1-8,-24 1-15,-12-1 23,-1 1 0,1 0-1,0 1 1,-1 1-1,19 4 1,-20-3-45,-11-3 37,0 0 0,0 0 0,0 0 0,0 0 0,0 0 0,0 1 0,0-1 0,0 0 0,0 1 0,0-1 0,0 0 0,0 1 0,0-1 0,-1 1 0,1 0 0,0-1 0,0 1-1,0 0 1,-1-1 0,1 1 0,0 0 0,-1 0 0,1 0 0,-1 0 0,1 1 0,1 3-13,-1 1 0,0 0 0,0-1 0,0 1-1,-1 0 1,0 10 0,0-7-218,5 7 566,-5-14-337,1 1 0,0-1 0,0 0 0,0 0-1,0 1 1,1-1 0,-1 0 0,0 0-1,1 0 1,2 2 0,3 6-98,-6-9 117,-1 0 0,1-1 0,0 1 0,0 0 0,-1-1 0,1 1 0,0-1 0,0 1 0,0 0-1,0-1 1,-1 0 0,1 1 0,2 0 0,-22 9 334,15-9-322,0 0 1,0-1-1,-1 0 0,-7 0 1,8-1-61,-1 1 0,1 0 0,0 0 0,-1 1 0,1-1 0,-6 3 1,8-3 14,1 0 1,0 1 0,0 0 0,0-1 0,0 1-1,0 0 1,0-1 0,1 1 0,-1 0 0,0 0-1,0 0 1,0 0 0,1-1 0,-1 1 0,1 0-1,-1 0 1,1 1 0,-1-1 0,1 0 0,-1 0-1,1 0 1,0 0 0,-1 0 0,1 0 0,0 1-1,0-1 1,0 0 0,0 2 0,4 48 67,-4 26-48,0-75-15,0 1-1,0 0 1,0-1-1,1 1 1,0-1-1,-1 1 1,1-1-1,0 1 0,2 4 1,-2-6 27,0 0 0,-1 0 0,1 0-1,0 0 1,0 0 0,-1 0 0,1-1 0,0 1 0,0 0 0,0 0 0,0-1-1,0 1 1,0-1 0,0 1 0,1 0 0,-1-1 0,0 0 0,0 1 0,0-1-1,0 0 1,1 0 0,1 1 0,33-1 324,-35-3-352,0-2-73,0 7 89,-1-1 91,0-8-27,1 7-49,-2 0-24,1 0 1,0 0-1,-1 0 0,1 0 1,0 0-1,-1 0 0,1 0 1,0 0-1,-1 0 1,1-1-1,0 1 0,0 0 1,-1 0-1,1 0 0,0 0 1,0 0-1,-1-1 0,1 1 1,0 0-1,0 0 1,-1-1-1,1 1 0,0 0 1,0 0-1,-1-1 0,-6-4 79,-1-3 61,-1 2 0,-13-9 0,-14-11 107,25 17-275,-1 0 0,-23-12 1,-5-5 211,22 13-214,-1 1 0,-1 1 1,0 1-1,0 0 0,-38-11 0,51 18 5,6 2 30,0 1 0,-1-1 0,1 0 0,0 1 1,0-1-1,-1 1 0,1 0 0,0-1 0,-1 1 0,1 0 0,0 0 0,-1 0 0,1 0 0,-1 0 1,1 0-1,-2 0 0,1 1-23,0 0 5,-11-2-126,4 3 140,16 3-130,3 1 221,147 78-242,-40-24 244,-45-14-21,-21-13-42,-51-33-6,0 1-1,1-1 0,0 1 1,-1-1-1,1 1 0,-1-1 1,1 0-1,-1 0 0,1 1 0,0-1 1,-1 0-1,1 0 0,0 1 1,-1-1-1,1 0 0,0 0 1,-1 0-1,1 0 0,0 0 1,-1 0-1,1 0 0,0 0 1,-1 0-1,1-1 0,0 1 0,-1 0 1,1 0-1,0-1 0,-1 1 1,1 0-1,-1-1 0,1 1 1,0-1-1,1-2 87,0 0 1,-1 0-1,1 0 0,-1 0 1,0 0-1,2-6 0,-1 2-183,21-81 273,-22 86-190,8-28 102,20-42-1,8-6-172,-33 66 71,-3 10-21,-1 1 1,0 0-1,0 0 0,1-1 0,-1 1 0,1 0 0,-1 0 0,1 0 1,0 0-1,-1 0 0,1 0 0,0 0 0,1-2 0,-1 2-113,-4 1 71,-6 2-33,-202 64 192,36-13-56,168-51-245,0 0 1,0 0 0,-14 1-1,16-3-266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7:43.1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7712,'3'2'11297,"13"16"-9843,63 34 2154,-56-39-3024,0 2 0,22 19 0,-30-21-281,33 23 0,-43-33-482,0 0 0,1 0 0,0-1-1,-1 1 1,1-1 0,0 0 0,0-1 0,0 1-1,0-1 1,9 0 0,-12-1-514,0-1 1,1 1-1,-1-1 0,0 1 1,0-1-1,0 0 0,0 0 1,-1-1-1,1 1 0,0-1 1,4-3-1,25-22-7453,-14 11 5138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7:43.4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701 6 5408,'-1'-1'735,"0"1"-451,-1-1 1,1 0 0,-1 1-1,1-1 1,-1 1-1,1-1 1,-1 1 0,0 0-1,1-1 1,-1 1 0,1 0-1,-1 0 1,-2 0 0,-10 18 2848,-1-1 1,-27 25 0,18-22-2246,-1-1 0,-1-1 1,-35 18-1,-46 19-61,-81 46-145,77-25-690,67-42-2517,32-28-1251,5-2 1110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7:44.1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9 6144,'-9'-9'6864,"19"10"-3846,-4 0-2637,1 1-1,0 0 1,-1 1-1,1-1 1,-1 1-1,0 0 1,0 1 0,0 0-1,0 0 1,-1 0-1,9 8 1,-2 1-110,1 0 1,-2 1 0,14 20-1,12 23 380,-3 1 0,-2 2-1,40 105 1,-67-146-505,0 0 0,-1 1 0,-1 0 0,0-1 1,-2 1-1,0 0 0,-2 0 0,0 0 0,-6 35 0,0-26-35,0 0 0,-2 0 0,-1-1 1,-1 0-1,-27 48 0,27-59-121,0-1 0,-2 0 1,0 0-1,0-1 0,-1-1 0,-26 20 0,24-22-1198,-28 16 0,15-11-254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7:47.8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 1728,'-10'7'13173,"19"-7"-6478,16 3-4786,10 0-1601,300-3 854,-326 0-1124,37 1 185,-42-1-172,0 1 1,1-1-1,-1 1 1,0 0-1,0 0 0,0 1 1,6 2-1,-8-3-40,5-7-395,-1 1-4710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7:48.2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17 4576,'-23'-7'15178,"48"6"-11850,23-4-2379,0 1 1,79 5-1,-86 2-1111,0 1 0,52 13 1,-83-13-658,7 0-4170,-12-4 2791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7:49.1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171 0 5632,'0'0'8293,"0"4"-5552,-5 84 1246,1-60-3654,-2 1-1,-1-1 1,-1-1 0,-1 0 0,-14 29 0,2-12-54,2 1-1,2 2 1,-17 72 0,28-86-18,1-1 0,-2 55 1,7-86-224,1-1 1,-1 0 0,0 1 0,0-1-1,0 1 1,1-1 0,-1 1-1,0-1 1,0 0 0,1 1 0,-1-1-1,0 0 1,1 1 0,-1-1 0,0 0-1,1 0 1,-1 1 0,0-1 0,1 0-1,-1 0 1,1 0 0,-1 1 0,1-1-1,-1 0 1,0 0 0,1 0-1,-1 0 1,1 0 0,-1 0 0,1 0-1,-1 0 1,1 0 0,-1 0 0,0 0-1,1 0 1,-1 0 0,1-1 0,24-3 277,-19 2-227,80-18 394,6-1-527,-78 19 87,0 0-1,0 1 0,0 1 0,22 1 1,7 1 19,-33-3 22,1 2 0,14 1 0,-21-1 2672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7:49.5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32 5568,'-53'1'17898,"61"-4"-17516,1 1-1,0 1 1,0 0-1,0 0 1,14 1 0,8-1-133,30-4 187,71-4 242,-60 11-1883,-71-2 752,0-1 0,0 1 1,-1 0-1,1-1 0,0 1 1,0 0-1,-1-1 0,1 1 1,0-1-1,-1 1 0,1-1 1,0 0-1,-1 1 0,2-2 1,0 0-705,2 0-906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7:50.0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15 155 6144,'-11'-13'1978,"11"12"-1787,-1 0 0,1 0-1,-1 0 1,1 0-1,0 0 1,-1 0-1,1 0 1,0 0-1,0 0 1,0 0 0,0 0-1,0 0 1,0 0-1,0-1 1,0 1-1,0 0 1,1 0-1,-1 0 1,0 0 0,1 0-1,-1 0 1,1 0-1,-1 0 1,1 0-1,0-1 1,5-8 3091,-5 9-3033,0-1-1,0 1 1,0-1 0,0 1-1,0-1 1,0 1 0,1 0 0,-1 0-1,0-1 1,1 1 0,2-1-1,5-3 485,0 0 0,1 0-1,0 1 1,0 1-1,0 0 1,14-3-1,66-5 734,-5 2-1009,-41-2-496,-41 10-444,0 0 0,0 0 0,0 0 0,0 0 0,0-1 0,0 1 0,0-1 0,-1 0 0,1 0 0,0 0 0,1-2 0,1-1-1421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7:50.8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14 5632,'-7'-14'5328,"10"21"245,1 5-4484,0 1-1,-1 0 1,2 23 0,1-2-340,-4-20-514,-1 0 0,-1 29 0,-1-31-40,1 0-1,0 1 0,1-1 1,0 0-1,4 14 1,-1-14 745,-3-17-353,-1-12-600,2 4-1,3-19-38,2 0-1,0 1 1,21-52-1,-26 79 92,0-1 0,0 1 1,1 0-1,0 0 0,0 0 0,0 1 0,0-1 0,0 1 0,1 0 0,-1 0 0,1 0 1,0 0-1,0 0 0,0 1 0,0 0 0,1 0 0,-1 0 0,8-2 0,-7 3 7,1 0-1,-1 0 1,1 1 0,0-1-1,-1 1 1,1 1-1,-1-1 1,1 1-1,-1 0 1,1 0-1,-1 0 1,1 1 0,-1 0-1,0 0 1,8 5-1,24 17 44,-23-15-1253,29 16-1,-43-24 857,1-1 0,0 0 0,-1 1 0,1-1 0,0 0-1,-1 1 1,1-1 0,0 0 0,0 0 0,-1 0 0,1 0-1,0 0 1,0 0 0,-1 0 0,1 0 0,0 0 0,0 0 0,-1 0-1,1 0 1,0 0 0,0-1 0,-1 1 0,1 0 0,0 0 0,-1-1-1,1 1 1,0-1 0,-1 1 0,1-1 0,0 1 0,-1-1-1,1 1 1,-1-1 0,1 1 0,-1-1 0,1 0 0,-1 1 0,0-1-1,1 0 1,-1 1 0,0-1 0,1 0 0,-1 1 0,0-1-1,0 0 1,0 0 0,0 1 0,0-1 0,0-1 0,4-11-3932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7:51.8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75 2144,'-16'-4'952,"16"4"-908,0 0 0,0 0 0,-1 0 0,1 0 0,0 0 0,0 0 0,0 0 0,-1-1 0,1 1 0,0 0 0,0 0 1,0 0-1,0 0 0,-1 0 0,1 0 0,0 0 0,0 0 0,0-1 0,0 1 0,0 0 0,-1 0 0,1 0 0,0 0 0,0-1 1,0 1-1,0 0 0,0 0 0,0 0 0,0 0 0,0-1 0,0 1 0,0 0 0,0 0 0,0 0 0,0-1 0,0 1 0,0 0 1,0 0-1,0 0 0,0-1 0,0 1 0,0 0 0,0 0 0,0 0 0,0-1 0,0 1 0,0 0 0,0 0 0,0 0 0,0 0 1,1-1-1,-1 1 0,0 0 0,0 0 0,0 0 112,0-1 0,1 1 0,-1 0 0,0 0 0,0 0 1,0-1-1,1 1 0,-1 0 0,0 0 0,0-1 0,0 1 0,0 0 0,0 0 1,0-1-1,0 1 0,0 0 0,0-1 0,1 1 0,-1 0 0,0 0 0,0-1 1,0 1-1,-1 0 0,1-1 0,0 1 0,0 0 0,0 0 0,0-1 0,0 1 1,0 0-1,0 0 0,0-1 0,-1 1 0,1 0 0,0 0 0,0-1 0,0 1 1,0 0-1,-1 0 0,-9-11 5671,7 9-5158,-3-3 1474,4 3-830,6 4 1204,18-6-266,-3 1-1806,22-1 1,-26 4-229,1-2-1,27-5 1,-35 4-390,1 1-1,0 1 1,0 0 0,0 0 0,15 1 0,-19 0-447,-18-7-8110,8 11 6773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5:10.8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288 5 2144,'6'-5'18150,"-4"5"-18818,3 17 663,4 132 741,-9-127-701,9 330 591,-4-199-295,-5-147-348,9 183 354,-8-103-461,1-29 155,-3 1-1,-9 72 1,7-111 27,2 36 1,-1 3 192,0-12-408,2-30 153,-4 30-1,0-17 66,1 0-1,1 33 1,0-15-133,0-26-12,3 31 0,-1-32 125,-3 38-1,1-40 24,1 1-1,2 26 1,1 79 15,-4-86 36,7 56 0,4 134 303,-9-201-356,5 41 194,0 16-53,-5-83-204,-1 0 1,1 0-1,0-1 1,0 1 0,1 0-1,-1 0 1,0-1 0,0 1-1,0 0 1,0 0-1,1-1 1,-1 1 0,0 0-1,1 0 1,-1-1-1,0 1 1,1 0 0,-1-1-1,2 2 1,-2-2 1,0 0 0,1 0 0,-1 1 1,0-1-1,0 0 0,1 1 0,-1-1 0,0 1 1,0-1-1,0 0 0,0 1 0,1-1 0,-1 1 1,0-1-1,0 0 0,0 1 0,0-1 0,0 1 0,0 0 1,1 6 39,-1 1 1,2-1 0,-1 1-1,1-1 1,5 12-1,-4-11-32,-1-1-1,1 1 0,-2-1 0,1 1 0,1 14 0,-3-17 78,0-11 490,-3 0-252,-1-1 0,1 1 1,-8-10-1,-3-7 213,6 11-508,0 1 0,-1-1 0,0 2-1,-1-1 1,0 1 0,-18-13 0,16 13 2,1 0 0,0 0 0,0-1 0,-10-15 1,3 0 6,1-1 1,2-1 0,-21-51-1,9 11 0,27 65-224,4 11 81,10 25 26,-6-15 38,86 179-11,-52-111 189,-21-46-106,-13-26 16,0 0 0,-1 1 0,5 16 0,-8-23 153,2-9-48,-1-1-163,-1 1 42,0 0 0,-1-1-1,1 1 1,0-1 0,0 0-1,-1-1 1,1 1 0,-1-1 0,0 1-1,5-6 1,1-2-24,-1-1 0,8-11 0,15-21 2,27-14-6,-18 19-32,-22 21 5,1 1 1,35-24 0,-40 28 39,-12 6 34,-3 5-47,1 1 0,-1 0-1,1-1 1,-1 1 0,1 0 0,-1-1-1,1 1 1,-1 0 0,1 0-1,-1-1 1,1 1 0,-1 0-1,1 0 1,-1 0 0,1 0-1,-2 0 1,-16-2-8,0 1 0,1 1 0,-1 1-1,-33 5 1,-72 22-69,88-20 132,-114 33-21,120-32-39,0-1 0,-49 5 1,74-13-42,0 0-31,1 1 0,0-1 0,-1 1 1,1-1-1,-5 3 0,35-9 96,-7-1-23,-1-1 1,25-13-1,-7 2 40,-2 2-92,0-2-1,38-28 1,-73 47 54,1-1 7,0 0 1,1 0 0,-1 0 0,0 1 0,0-1 0,0 0 0,0 1 0,1-1 0,-1 1 0,0 0 0,0-1 0,2 1 0,-2 1-18,-1 0 0,0 1 0,1-1 0,-1 0 0,0 1 0,0-1-1,0 0 1,0 1 0,0 1 0,0-1-12,-1 15 72,-6 32 1,1-10-75,2-13 72,2-20-61,1 0 1,1 0-1,-1 0 1,1 0-1,0 0 1,1 6-1,-1-11 8,0-1-1,0 1 0,0-1 1,0 1-1,0-1 0,1 1 1,-1-1-1,0 1 0,0-1 1,1 1-1,-1-1 0,0 1 1,0-1-1,1 0 0,-1 1 1,1-1-1,-1 0 0,0 1 1,1-1-1,-1 0 0,1 1 1,-1-1-1,1 0 0,-1 0 1,1 0-1,-1 1 0,1-1 1,-1 0-1,1 0 0,-1 0 1,1 0-1,-1 0 0,1 0 1,-1 0-1,1 0 1,-1 0-1,1 0 0,-1 0 1,1 0-1,-1-1 0,1 1 1,0 0-1,0 0 22,1-1 1,-1 1-1,1 0 0,0 0 1,-1 0-1,1 0 0,-1 1 1,1-1-1,1 1 1,-3-1-10,1 0 1,-1 0 0,0 0 0,0 0 0,1 1 0,-1-1 0,0 0 0,0 0 0,1 0 0,-1 0 0,0 0 0,1 0-1,-1 0 1,0 0 0,0 0 0,1 0 0,-1 0 0,0 0 0,0 0 0,1 0 0,-1 0 0,0-1 0,0 1 0,1 0-1,-1 0 1,0 0 0,0 0 0,1 0 0,-1-1 0,0 1 0,0 0 0,0 0 0,0 0 0,1-1 0,-1 1 0,0 0-1,1-13 260,-7-16-284,6 27 0,-1 0 0,0 0 0,0 0 1,0 0-1,0 0 0,0 0 0,0 1 1,0-1-1,0 0 0,-1 1 0,1-1 0,-1 0 1,1 1-1,-1 0 0,1-1 0,-1 1 0,0 0 1,0 0-1,0 0 0,0 0 0,0 0 1,0 1-1,0-1 0,-2 0 0,-5 0-84,0 1 0,0 0 0,-17 3-1,-18 1 252,19-2-167,-16 0 192,38-2-170,0 0 0,1 0-1,-1-1 1,0 1 0,0-1 0,0 1-1,1-1 1,-1 0 0,1 0-1,-1-1 1,-3-1 0,5 3-11,1-1 0,-1 1 0,1 0 0,-1-1 0,1 1 0,-1 0 0,1-1 0,-1 1 1,1-1-1,-1 1 0,1-1 0,0 0 0,-1 1 0,1-1 0,0 1 0,-1-1 0,1 0 0,0 1 0,0-1 0,0 1 1,-1-1-1,1 0 0,0 1 0,0-1 0,0 0 0,0 1 0,0-1 0,0 0 0,1 0 0,-1 0-4,1 0-1,-1 0 0,1 0 0,0 1 1,-1-1-1,1 0 0,0 1 0,0-1 1,-1 0-1,1 1 0,0-1 0,0 1 1,0-1-1,0 1 0,0 0 1,0-1-1,0 1 0,0 0 0,0 0 1,1-1-1,17-2-65,100-15-197,-100 16 391,0-1 0,0 0-1,27-9 1,-46 12-111,1 0 0,-1 0 0,0 0 0,0 0 0,0 0 0,0-1 0,0 1 0,0 0 0,0 0 0,1 0 0,-1 0 1,0 0-1,0 0 0,0 0 0,0 0 0,0 0 0,0-1 0,0 1 0,0 0 0,0 0 0,0 0 0,1 0 0,-1 0 0,0 0 0,0 0 0,0-1 0,0 1 0,0 0 0,0 0 0,0 0 1,0 0-1,0 0 0,0-1 0,0 1 0,0 0 0,0 0 0,0 0 0,0 0 0,0 0 0,0 0 0,-1-1 0,1 1 0,0 0 0,0 0 0,0 0 0,0 0 0,0 0 0,0 0 1,0 0-1,0-1 0,0 1 0,-1 0 0,-8-8 7,-13-6-217,14 11 141,1 0 1,0 1-1,-1 0 0,1 0 1,-1 0-1,0 1 1,0 0-1,1 1 0,-1-1 1,-14 3-1,22-2 53,0 0 0,0 0-1,-1 0 1,1 0 0,0 0 0,0 0-1,0 0 1,-1 0 0,1 0 0,0 0-1,0 0 1,0 0 0,0 0 0,0 0-1,-1 0 1,1 0 0,0 0 0,0 0-1,0 1 1,0-1 0,0 0 0,-1 0-1,1 0 1,0 0 0,0 0 0,0 0-1,0 1 1,0-1 0,0 0 0,0 0-1,0 0 1,0 0 0,0 1 0,0-1-1,-1 0 1,1 0 0,0 0 0,0 0-1,0 1 1,0-1 0,0 0 0,0 0-1,1 0 1,5 9-142,14 4 50,35 14 95,-35-17 77,-1 0 1,25 7 0,-43-17-260,0 1 0,0-1 0,0 1 0,1-1 1,-1 1-1,0-1 0,0 1 0,0 0 0,0-1 0,0 1 0,0 0 0,0 0 0,-1 0 0,1 0 0,0 0 0,0 0 0,-1 0 0,2 1 0,5 7-1893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7:52.9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143 9 4992,'0'-8'12117,"5"16"-9531,-3 2-1831,-1 1 0,0 0 0,0-1 0,-1 1 0,0 0 0,-3 18 0,0 15-488,1-22-97,0 0-1,-2-1 1,-9 36 0,-3 11 127,-12 48-158,-17 40 304,20-81-369,23-68-94,-5 11-72,7-17 96,-1-1-3,1 0 1,0 0-1,0 0 1,0 0-1,0 1 0,0-1 1,0 0-1,0 0 1,-1 0-1,1 0 0,0 0 1,0 1-1,0-1 1,0 0-1,0 0 0,0 0 1,0 1-1,0-1 1,0 0-1,0 0 0,0 0 1,0 0-1,0 1 1,0-1-1,0 0 0,0 0 1,0 0-1,0 1 1,0-1-1,0 0 0,0 0 1,1 0-1,-1 0 1,0 1-1,0-1 0,0 0 1,0 0-1,0 0 1,0 0-1,0 0 0,1 0 1,-1 1-1,1 0 287,-1-2-280,1 1 0,-1-1 1,0 1-1,1-1 0,-1 1 0,0 0 0,1-1 0,-1 1 1,1 0-1,-1 0 0,1-1 0,-1 1 0,1 0 0,-1 0 1,1-1-1,0 1 0,23-6 150,0-1 0,-1 0 0,25-13 0,41-14 212,-72 29-337,25-6 46,-41 11-199,-1 0-1,1 0 1,0 0-1,0 0 1,0-1-1,0 1 1,-1 0-1,1 0 1,0-1-1,0 1 0,-1 0 1,1-1-1,0 1 1,0-1-1,-1 1 1,1 0-1,0-2 1,0 1-599,-1 0 1,0 1-1,0-1 1,0 0 0,0 0-1,0 0 1,-1 0-1,1 0 1,0 0 0,0 1-1,0-1 1,-2-2-719,0-6-4490,1 5 3005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7:53.3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51 4576,'-23'-3'14074,"28"-1"-11103,3 2-1967,0 0 0,0 0-1,10 0 1,15-3 186,-1-5-511,-19 5-641,1 1 0,0 1 0,0 0 0,26-2 0,-35 6-631,6 0 1537,-7-2-3696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7:53.7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90 7296,'-12'-4'14433,"18"3"-13708,-1 0 0,0-1 0,-1 1 0,10-5 0,-7 3-278,-1 1 0,1-1 0,0 1 0,0 1 1,9-2-1,20-4 315,137-37-869,-168 42-96,3 0-1122,1 0 0,15-2 1,-21 4 591,0 0 1,0 0 0,-1 1-1,1-1 1,0 0-1,-1 1 1,1 0-1,0-1 1,-1 1 0,1 0-1,0 0 1,-1 1-1,4 1 1,11 10-2649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7:54.3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41 3552,'-18'-21'18872,"18"23"-17921,-9 48 703,13 30-950,-4-52-123,32-98-288,-25 56-354,1 0 1,1 1-1,14-18 0,-20 28 122,0-1 1,0 1-1,0 0 0,1 1 0,-1-1 0,1 0 1,-1 1-1,1 0 0,0 0 0,0 0 0,0 0 1,0 1-1,0 0 0,1-1 0,-1 2 0,0-1 1,8 0-1,6 2 44,0 1 1,20 5 0,-1-1 3,-18-2-186,33 10 0,-21-4-2840,-23-10-1811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7:54.9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117 3 3904,'8'-2'9174,"-8"2"-8868,1 9 5632,-8 14-1913,6-21-4077,-39 88 2898,15-37-2486,-18 32-2110,34-65 710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7:59.0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378 8 3232,'-8'-8'8528,"-3"12"-5510,1 2-2631,-1 0 0,1 1 1,1 0-1,-1 0 0,1 1 0,1 1 0,-1 0 0,1 0 0,1 0 0,0 1 0,-9 16 0,-94 197 1172,97-192-1448,8-22-30,-55 134 838,50-112-765,1 0-1,-10 61 1,10-15 62,-1 94 0,11-137-81,1 1 0,1-1 0,2 1 0,1-1 0,13 39 1,-14-52-221,-5-19-162,0 1 0,0-1 0,1 0 0,-1 0-1,1 0 1,0 0 0,-1 1 0,1-1 0,0 0-1,0 0 1,2 2 0,-3-4-41,1 0 0,0 0 0,-1 0 0,1 0 0,0 0 0,-1 0 0,1 0 0,0 0 0,0 0 0,-1 0 0,1 0 1,0 0-1,-1 0 0,1 0 0,-1-1 0,1 1 0,0 0 0,-1-1 0,1 1 0,-1 0 0,1-1 0,0 1 0,-1 0 0,1-1 0,0 0 0,2-1-1494,14-4-1023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7:59.8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29 6560,'-3'-5'276,"-2"-2"3053,3 17 1983,1-3-4894,0-1 0,0 1-1,-1-1 1,0 0 0,0 0 0,-1 0 0,-4 8 0,-7 20 591,6-8-649,2 1 0,1 0 0,1 0 1,1 0-1,1 50 0,4-40-140,1 0-1,3-1 1,17 67 0,-21-97-143,0-1 0,0 0 1,0 0-1,0 0 0,1-1 1,3 6-1,-5-9-52,0 0 0,0 0 0,0 1 0,0-1 0,0 0 0,0 0 0,0 0 0,0 0-1,1-1 1,-1 1 0,0 0 0,0 0 0,1-1 0,-1 1 0,1-1 0,-1 1 0,0-1 0,1 0 0,-1 1-1,1-1 1,-1 0 0,1 0 0,-1 0 0,1 0 0,2-1 0,0 0-2,0 0-1,-1-1 1,1 1-1,-1-1 1,1 0 0,-1 0-1,1-1 1,-1 1 0,0-1-1,0 1 1,-1-1 0,5-5-1,3-5 41,15-25 0,-17 25-46,82-138 111,-83 140-89,9-13-7,-1-1-1,-1-1 1,-1 0 0,11-31 0,-23 52-32,1 0 0,-1 0 1,1-1-1,-1 1 0,-1 0 1,1-1-1,-1 1 0,0-1 1,0 1-1,-1-1 0,1 1 1,-1 0-1,-1-1 1,1 1-1,-1 0 0,0 0 1,0 0-1,0 0 0,0 0 1,-1 1-1,0-1 0,0 1 1,0-1-1,-1 1 0,0 0 1,1 0-1,-1 1 1,-1-1-1,-4-2 0,3 1-31,0 1 0,0 0 1,0 1-1,-1 0 0,1 0 0,-1 0 0,-8-2 0,12 4-9,-1 1 0,1-1 0,-1 0 0,1 1 0,-1 0 0,0 0 0,1 0 0,-1 0 0,1 1 0,-1-1-1,0 1 1,1 0 0,-1 0 0,-6 3 0,9-3 31,-4 1-33,1 0 0,-1 0-1,1 1 1,0 0 0,0 0-1,0 0 1,0 1 0,1-1 0,-7 9-1,-35 58-111,39-59 162,2-6 10,1 1 1,0 0-1,0 0 0,-3 9 0,6-14 5,0 0 0,-1 1 0,1-1 0,0 0 0,0 0 0,0 1 0,0-1 0,0 0 0,0 1 0,0-1-1,0 0 1,0 1 0,1-1 0,-1 0 0,0 0 0,1 1 0,-1-1 0,1 0 0,0 0 0,-1 0 0,1 0-1,0 1 1,0-1 0,-1 0 0,1 0 0,0-1 0,1 2 0,1 0 43,-1 0 0,1 0 1,-1 0-1,1-1 0,0 0 0,0 1 1,-1-1-1,1 0 0,0 0 0,0 0 1,0-1-1,0 1 0,0-1 0,0 1 1,0-1-1,1 0 0,-1 0 0,4-1 1,0-1-122,0 0 1,0 0 0,-1 0-1,1 0 1,6-5 0,17-5-3866,-17 5-453,0 3 1323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8:00.3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14 8224,'-22'-13'6885,"32"13"-2101,57 5-1531,77-5-2480,-82 0-5514,-60 0 4299,-1 0 52,0 0 1,-1 0-1,1 0 0,0 0 1,0 0-1,-1 0 0,1 0 0,0 0 1,0 1-1,-1-1 0,1 0 0,0 1 1,-1-1-1,2 1 0,7 4-2260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8:00.7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2 8384,'-15'-2'2354,"25"6"807,27 6 1985,-15-6-4656,1-1 1,0 0 0,-1-2-1,1-1 1,24-2 0,20-7-3910,-31 5-3434,-22 2 1594,1 4 1745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8:02.2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131 24 3328,'-5'-23'14837,"4"32"-14270,0 1 0,-1-1 1,0 1-1,-1-1 0,0 0 1,-6 14-1,-7 21-197,-3 22 173,-17 66-78,4 84-300,31-159-2431,1-53 1635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5:15.1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25 785 3136,'-4'-2'7671,"-1"0"-3376,-7-4-2316,12 6-1945,-1-1-1,1 1 1,0 0-1,0 0 1,-1-1-1,1 1 1,0 0-1,0-1 1,-1 1-1,1 0 1,0-1-1,0 1 1,0-1-1,0 1 1,0 0-1,0-1 1,0 1-1,-1-1 1,1 1-1,0 0 1,0-1-1,1 1 1,-1-1-1,0 1 1,0 0-1,0-1 1,0 1-1,0-1 1,1-11 409,-1 10-422,0 0 0,0 1 1,0-1-1,0 0 0,0 1 1,0-1-1,1 0 0,0-2 0,4-4 84,1 0 1,0 1-1,0-1 0,1 1 0,0 1 0,10-9 0,14-14 45,-5-2 24,43-67 0,-12 14 166,-42 64-287,0 2 0,2 0 1,0 1-1,36-28 0,-50 43-36,0 0 0,0 0-1,1 0 1,-1 0 0,0 1 0,1-1-1,-1 1 1,1 0 0,-1 0-1,1 0 1,0 0 0,-1 1-1,1-1 1,0 1 0,0 0-1,-1 0 1,1 1 0,0-1-1,0 1 1,-1 0 0,1 0-1,-1 0 1,1 0 0,-1 0 0,1 1-1,-1 0 1,0-1 0,1 1-1,-1 1 1,5 4 0,22 21 1,-1 2 1,-1 1 0,30 45-1,-6-9-18,-45-58-6,14 19 110,2-1 0,1-1 1,41 33-1,-22-21 118,5 4 131,-42-38-287,0 1 0,1-1-1,-1-1 1,1 1-1,0-1 1,10 2 0,-7-2 52,0-2 1,0 1-1,0-1 1,1-1 0,-1 0-1,0 0 1,20-4 0,70-21-9,-97 24-119,33-10 205,0-2 0,44-22 0,-64 26-180,1 0 0,-2-1 0,1-1-1,-1-1 1,-1 0 0,23-25 0,-16 9-14,-1-1 0,-1 0-1,24-52 1,-22 39-11,31-46 0,-45 78 4,1 0 0,-1 1 0,2 0 1,-1 1-1,1 0 0,0 0 0,1 1 0,0 0 0,0 0 0,0 1 0,1 1 0,22-9 0,6 1-127,68-15 0,-88 25 180,1 1-1,-1 0 1,0 1-1,1 1 1,35 5 0,-48-4-62,0 1 1,0 0-1,0 0 0,-1 1 1,1-1-1,-1 2 1,0-1-1,0 0 1,0 1-1,6 5 1,-4-2 7,-1 1 0,0-1-1,0 1 1,0 0 0,-1 1 0,5 9 0,4 11 46,-2 1-1,-1 0 1,11 42-1,-21-66-27,35 102 115,-31-96-65,0 1 0,0-2 0,1 1 0,0-1 0,1 0-1,14 15 1,-16-21-41,0 0 1,0-1-1,0 0 0,0 0 0,1-1 1,0 0-1,-1 0 0,1 0 0,0-1 1,0 0-1,1-1 0,-1 1 0,0-1 0,0-1 1,11 1-1,0-2 89,0 0-1,0-1 1,0 0-1,-1-2 1,23-6 0,-28 5-68,0-1 1,0 0 0,0-1-1,-1 0 1,0-1 0,15-14-1,-15 12-6,-1 0 0,-1-1-1,0 1 1,13-22 0,21-48-17,-37 69-35,26-59 13,18-31-53,-35 75-37,0 2 1,34-40-1,-43 57 75,1 0 1,0 0-1,1 0 0,0 1 0,0 0 1,0 1-1,1 0 0,-1 0 0,1 1 1,0 0-1,19-5 0,-2 3 26,1 2-1,0 1 0,-1 1 1,1 1-1,35 3 0,-40 1-14,0 0 1,0 1-1,-1 1 0,1 1 0,-2 1 0,1 1 0,19 10 1,-30-12 40,-1 0 0,0 0 0,0 1 0,-1 0 1,0 0-1,0 1 0,0 1 0,-1-1 0,-1 1 0,1 0 1,-2 0-1,1 1 0,-1 0 0,-1 0 0,1 0 1,3 15-1,10 49 6,-8-30-14,2 0-1,24 57 1,-34-96-8,1 0-1,0 0 0,0 0 1,0 0-1,0 0 0,1-1 1,-1 1-1,6 3 0,-7-6 11,1 0 0,0 0-1,0 0 1,0 0 0,0-1-1,0 0 1,0 1-1,0-1 1,0 0 0,1-1-1,-1 1 1,0 0 0,1-1-1,5 0 1,15-2 27,-1-1 1,1-1-1,-1-1 1,35-13-1,-57 18-55,25-9 26,0-1 0,0-1 1,-1-2-1,-1 0 0,0-1 0,-1-2 0,-1 0 0,0-1 0,21-22 0,51-70-31,4 3 106,-53 60-100,-41 42-23,-1 1 1,1 0 0,0 0 0,1 0 0,-1 0-1,0 1 1,10-4 0,-10 4 30,0 1-20,0 0-1,-1 1 1,1 0-1,0-1 0,-1 2 1,1-1-1,0 0 1,-1 1-1,1-1 1,0 1-1,-1 0 0,1 0 1,4 3-1,14 2-81,-2-1 106,0 1 1,21 10 0,25 8-87,15 1 253,121 27-115,-184-48-15,1 0 0,17 9 0,-23-8-51,1-1-1,-1 0 0,1-1 1,0 0-1,-1-1 0,18 1 0,-31-3 653,0-1-694,-14-14 89,0-1 0,-15-23 0,21 26 6,-2 1 1,1 0-1,-13-12 0,-2-1 31,19 20-100,1-1 0,-1 1-1,-1 0 1,1 1 0,-1-1 0,-10-6 0,8 7 40,-10-6 67,-32-12-1,8 4 19,23 9-10,-22-6 0,-21-4-92,36 8 13,15 4-34,11 7 18,0 0 0,-1 0-1,1 0 1,0-1-1,0 1 1,0 0-1,0 0 1,0 0 0,0 0-1,-1 0 1,1 0-1,0 0 1,0 0-1,0 0 1,0-1-1,0 1 1,0 0 0,0 0-1,0 0 1,0 0-1,0 0 1,0 0-1,0-1 1,0 1-1,0 0 1,0 0 0,0 0-1,0 0 1,0 0-1,0-1 1,0 1-1,0 0 1,0 0 0,0 0-1,0 0 1,0 0-1,0 0 1,0-1-1,0 1 1,0 0-1,0 0 1,0 0 0,0 0-1,38 5-87,-33-4 55,1 0-1,-1 0 1,0 0 0,1 0-1,-1 1 1,0 0 0,7 3 0,10 5-171,20 6 278,47 25-1,-19-7-128,-52-25 89,-1 1-1,0 0 0,-1 1 1,21 18-1,-34-26-13,0-1 1,0 0 0,0 0-1,0 0 1,1-1-1,3 3 1,-12 7 8,-3 1-32,-17 16 0,-2 1 0,-42 66-48,39-51 14,-1-2 1,-56 56-1,37-47 162,49-50-124,1-1 0,0 0-1,0 1 1,-1-1 0,1 1 0,0-1 0,-1 1 0,1-1 0,0 0 0,-1 1-1,1-1 1,0 0 0,-1 0 0,1 1 0,-1-1 0,1 0 0,-1 0 0,1 0 0,-1 1-1,1-1 1,-1 0 0,1 0 0,-1 0 0,1 0 0,-1 0 0,1 0 0,-1 0-1,1 0 1,-1 0 0,1 0 0,-1 0 0,1 0 0,0 0 0,-1-1 0,1 1-1,-1 0 1,1 0 0,-1 0 0,1-1 0,-1 1 0,1 0 0,0-1 0,-1 1 0,1 0-1,0-1 1,-1 1 0,1 0 0,0-1 0,-1 1 0,1-1 0,0 1 0,0-1-1,-1 0 1,0-2 51,-1-1 0,1 0-1,0 1 1,-2-8 0,3 11-58,-11-93 82,7 43-78,-1 8 78,-4-51-143,-25-108 1,28 160-407,6 40 458,0 1 0,0 0-1,0 0 1,-1-1-1,1 1 1,0 0-1,0 0 1,0-1 0,0 1-1,0 0 1,0 0-1,0-1 1,0 1-1,0 0 1,0 0 0,0-1-1,0 1 1,0 0-1,0-1 1,0 1-1,0 0 1,0 0 0,0-1-1,0 1 1,0 0-1,0 0 1,0-1-1,1 1 1,-1 0 0,0 0-1,0-1 1,0 1-1,0 0 1,1 0-1,8 3-233,14 17 79,-5 1 178,-2 2-1,0-1 1,-1 2-1,13 29 1,-14-27-5,-9-13 8,-4-11-8,-1 0 1,1 0 0,0 0 0,-1 0 0,1 0 0,0 0 0,0-1 0,1 1 0,-1 0 0,0-1 0,0 1 0,1-1 0,-1 1 0,3 1-1,-4-3-1,1 0-1,-1 0 1,0 0-1,1 0 1,-1 0-1,1 0 1,-1 0-1,1 0 0,-1 0 1,0 0-1,1 0 1,-1 0-1,1 0 1,-1 0-1,1 0 1,-1-1-1,0 1 0,1 0 1,-1 0-1,0 0 1,1-1-1,-1 1 1,1 0-1,-1 0 1,0-1-1,0 1 0,1 0 1,-1-1-1,0 1 1,1 0-1,-1-1 1,0 1-1,0 0 0,0-1 1,0 1-1,1-1 1,7-20 72,-6 13-79,20-47-174,-20 52 36,-1 9 50,-1 13 22,-15 97 95,6-60 141,-2 83-1,10-138-157,1 0 0,0-1 0,0 1 0,0 0-1,0 0 1,1 0 0,-1-1 0,0 1 0,0 0-1,0 0 1,1 0 0,-1-1 0,0 1-1,1 1 1,0-2-18,-1 0-1,0 0 1,0 0-1,0 0 1,1 0-1,-1 0 1,0 0-1,0 0 1,0 0-1,1 0 1,-1 0-1,0 0 1,0 0-1,0 0 1,1 0 0,-1 0-1,0 0 1,0 0-1,0 0 1,1 0-1,-1 0 1,0 0-1,0 0 1,0 0-1,0-1 1,1 1-1,-1 0 1,0 0-1,0 0 1,0 0-1,0 0 1,1-1-1,-1 1 1,2-3-168,0 1-1,-1-1 1,1 0 0,0 1-1,-1-1 1,3-6 0,5-27-1931,3-5 608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8:03.1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41 7808,'-15'-19'6787,"15"19"-6709,-5 9 2767,-1 14-566,5-19-2111,0 1 1,1-1-1,0 0 1,0 1-1,0-1 1,0 1-1,0-1 1,1 0-1,0 1 1,0-1 0,0 0-1,1 1 1,-1-1-1,1 0 1,0 0-1,0 0 1,1-1-1,-1 1 1,4 3-1,-5-4-94,1-1-1,0 0 0,0 0 1,0 0-1,0 0 1,1 0-1,-1-1 0,0 1 1,1-1-1,-1 1 1,1-1-1,-1 0 0,1 0 1,0 0-1,5 1 0,-4-2-19,0 0-1,1 0 0,-1 0 0,0 0 1,1-1-1,-1 1 0,0-1 0,0 0 0,7-3 1,2-1 93,-1-2 1,1 1-1,-1-2 1,-1 0 0,16-12-1,-26 19-126,0 0-1,0 0 1,0 0 0,1 0-1,-1-1 1,-1 1 0,1 0-1,0 0 1,0-1-1,0 1 1,0-1 0,-1 1-1,1 0 1,-1-1 0,1 1-1,-1-1 1,0 1 0,0-1-1,1 0 1,-1 1-1,0-1 1,0 1 0,0-1-1,-1 1 1,1-1 0,0 1-1,-1-1 1,0-2-1,-1 1-29,1-1 0,-1 1 0,0 0 0,0 0 0,-1 0 0,1 0 0,-1 0 0,1 1 0,-1-1 0,0 1-1,0 0 1,-4-3 0,1 1-118,1 1-1,-1-1 1,-1 1-1,1 1 1,0-1-1,-10-2 1,13 5-121,1 0 0,0-1 0,0 1 1,0 0-1,0 0 0,0 1 0,0-1 0,0 0 0,0 1 1,-3 0-1,3 0-220,0 0 1,0 0-1,1 0 1,-1 0-1,0 0 1,1 0-1,-1 0 1,1 1-1,-1-1 1,1 1-1,0-1 1,-2 3 0,2-2 180,1-1 0,0 0 0,-1 0 0,1 0 0,-1 1 0,1-1 0,0 0 0,0 0 0,0 1 0,0-1 0,0 0 0,0 1 0,0-1 0,0 0 0,1 0 0,-1 1 0,0-1 0,2 2 0,11 25-3885,-7-18 3178,2 13-693,-7-20 2020,0 0 1,-1 0-1,1 0 0,-1 1 0,0-1 0,0 0 1,-1 5-1,0-4 359,0 1 0,-1 0 0,0-1 0,1 1 0,-2-1 0,1 1 0,0-1 0,-1 0 0,-3 4 0,0 1-197,0 1 1,1 0 0,0 0 0,0 1-1,1-1 1,-3 12 0,-12 68 1704,14-58-1391,1-11-92,-2 35-1,6-49-499,0 0-1,0 0 1,1 0 0,0 0 0,0 0-1,0 0 1,1-1 0,0 1 0,5 9-1,-7-15-191,1 0 0,-1 0 0,1 0 0,0 0 0,-1 0-1,1 0 1,0 0 0,0 0 0,0 0 0,0 0 0,0 0-1,0 0 1,0 0 0,0-1 0,0 1 0,1-1 0,-1 1 0,0-1-1,0 1 1,1-1 0,-1 1 0,0-1 0,1 0 0,-1 0-1,0 0 1,0 0 0,1 0 0,-1 0 0,0 0 0,1 0 0,-1 0-1,0-1 1,1 1 0,-1-1 0,0 1 0,0-1 0,0 1 0,1-1-1,-1 1 1,0-1 0,2-2 0,1 0 31,0 0 1,0 0-1,-1 0 0,1-1 1,-1 0-1,0 1 1,0-1-1,0-1 0,0 1 1,3-8-1,0-4 42,-1-1-1,0 0 1,-1 0 0,-1-1-1,2-32 1,-4 37-124,-2-1 1,1 1 0,-2 0-1,0 0 1,0-1 0,-1 1-1,-1 0 1,-6-16 0,9 27-33,-3-7-515,0 0 1,0 0-1,-1 0 0,0 1 0,0 0 0,-1 0 1,-8-8-1,6 6-3598,7 9 3549,1 1 497,0 0 1,0-1-1,0 1 1,0 0-1,0 0 1,0 0-1,0 0 1,0-1-1,0 1 1,0 0-1,0 0 1,0 0 0,0 0-1,0-1 1,0 1-1,0 0 1,0 0-1,0 0 1,0 0-1,0-1 1,0 1-1,0 0 1,0 0-1,1 0 1,-1 0-1,2-2-1866,-2 2 1867,0 0-1,0 0 1,1 0-1,-1 0 1,0 0-1,0 0 1,0 0-1,1 0 1,-1 0-1,0 0 1,0 0-1,16 4-2221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8:03.5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246 24 8480,'-3'-1'424,"0"-1"0,0 1 1,0 1-1,0-1 0,0 0 0,0 1 1,-1-1-1,1 1 0,0 0 0,-1 0 1,1 0-1,0 1 0,0-1 0,0 1 1,-1 0-1,1-1 0,0 2 0,0-1 1,-4 2-1,-6 3 363,1 0 1,-24 17-1,26-15-525,0 0-1,1 1 1,0 0 0,1 0-1,0 1 1,0 0-1,1 0 1,0 1-1,1 0 1,0 0-1,-8 23 1,10-25-120,2 1 0,-1-1-1,1 1 1,0 0 0,1 0 0,0 0 0,1 0 0,0 0-1,0 0 1,1-1 0,0 1 0,1 0 0,0 0 0,1-1-1,5 15 1,-5-19-88,-1 0 0,2 0-1,-1 0 1,0 0 0,1 0 0,0-1-1,0 0 1,0 0 0,1 0 0,0 0-1,-1-1 1,11 6 0,-8-5 14,1-1 0,-1 0 0,1 0 0,0-1 0,0 0 0,0 0 0,0-1 1,16 1-1,-15-2-26,-1-1 0,0 0 0,1 0 0,-1 0 1,0-1-1,0 0 0,0-1 0,13-5 0,-15 5-42,-1 0 0,0 0 0,0-1 0,0 1 0,0-1 0,-1 0 0,1 0 0,-1-1 0,0 1 0,-1-1 0,1 0 0,4-7 0,-5 5 20,0 0 1,-1 0 0,0-1-1,0 1 1,0-1 0,-1 1-1,0-1 1,0-10-1,-1 5-9,-1 0 0,0 0 0,-5-22 0,4 26-26,-1 1 1,0 0-1,-1 0 0,0 0 0,0 0 0,0 1 0,-1 0 1,0-1-1,-1 2 0,0-1 0,0 1 0,0 0 0,-1 0 1,-10-7-1,-10-5-578,0 2 0,-50-21 1,43 21-666,21 11 648,-8-6-4649,21 11 5127,0 0 65,0 0 1,0 0-1,0 0 1,0-1-1,0 1 1,0 0 0,0 0-1,0 0 1,0 0-1,0 0 1,0 0-1,0 0 1,0 0 0,0-1-1,0 1 1,0 0-1,0 0 1,0 0-1,0 0 1,0 0 0,0 0-1,0 0 1,0 0-1,0-1 1,0 1-1,0 0 1,0 0 0,0 0-1,0 0 1,0 0-1,0 0 1,0 0-1,1-1-198,-1 1 198,0 0 1,0 0-1,0 0 1,0 0 0,0 0-1,0 0 1,0 0-1,1 0 1,-1 0-1,0 0 1,0 0 0,0 0-1,16-3-3133,9 3 742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8:03.8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59 8384,'-20'-24'2704,"20"24"-2576,0-1-1,-1 1 1,1-1 0,-1 1 0,1 0 0,-1-1 0,1 1-1,-1-1 1,1 1 0,-1 0 0,1 0 0,-1-1 0,1 1 0,-1 0-1,0 0 1,1 0 0,-1 0 0,1-1 0,-1 1 0,0 0 0,1 0-1,-1 0 1,0 0 0,1 0 0,-1 1 0,1-1 0,-1 0 0,0 0-1,1 0 1,-1 0 0,1 1 0,-1-1 0,1 0 0,-1 1 0,1-1-1,-1 0 1,1 1 0,-1-1 0,0 1 75,-4 3 1055,3-3-1090,0 1 1,1-1-1,-1 0 1,1 0-1,-1 0 1,1 1-1,-1-1 1,1 1-1,0-1 1,-1 1-1,1 0 1,0 0-1,0-1 1,0 1-1,1 0 1,-1 0-1,0 0 1,1 0 0,-1 0-1,1 0 1,0 0-1,-1 0 1,1 0-1,0 0 1,0 0-1,1 3 1,-1-3-84,1 1 1,0-1 0,0 0 0,0 1-1,0-1 1,0 0 0,0 0-1,1 0 1,-1 0 0,1 0 0,0 0-1,-1 0 1,1 0 0,0-1 0,0 1-1,0-1 1,0 1 0,0-1 0,0 0-1,0 0 1,1 0 0,-1 0-1,4 1 1,-3-1-33,-1 0-1,1 0 1,-1-1 0,1 1-1,0-1 1,0 0 0,-1 0-1,1 0 1,0 0 0,-1 0-1,1 0 1,0-1 0,-1 1-1,1-1 1,0 0 0,-1 0-1,1 0 1,-1 0 0,1 0-1,-1-1 1,3-1 0,-4 2-30,0 0 0,0 1 0,-1-1 0,1 0 0,0 0 0,-1 0 0,1 0 0,-1 0 0,1 0 0,-1 0 0,1 0 0,-1 0 1,1 0-1,-1 0 0,0-1 0,0 1 0,0 0 0,1 0 0,-1 0 0,0 0 0,-1-2 0,1 1-26,-1-1-1,0 1 0,1 0 0,-1-1 1,0 1-1,0 0 0,-1 0 0,1 0 1,-3-3-1,-1-2-258,-1 1 1,0 0-1,0 0 1,-11-7-1,-4 1-1430,1-1-2657,10 3-3156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8:04.2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132 11 7968,'-12'-10'1672,"12"10"-1637,0 0 0,0 0 0,0 0 0,0 0 0,0 0 0,0 0 0,0 0 0,0 0-1,-1 1 665,1-1-664,0 0 0,0 0 0,0 0 0,0 0 0,0 0 0,0 0 0,0 0 0,0 0 0,0 0 0,0 0 0,0 0-1,0 0 1,0 0 0,17 23 2358,-3-3-1251,62 102 4175,20 32-2212,-82-128-2718,-1 1 0,-2 0 0,-1 1 0,9 35 0,-14-37-140,0 1 1,-2-1-1,-1 1 0,-1 0 1,-1-1-1,-2 1 0,-5 31 1,5-47-264,-1 1 0,0-1 0,-1 0 0,0 0 0,-1 0 0,0 0 0,0-1 0,-1 1 0,-1-2 0,0 1 0,0-1 0,-1 0 0,0 0 0,-1-1 0,-15 12 0,-6 1-1210,-2-2 0,0-1 1,0-1-1,-59 20 1,20-8-1325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8:10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3072,'4'8'16805,"-11"-8"-15189,5 0-1035,4 0-112,39 9 390,138-6-161,-113-4-457,-22-2-65,-34 2-96,0 0 0,1 0 0,-1 1 0,18 2 0,-7-1-32,-19-1 53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8:11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879 135 2080,'-14'-36'8608,"10"31"-8150,-1 1 1,-1 0-1,1 1 1,-1-1 0,1 1-1,-1 0 1,0 0-1,0 1 1,-12-4 0,-14-5 523,10 1-722,8 3-202,0 1 0,-1 0 0,0 1 0,0 0 0,-27-3-1,27 6-23,9 1-11,-1 1 1,0 0-1,1 0 0,-13 1 0,-20 2 196,30-3-127,0 0 0,-1 1 1,1 0-1,0 1 0,0 0 0,-15 5 0,-33 14 749,32-12-488,-43 21-1,-79 59 27,140-85-299,-13 9 2,-9 5-27,-43 34 0,70-50-52,0 0 0,0 0 0,0 0-1,0 0 1,0 1 0,0-1 0,1 1 0,-1-1 0,1 1 0,0-1-1,0 1 1,0 0 0,0 0 0,0-1 0,0 1 0,1 0 0,-1 0-1,1 0 1,0 0 0,0 0 0,0 0 0,0 0 0,0 0 0,1 0-1,-1-1 1,1 1 0,0 0 0,0 0 0,0 0 0,3 4 0,2 4 37,1 0 0,1 0 1,0 0-1,0-1 0,15 13 1,130 105 140,-138-116-104,1-1 1,0-1-1,1-1 0,0 0 1,1-1-1,0-1 0,28 8 1,-35-13-70,0 0 0,-1 0 1,1-1-1,18-1 0,46-7 22,-73 7-27,39-7 77,0-1 0,0-3 0,-1-1 0,-1-2 0,0-1 0,-1-3 0,-1-1 0,44-29 0,-7-6 219,-65 45-212,0 1 0,0-1 0,-1-1 0,0 0 1,7-10-1,-13 16-75,0 1 0,0-1 1,-1 0-1,1 1 0,-1-1 1,0 0-1,0 0 0,-1 0 1,1 0-1,-1 0 0,1 0 1,-2-6-1,0 3 18,0 0-1,0 0 1,-1 1 0,0-1-1,0 0 1,-6-10 0,-1 2 15,0 1 0,0 0 1,-1 0-1,-1 1 0,-17-16 1,18 20 4,-1 1 0,0 0 0,0 0 0,0 1 1,-1 1-1,0 0 0,0 1 0,-26-8 0,15 7-264,1 1 0,-1 1 0,0 1 0,-34 0 0,55 3 80,-21 3-1488,22-3 1511,1 0 1,-1 0 0,1 1-1,-1-1 1,1 0 0,-1 0 0,1 1-1,-1-1 1,1 0 0,-1 1-1,1-1 1,-1 1 0,1-1-1,0 0 1,-1 1 0,1-1-1,0 1 1,0-1 0,-1 1-1,1-1 1,0 1 0,0-1 0,-1 1-1,1-1 1,0 1 0,0-1-1,0 1 1,0-1 0,0 1-1,0 0 1,0-1 0,0 1-1,0-1 1,0 1 0,0-1-1,0 1 1,1-1 0,-1 2-1,7 12-1984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8:1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85 175 896,'0'-1'120,"-1"1"0,1-1-1,-1 1 1,1 0 0,-1-1 0,1 1-1,-1 0 1,1-1 0,-1 1 0,1 0 0,-1 0-1,0 0 1,1-1 0,-1 1 0,0 0-1,1 0 1,-1 0 0,1 0 0,-1 0 0,0 0-1,1 0 1,-1 0 0,0 0 0,1 1-1,-1-1 1,1 0 0,-2 1 0,-16 3 3064,4 1-796,10-4-1150,1 0 1,-1 1-1,0-1 1,0 0-1,-5 0 1,3-1 269,5 0-825,3 0-432,-1 0 389,4 0 251,51-6 160,471-13 634,-244 11-1582,-104 4-105,-107 4 10,-38 1 356,58-6 0,-42 1-428,-42 1 227,-12-2-26,-3-2-58,-3-5-45,4 5-35,0 0 1,-1 0-1,-9-7 1,-17-9-22,17 12 86,0 0 0,-16-17 1,26 23-217,4 3 122,3 2 58,13 3 3,-8-3-52,0 1 0,-1 0-1,1 0 1,10 5 0,8 1 4,119 20-89,-128-24 128,0 0 0,0 1 1,-1 1-1,22 9 1,-36-14-16,1 0 1,-1 1 0,1-1 0,0 0 0,-1 1 0,1-1 0,-1 0 0,1 1 0,-1-1 0,0 1 0,1-1 0,-1 1 0,1-1 0,-1 1 0,0-1-1,1 1 1,-1 0 0,0-1 0,0 1 0,0-1 0,1 1 0,-1 0 0,0-1 0,0 2 0,0 0 19,0-1 0,-1 0 0,1 1 0,0-1 0,-1 0 0,1 1 0,-1-1 0,1 0 0,-1 1 0,-1 1 0,-1 2 1,-1-1-1,1 0 1,-1 0 0,0 0-1,-5 3 1,-92 59-2097,97-63 921,-1 0 0,1 1 0,0 0 1,-4 5-1,6-7 20,0 1 0,0 0 0,0 0 0,0 0 0,1 0 0,-1 1 0,-1 5 0,-1 17-3106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8:21.4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0 254 2304,'6'-3'6480,"-3"-5"-3941,2-3-913,2 7-1353,-1-1 0,0 0 0,-1 0 1,1 0-1,-1 0 0,0-1 0,-1 0 0,6-8 1,-2 1-62,1 0-1,0 1 1,17-19 0,3-2 247,-25 27-417,1 0 1,0 0-1,1 0 0,0 1 1,-1 0-1,2 0 0,-1 0 0,1 1 1,-1 0-1,1 0 0,0 1 1,0-1-1,9-1 0,-10 3-14,0 1-1,-1 0 0,1 0 1,0 0-1,0 1 1,0-1-1,0 2 1,0-1-1,0 1 0,0-1 1,0 2-1,0-1 1,11 5-1,-4-1 78,1 2 0,-1 0 0,-1 0 0,1 1 0,19 17 0,48 54 192,-72-70-296,12 9 192,0-1 0,2 0 0,37 21 0,-54-35-197,0 0 40,0-1-1,0 0 1,0 0 0,1 0-1,-1 0 1,0-1 0,1 0-1,-1 0 1,1-1 0,-1 1 0,1-1-1,-1 0 1,1-1 0,-1 0-1,11-2 1,-5 0 27,-1 0 0,1 0 1,-1-2-1,0 1 0,0-1 0,16-12 0,-21 13-42,0 0-1,0-1 0,-1 0 1,0 0-1,0 0 1,4-7-1,10-13 104,46-62-55,-60 83-72,0 1-1,0-1 1,0 1-1,1 0 1,-1 0-1,1 0 1,0 0-1,0 1 0,0 0 1,0 0-1,0 0 1,7-1-1,-3 1 6,-1 1-1,1 0 0,0 0 0,-1 1 1,1 0-1,16 2 0,-19 0 7,0-1 0,0 1 0,0 1 0,-1-1 0,1 1 0,-1 0 0,8 6 0,11 5 56,-17-9-61,0 0 0,-1 1-1,1 0 1,-1 0 0,0 0 0,-1 1-1,8 10 1,2 2 162,18 28-267,-24-32 223,0-1 0,16 17 0,-18-24-93,0 0 0,1 0 0,0 0 0,0-1 0,1 0 0,-1-1 0,1 0 0,1 0 0,-1-1 0,0 0 0,19 4 0,-19-5 68,-8-3-90,0 0 0,0 1 0,0-1 0,0 0-1,0 0 1,0 0 0,0 0 0,0 0 0,1 0 0,-1 0 0,0 0 0,0 0 0,0 0 0,0-1 0,0 1 0,2-1 0,1-1 48,1 0 0,0 0-1,0-1 1,-1 0-1,1 0 1,-1 0-1,0 0 1,7-7 0,1-3-46,13-19 1,-15 19-21,-1 0 0,18-15 0,-22 23 4,1 0 0,-1 0-1,1 0 1,0 1 0,1 0 0,-1 1-1,1-1 1,0 1 0,0 0-1,0 1 1,0 0 0,0 0-1,0 0 1,1 1 0,-1 0 0,1 1-1,14 0 1,14 1-153,-28-1 157,-1 0 1,1 0-1,-1 1 0,0 0 1,1 0-1,-1 0 1,0 1-1,0 0 0,11 5 1,-12-3-3,-1-1 1,1 1 0,-1 0-1,0 0 1,0 1 0,0-1-1,-1 1 1,0 0 0,0 0-1,0 1 1,0-1 0,-1 1-1,0 0 1,0 0 0,3 11-1,-2-8 36,1 0-1,0 0 1,0-1 0,1 1-1,0-1 1,1 0-1,-1-1 1,1 0 0,1 0-1,15 12 1,-17-17-17,0 0 0,0 1 0,0-2 0,0 1 0,0-1 0,1 0 0,-1 0 0,0-1 0,1 0 0,-1 0 0,8-1 0,7 0-4,-15 2 16,1-2 0,-1 1 1,1-1-1,0 0 0,-1-1 0,0 1 0,1-1 0,-1-1 1,0 1-1,0-1 0,0 0 0,0 0 0,-1-1 1,1 0-1,-1 0 0,0 0 0,7-8 0,10-16 22,34-40 125,-52 64-180,0 0 0,1 0 0,-1 0 0,1 1 0,0 0 0,1 0 0,-1 0 0,0 0 0,1 1 0,-1 0 0,1 0 0,0 0 0,9-1 0,-5 3 16,1 0 0,0 1 0,-1 0 0,1 1 0,-1 0 0,0 0 0,16 7 0,-20-7-5,0 0 0,0 1 0,0 0-1,-1 0 1,0 1 0,1-1 0,-1 1 0,-1 0 0,9 10 0,1 1 9,17 29 0,-31-43-12,16 26-121,-13-22 144,-1 1 1,1-2 0,0 1-1,0 0 1,1 0 0,0-1-1,-1 0 1,1 0 0,1 0-1,4 4 1,7 3-225,-12-8 213,0 0 1,-1-1-1,1 1 1,0-1-1,0 0 1,0 0-1,7 2 1,-5-3 31,0 0 0,0 0 0,0-1 0,0 0 0,0 0 0,0 0 0,0-1 0,0 1 0,0-1 0,-1-1 0,1 1 0,8-4 0,6-4-35,0 0-1,20-14 0,-7 4-61,-12 7 35,0 2 0,41-15 0,-45 20-57,-12 2 70,0 1-1,1 1 1,-1-1 0,1 1 0,0 0-1,-1 0 1,1 1 0,0-1-1,-1 1 1,1 1 0,9 1 0,-7-1-151,-7-1 151,0 0-1,0 0 1,0 1-1,0-1 1,0 0-1,0 0 1,0 1-1,0-1 0,0 0 1,0 1-1,0-1 1,0 1-1,0-1 1,-1 1-1,1-1 1,0 1-1,0 0 1,-1 0-1,1-1 0,0 1 1,0 1-1,21 33 17,-20-29-7,1 1 0,-1-1 1,1-1-1,1 1 0,-1 0 1,1-1-1,0 1 0,0-1 0,8 8 1,-7-10 2,-1 1 1,1-1 0,-1 0 0,1 0-1,0 0 1,0 0 0,0-1 0,1 0 0,-1 0-1,7 1 1,2-1-26,0 0 0,27-1 1,149 3 337,-74-13-294,-109 7-26,0 0 0,1 0 0,-1 0 0,0-1 0,8-4 0,-9 4 0,-1 0 0,1 1 0,0 0 0,0 0 0,0 0 0,0 1 0,0-1 0,9 1 0,11-3-16,-24 4 0,2-1-4,8 6-66,-4 2-144,-7-6 310,-2-1-53,-9 3-124,9-2 99,1-1 0,0 0 0,-1 0 0,1 1 0,-1-1 0,1 0 0,0 0 0,-1 0 0,1 0 0,-1 0 0,1 0 0,0 1 0,-1-1 0,1 0 0,-1 0 0,1 0 0,-1 0 0,1 0 0,0-1 0,-1 1 0,1 0 0,-1 0 0,1 0 0,-1 0 0,1 0 0,-1-1 0,-6-2 14,1 0-1,-1 0 1,0-1-1,1 0 1,0 0 0,0-1-1,-8-8 1,-2-4 69,-16-21 0,22 25-76,7 10-16,0 0 0,-1 0-1,1 0 1,-7-4 0,-2-2 33,9 7-27,0 1 0,-1 0 0,1-1 1,-1 1-1,1 1 0,-4-2 0,-4 2-147,7 0 495,11 5-66,12 7-166,36 17-1,10 5-65,14 10-364,-77-43 555,-2 1-245,0-1 1,0 1-1,-1 0 0,1-1 1,0 1-1,-1 0 0,1-1 1,-1 1-1,1-1 0,-1 1 1,0-1-1,0 1 1,0-1-1,0 1 0,-1 0 1,-7 12 195,8-11-213,-1 0 0,-1-1 0,1 1 0,0-1 0,-1 1 0,1-1-1,-4 3 1,3-3 19,0 1 1,0 0-1,0 0 0,0 0 0,0 0 0,-2 5 0,0-2 69,0 0 0,0 0 0,0 0 0,-1-1 0,1 0 0,-11 7 0,-5 5 32,-9 3-93,23-16-5,2-3 186,-1-1-3271,1 15-7743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8:27.9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4020 21 2400,'-14'22'4992,"13"-20"-4775,0 0 0,0-1 0,-1 1 0,1-1 0,-1 0 0,1 1 0,-1-1 0,0 0 0,1 0 0,-1 0 0,0 0 0,0 0 0,-3 1 0,1-1 330,-1-1 1,0 1 0,1-1 0,-8 0-1,4 0-233,-15-9 630,9 6-312,8 1-387,-1 1 0,1-1 0,0 0 0,0 0 0,0 0 0,-10-7 0,15 8-222,-1 0 1,1 0 0,-1 0-1,1 1 1,-1-1 0,1 0-1,-1 1 1,0-1-1,0 1 1,1-1 0,-1 1-1,0 0 1,0 0-1,1 0 1,-1 0 0,0 0-1,0 0 1,1 0 0,-1 1-1,0-1 1,0 0-1,1 1 1,-1 0 0,0-1-1,1 1 1,-1 0 0,1 0-1,-1 0 1,1 0-1,-1 0 1,1 0 0,0 0-1,-1 1 1,-1 2-1,0 1-7,-1-1-1,0 1 0,0-1 1,-6 6-1,5-5-11,0 0-1,0 0 1,-5 7-1,9-10 41,0-1 1,0 1-1,-1 0 0,1-1 1,-1 1-1,1-1 0,-1 1 1,0-1-1,0 0 0,0 1 1,1-1-1,-1 0 0,0 0 1,0-1-1,-3 2 0,-1-1 30,0 0 0,1 0-1,-1-1 1,-9 0 0,1-1-48,9 0 94,-1 0-1,0 0 1,1-1 0,-1 0-1,1 0 1,0 0 0,-1-1-1,-6-4 1,-8-4-269,15 9 161,1 0 0,-1 0 0,1-1-1,-1 0 1,1 0 0,0 0 0,0 0 0,-6-8 0,7 8 4,-1-1 0,0 1 0,0 0 1,0 0-1,0 0 0,-8-3 0,2 0 15,5 3-41,-1 0 1,0 1 0,0-1 0,0 2 0,0-1-1,0 0 1,0 1 0,0 0 0,0 1-1,0-1 1,-1 1 0,1 1 0,0-1-1,0 1 1,-1 0 0,-10 3 0,7-1-12,1 0-1,0 1 1,0-1 0,1 2 0,-1-1 0,1 1 0,0 1 0,0-1 0,1 1 0,-9 9-1,5-2 49,2 0-1,0 1 1,0-1-1,1 2 0,-9 22 1,7-15 12,-3 3-175,6-11 183,-9 24-1,15-35-26,0 0 1,-1 0-1,1 0 1,-1 0-1,0 0 0,0 0 1,0-1-1,0 1 0,0-1 1,0 0-1,-1 1 0,1-1 1,-1 0-1,0-1 1,0 1-1,1 0 0,-1-1 1,0 1-1,0-1 0,-1 0 1,1 0-1,0 0 0,0 0 1,0-1-1,-1 0 0,1 1 1,0-1-1,-1 0 1,1 0-1,0-1 0,0 1 1,-4-2-1,-13-5 132,0-1 0,1 0 0,-20-13 0,21 10-13,-32-26-1,-22-35-186,31 33-266,37 37 282,0-1 1,-1 1 0,0 0-1,1 0 1,-1 0 0,0 1-1,0 0 1,0 0 0,0 0-1,0 0 1,0 1 0,-1 0-1,1 0 1,0 0 0,-7 2-1,7-1 23,0 0-1,0 1 0,0 0 0,0 0 0,1 1 1,-1-1-1,1 1 0,-5 3 0,-34 31-184,25-21-52,3-1 388,-18 21-1,-8 8-125,34-36-73,3-5 69,1 1 0,-1-1 0,1 1 0,-1-1 0,0-1 0,0 1 0,-1 0 0,1-1 0,-1 0 0,-7 3 0,0 0 34,10-4-38,1 0 0,-1-1 0,1 1 0,0 0 0,-1-1-1,1 1 1,-1-1 0,0 0 0,1 1 0,-3-1 0,-2 0 49,1-1 0,0 0 0,-1 0 0,1 0 0,0 0 0,0-1 0,0 0 1,0 0-1,0-1 0,-8-4 0,-4-5 15,-24-22 0,11 9-44,10 9 68,0-1 0,2-1 0,-27-32 0,25 28-281,-34-32 0,51 52 139,-4-3-23,0 0 1,-1 1-1,1 0 1,-1 0-1,0 1 1,-14-4-1,19 6 58,0 1-1,0-1 1,0 1 0,1 0-1,-1 0 1,0 0-1,0 0 1,0 1 0,1-1-1,-1 1 1,0-1 0,0 1-1,-4 2 1,-3 2-24,1 0 0,-11 8 0,13-9-37,-1 2 43,-1 1-1,1 1 1,0-1 0,-8 11-1,6-7 49,0 5 42,9-13-58,0-1 1,0 0 0,0 0 0,0 0-1,-1 0 1,1 0 0,-3 3 0,-35 38 81,29-34-4,9-7-79,0-1-1,0 0 1,0 0 0,0 0-1,-1 0 1,1 0 0,0 0-1,-1 0 1,1 0-1,0 0 1,-1 0 0,1-1-1,-1 1 1,0-1 0,1 1-1,-1-1 1,1 0 0,-1 1-1,0-1 1,1 0 0,-4 0-1,2 0 31,-1 0-1,0 0 1,0 0-1,0-1 1,0 1-1,1-1 1,-1 0-1,0 0 1,0 0 0,1-1-1,-1 1 1,1-1-1,-1 0 1,1 0-1,0 0 1,0 0-1,0-1 1,0 1-1,0-1 1,0 0-1,-3-5 1,-3-5 23,0-1 0,-11-23-1,12 21 16,-19-28 0,26 41-71,-5-4-48,1 0 0,-1 0-1,-9-8 1,13 13 34,0 0 0,0 1-1,0-1 1,-1 1 0,1-1 0,-1 1-1,1 0 1,-1 0 0,0 0-1,1 1 1,-1-1 0,0 0 0,1 1-1,-6 0 1,2 0-18,-1 0-1,1 1 1,0 0-1,0 0 1,0 1-1,0 0 1,0 0-1,-7 3 1,-2 3-18,-23 16 0,17-11 225,1 2-201,-35 32 1,-4 2 180,55-46-125,1-1-1,-1 0 1,0 0-1,1 0 1,-8 2-1,9-3-16,1-1-1,-1 0 0,1 1 0,-1-1 1,1 0-1,-1 0 0,0 0 0,1 0 0,-1 0 1,1 0-1,-1 0 0,1-1 0,-1 1 0,0 0 1,1-1-1,-1 0 0,-1 0 0,-4-4 136,5 4-153,0 1 1,0-1-1,0-1 1,0 1-1,0 0 1,0 0 0,1-1-1,-1 1 1,1-1-1,-1 1 1,1-1-1,-1 0 1,1 0-1,0 1 1,0-1-1,0 0 1,0 0-1,-1-2 1,1-2 25,-1 1 0,0 0 0,0 0 0,-5-7-1,0 0-1,5 8-11,0-1 0,-1 2 0,0-1 0,1 0 0,-1 0 0,-1 1 0,1 0 0,0-1 0,-8-4 0,10 7-21,-1 0-1,1 0 0,-1 1 0,1-1 0,-1 0 0,1 1 0,-1-1 0,0 1 0,1-1 0,-1 1 0,0 0 0,1 0 0,-1 0 0,0-1 0,1 2 0,-1-1 0,0 0 0,1 0 0,-1 1 0,1-1 0,-1 0 0,0 1 0,1 0 0,-1-1 0,1 1 1,-1 0-1,1 0 0,0 0 0,-3 2 0,-3 4-16,1 0 1,0 0 0,0 1-1,1 0 1,-6 9 0,-10 16 68,1-7 79,9-11-67,0-1 0,-19 19-1,28-32-26,1 0 1,-1 1-1,1-1 0,-1 0 0,1 0 0,-1 0 0,0 0 0,1-1 1,-1 1-1,0 0 0,0-1 0,0 1 0,1-1 0,-1 0 0,0 0 1,0 0-1,0 1 0,0-2 0,0 1 0,0 0 0,1 0 0,-1-1 1,0 1-1,0-1 0,0 1 0,0-1 0,1 0 0,-1 1 0,0-1 1,1 0-1,-1 0 0,1-1 0,-2 0 0,-4-4 5,0 0 0,1-1 0,0 0 0,0 0 0,-8-13 0,1 0-219,-35-51 361,46 69-185,0 1 0,1-1 0,-1 1 1,0 0-1,0-1 0,0 1 0,0 0 0,0 0 1,0 0-1,0 1 0,0-1 0,0 0 0,-1 1 1,1-1-1,0 1 0,0 0 0,-1 0 1,1 0-1,0 0 0,0 0 0,-1 0 0,-1 1 1,-2 0-31,0 0-1,0 1 1,1 0 0,-1 0 0,0 0 0,-9 6 0,-95 64 141,85-54-154,18-11 74,-1-1 0,0 0 0,0-1 0,-1 0 0,1 0 0,-1-1-1,0 0 1,-1 0 0,-13 3 0,-61 6-64,-109 31 0,184-42 100,-1 0-1,1 0 1,-1-1-1,0 0 1,-10-1-1,21 0-38,-1 0-1,0 0 0,1-1 1,-1 1-1,0 0 0,0 0 1,1-1-1,-1 1 1,0 0-1,0 0 0,0-1 1,1 1-1,-1 0 0,0-1 1,0 1-1,0 0 0,0-1 1,0 1-1,0 0 0,1-1 1,-1 1-1,0 0 0,0-1 1,0 1-1,0 0 1,0-1-1,0 1 0,0 0 1,0-1-1,-1 1 0,1 0 1,0-1-1,0 1 0,0-1 1,0 0-9,-1 0 1,1 1-1,0-1 1,0 0-1,0 0 1,0 0 0,0 0-1,1 0 1,-1 1-1,0-1 1,0 0-1,0 0 1,1-1-1,25-24 151,33-42 66,0 0-181,-21 24 8,-19 22-32,-17 20-3,-1 0 0,1 0 0,-1-1 0,0 1 0,0 0 0,1-5-1,6-9-64,-7 12 20,-7 8-15,1 1 1,-1-1-1,1 1 0,-5 7 1,4-5 1,-17 17-101,3-2 131,-1-1 0,-45 35-1,-46 36 187,105-86-159,4-3-2,0 0 1,-1 0-1,1 0 1,0-1-1,-1 1 1,1-1-1,-5 2 1,1 1-57,13-1-40,7 7 207,-3-4-142,-1 0 0,1-1-1,0 0 1,0-1 0,19 7 0,-13-5 63,64 25 5,28 14 253,-103-44-533,0 1 1,0-1 0,1 0-1,-1-1 1,0 1-1,9 0 1,-23-5-7698,-3 3 4058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8:33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37 576,'-4'-2'7339,"4"-1"-7489,4-10 3363,-4 12-2883,0-1 0,0 1 0,0 0-1,1 0 1,-1 0 0,0-1 0,1 1 0,-1 0-1,1 0 1,-1 0 0,1 0 0,0 0-1,2-2 2240,-4 35-1700,-7 60-289,-2 8-194,-1-41 106,-3-1 1,-37 103-1,50-159-430,0-1-51,1 0 1,0-1-1,0 1 1,-1 0-1,1-1 0,0 1 1,-1-1-1,1 1 1,0-1-1,-1 1 1,1-1-1,-1 1 0,1-1 1,-1 1-1,1-1 1,-2 1-1,61-11 1216,22-18-843,-57 22-280,29-4 0,-39 8 32,4 0-1242,-18 2 1078,0 0 0,0 0 0,0 0 0,-1 0 0,1 0 0,0 0 0,0 0 0,0 0-140,0 0 140,0 0 0,0 0 0,0 0 0,0 0 0,0 0 1,0 0-1,0 0 0,0 0 0,0 0 0,0 0 0,0 0 0,0 1 0,0-1 0,0 0 0,0 0 0,0 0 0,0 0 0,0 0 0,0 0 0,0 0 0,0 0 0,0 0 0,0 0 0,0 0 0,0 0 0,0 0 0,0 0 0,0 0 0,0 0 0,1 0-140,-1 0 140,0 0 0,0 0 0,0 0 0,0 0 0,0 0 0,0 0 0,0 0 0,0 0 0,0 0 0,0 0 0,0 1 1,0-1-1,0-1 0,-9 7-2983,-5-2-3101,8 0 3542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0:31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68 6400,'-14'-4'983,"11"3"-418,0 0 0,-1 0 0,1 1 0,0-1 0,-1 1 0,-5 0 0,65-3 1753,94-17-1,-48 4-1741,188-5-1536,-253 22-1611,-8 3 721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5:16.8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71 316 5056,'6'-4'16378,"-8"8"-14394,-27 32-747,21-20-1189,1 1-1,0 0 0,1 0 1,1 0-1,1 1 1,1 0-1,0 0 1,0 25-1,3 179 332,21-30 426,-15-159-514,20 62-1,-23-87-181,1 0 0,0 0 0,0-1 0,1 1 0,0-1 0,7 7 0,-9-10-52,0-1 0,0-1 1,0 1-1,0 0 0,1-1 1,-1 0-1,1 0 0,0 0 0,0 0 1,0 0-1,0-1 0,0 0 1,0 1-1,0-2 0,0 1 1,0 0-1,0-1 0,1 0 0,-1 0 1,0 0-1,7-1 0,3-2 48,0 1-1,0-2 1,-1 0 0,0 0-1,16-8 1,21-13 41,54-36 1,-95 54-139,0 0 0,0-1-1,0 0 1,-1 0 0,0-1 0,-1 0 0,0 0-1,-1-1 1,1 1 0,-2-2 0,6-10 0,4-18 49,19-68 0,-30 94-46,19-92-40,-9 38-1,-9 41 21,-1 0 0,0 0 0,-2 0 0,-2 0-1,0-1 1,-5-32 0,-7-77-138,-6-39-858,9 137-595,2 8-3738,6 21 3380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8:33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5 221 3488,'0'-3'226,"0"2"-173,1 1-1,-1 0 1,0-1-1,0 1 1,0 0-1,0-1 1,0 1-1,0 0 1,0-1-1,0 1 1,0-1-1,0 1 1,0 0-1,-1-1 1,1 1-1,0 0 1,0-1-1,0 1 1,0 0-1,-1 0 1,1-1-1,0 1 1,0 0-1,0-1 1,-1 1-1,1 0 1,0 0-1,0-1 1,-1 1-1,1 0 1,0 0-1,-1 0 1,1-1-1,-1 1 1,1 0 131,0-1 0,0 1-1,0 0 1,0-1 0,0 1 0,0 0 0,0-1 0,0 1-1,0 0 1,0-1 0,1 1 0,-1 0 0,0-1 0,0 1-1,0 0 1,0-1 0,1 1 0,-1 0 0,0-1 0,0 1-1,1 0 1,-1-1 0,0 1 0,1 0 0,0-2 379,0 0 1,0 1-1,0-1 1,0 0-1,0 0 1,0 0-1,0 0 1,-1 0-1,1 0 1,0-2-1,-1 3-511,0 1 0,0 0 0,0 0 0,0 0 0,0-1 0,0 1 0,0 0 0,0 0 0,0 0 0,1-1 0,-1 1 0,0 0 0,0 0 0,0 0 0,0-1 0,1 1 0,-1 0 0,0 0 0,0 0 0,0 0 1,0 0-1,1 0 0,-1 0 0,0-1 0,0 1 0,1 0 0,-1 0 0,0 0 0,0 0 0,0 0 0,1 0 0,-1 0 0,0 0 0,0 0 0,1 0 0,11 1 1045,-7 0-547,8-2-273,0-1 0,0 0 1,0-1-1,16-6 0,-2 2-250,-8 2 40,0-1-1,0-1 1,33-16-1,-43 17-718,0 1 0,0-1 0,11-11 0,-14 11-926,-1 0-1,1 0 1,-1-1-1,9-14 1,-13 20 1063,0-1 0,-1 0 0,1 0 0,0 0 1,-1 1-1,1-1 0,-1 0 0,0 0 0,0 0 0,1-2 0,-1-2-2498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8:34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8 135 4640,'-2'-3'378,"-3"-4"735,5 7-1078,0 0-1,0 0 1,0 0-1,0 0 1,0-1-1,1 1 1,-1 0-1,0 0 1,0 0-1,0 0 1,0 0-1,0-1 1,1 1-1,-1 0 1,0 0-1,0 0 1,0 0-1,0 0 1,1 0-1,-1 0 1,0 0-1,0 0 1,0 0-1,1 0 1,-1 0-1,0 0 1,0 0-1,0 0 1,1 0-1,-1 0 1,0 0-1,0 0 1,0 0-1,0 0 1,1 0-1,-1 0 1,15-9 5175,46-16-1155,17-6-3193,63-7-1657,-45 21-5108,-66 15 3103,-6 8-1621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8:34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84 3808,'-4'1'7931,"4"-1"-7816,5 9 2315,7 10-1461,-6-10-291,-4-7-596,-1-1 0,0 1 0,0 0 0,1-1 0,-1 0 0,1 1 0,-1-1 0,1 0 0,2 2 0,-3-2-31,0 0-1,0 0 1,0 0-1,0 0 0,0 0 1,-1 0-1,1 0 1,0 0-1,0 2 0,7 7 668,-7-9-308,6 2 321,13-10 74,-15 5-741,0-1-1,-1 0 1,0-1-1,0 1 1,0-1-1,0 0 1,0 1-1,-1-2 1,4-4-1,30-62 1932,-34 68-1898,-1 0 1,1 0 0,-1-1-1,1 2 1,0-1 0,0 0 0,1 1-1,-1-1 1,0 1 0,1 0-1,5-2 1,2-2-225,1 1-1192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8:37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29 2496,'0'0'257,"-1"-1"0,0 0 0,1 1 0,-1-1 0,1 0 0,-1 0 0,1 0 0,0 1-1,-1-1 1,1 0 0,0 0 0,0 0 0,-1 0 0,1 0 0,0 0 0,0 0 0,0 0 0,0 1 0,0-1 0,0 0 0,0 0 0,1-2 0,-1-4 3353,2 14 2392,3 5-4306,6 22-1773,-8-11 285,-2 1 0,0-1 0,-1 1 0,-1-1 0,-1 0 0,-9 37 0,-22 67-38,30-119-136,1-1-1,-1 1 0,-8 13 0,7-13-29,1-1 0,-1 0 1,-3 16-1,-14 39 134,21-62-140,0 1 0,0 0 0,0 0 0,-1 0 0,1-1 0,0 1-1,0 0 1,0 0 0,0 0 0,0 0 0,0-1 0,1 1 0,-1 0-1,0 1 1,1-1 66,-1-1-54,0 1 1,0-1-1,0 0 0,0 0 0,0 0 0,-1 1 0,1-1 0,0 0 1,0 0-1,0 1 0,0-1 0,0 0 0,0 0 0,1 1 0,-1-1 0,0 0 1,0 0-1,0 0 0,0 1 0,0-1 0,0 0 0,0 0 0,0 1 1,1-1-1,-1 0 0,0 0 0,0 0 0,0 0 0,1 1 0,11-2 246,1 0-1,-1-1 1,1 0-1,18-6 1,50-21 116,-19 6-443,-43 17 48,73-21 62,-39 14-1234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8:37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40 6720,'-11'-3'4818,"25"3"922,-1 0-5947,191-17 4479,-73 3-4208,-106 12-838,-1-1-2363,-1 2-4813,-18 1 5764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8:38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29 205 7392,'-26'-3'2373,"26"3"-2348,0 0-1,0 0 1,0 0-1,0 0 1,-1 0-1,1 0 1,0 0 0,0 0-1,0 0 1,0 0-1,0 0 1,0 0-1,0 0 1,0 0 0,0 0-1,-1 0 1,1 0-1,0 0 1,0 0-1,0 0 1,0 0 0,0 0-1,0 0 1,0 0-1,0 0 1,0-1-1,0 1 1,-1 0-1,1 0 1,0 0 0,0 0-1,0 0 1,0 0-1,0 0 1,0 0-1,0 0 1,0 0 0,0-1-1,0 1 1,0 0-1,0 0 1,0 0-1,0 0 1,0 0 0,0 0-1,0 0 1,0 0-1,0-1 1,0 1-1,0 0 1,0 0-1,0 0 1,0 0 0,0 0-1,0 0 1,0 0-1,0 0 1,1 0-1,-1-1 1,0 1 0,0 0-1,0 0 1,0 0-1,0 0 1,0 0-1,0 0 1,0 0 0,0 0-1,5-4 2169,7 4-556,-1-1 1,21-5 0,-3 0-877,18-2-96,-1-3 0,1-2 0,44-19 0,20-18-1514,-2-8-4871,-91 50 3518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8:38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 5216,'1'-1'111,"-1"1"0,0 0 0,0 0 0,0 0 0,1 0 0,-1-1 0,0 1 0,0 0 0,1 0 1,-1 0-1,0 0 0,1 0 0,-1 0 0,0 0 0,0 0 0,1-1 0,-1 1 0,0 0 0,1 0 0,-1 0 0,0 0 0,0 1 1,1-1-1,-1 0 0,0 0 0,1 0 0,-1 0 0,0 0 0,0 0 0,1 0 0,-1 0 0,0 1 0,0-1 0,1 0 0,-1 0 0,0 1 1,13 8 3036,-6 4-2081,0 1 0,-1 0 0,-1 0 1,6 27-1,-1-6-216,1 5-91,9 55 0,-18-71-598,-1-15 109,0 1 1,4 16-1,-3-23 451,-4-13-134,-2-15-229,1-60-166,2-38-130,1 117-62,0 0 0,1 0 0,0 0 0,0-1 0,1 1 0,0 0 0,0 1 0,0-1 0,1 0 0,0 0 0,5-7 0,-5 10 50,0-1 1,0 2-1,0-1 0,0 0 1,0 0-1,0 1 0,1 0 0,0 0 1,-1 0-1,1 0 0,0 0 1,0 1-1,0 0 0,0-1 0,0 2 1,0-1-1,0 0 0,5 1 1,1-1-34,0 1 1,-1 1 0,1 0 0,0 0-1,0 1 1,11 3 0,54 24-332,-74-29 254,19 8-2267,-11-7-1050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8:39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 9 7968,'4'-8'3616,"1"8"-3136,-10 0 3040,5 8-2017,-14 0 1153,6 4-1536,-19 8-448,4 5-416,-12 10-64,4 5-96,-11 13-1408,16 2 736,-1-2-5439,9-2 3359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8:46.4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67 3552,'-1'-6'1622,"-1"1"0,1-1 0,1 1 1,-1-1-1,1 0 0,1-9 0,0-2 2713,-2 17-4258,1 0-1,0 0 1,-1 0-1,1 0 1,0 0 0,-1 0-1,1 0 1,0 0-1,-1 0 1,1 0-1,-1 0 1,1 0 0,0 0-1,-1 0 1,1 0-1,0 0 1,0 1 0,-1-1-1,1 0 1,0 0-1,-1 0 1,1 0 0,0 1-1,-1-1 1,4 41 301,-10 66 508,-4 43-390,-9 93 519,8-64-542,12-153-1208,1-17-2696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8:46.9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48 3392,'-2'-18'13147,"3"18"-12233,1-1 0,-1 1 0,0-1 0,0 1-1,0 0 1,2-1 0,9-3-2848,1-1 2119,1 1 0,0 0-1,0 1 1,1 1 0,-1 0 0,1 0-1,-1 2 1,1 0 0,-1 0 0,1 2-1,-1-1 1,1 2 0,22 7 0,121 46 225,-143-53-440,8 4-697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5:17.6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 6880,'5'-16'10517,"1"36"-6533,1-3-3152,3 27 418,7 83 1,-7 53-272,12 178 613,-21-345-1552,10 86 181,-10-81-105,-1-16-103,0 1 0,0 0 0,1 0 0,-1 0 1,1 0-1,1 3 0,0 0 121,2 5 341,-3-11-456,-1 0 1,0 0-1,1 0 1,-1 0-1,0 0 0,1 0 1,-1 0-1,1 0 0,-1 0 1,0 0-1,1 0 0,-1 0 1,0 0-1,1 0 0,-1 0 1,1 0-1,-1 0 0,0-1 1,1 1-1,-1 0 1,0 0-1,1 0 0,-1-1 1,0 1-1,0 0 0,1 0 1,-1-1-1,0 1 0,0 0 1,1 0-1,-1-1 0,0 0 1,14-13 143,-1-1 1,-1 0-1,15-25 1,23-53-168,-19 34 63,11-17-23,3 2-1,62-79 1,-59 96-671,75-122 0,-114 157-1252,-3 4 537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8:47.8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38 100 6048,'-18'0'1952,"18"0"-1864,-1 0 0,1 0 1,-1 0-1,1 0 0,0 0 1,-1 0-1,1 0 0,-1 0 1,1 0-1,-1 0 0,1 0 1,0-1-1,-1 1 0,1 0 1,-1 0-1,1 0 0,0-1 1,-1 1-1,1 0 0,0 0 1,-1-1-1,1 1 0,0 0 1,-1-1-1,1 1 0,0 0 1,0-1-1,-1 0 0,1 1-56,0 1 0,0-1 1,0 0-1,0 0 0,0 0 0,0 0 0,0 0 0,0 0 0,0 0 0,0 0 0,0 0 0,0 0 0,0 0 0,0 0 0,0 1 0,0-1 0,0 0 0,0 0 0,0 0 0,0 0 1,0 0-1,0 0 0,0 0 0,0 0 0,0 0 0,0 0 0,0 0 0,-1 0 0,-6 3 6728,14 2-6084,0-2-386,1 1-1,0-1 1,1-1-1,-1 1 1,0-1 0,11 1-1,-4-2-203,-1 0 1,0-1-1,1-1 0,-1 0 1,0-1-1,0 0 0,0-1 0,0-1 1,0 0-1,22-10 0,-35 13-84,1 0-1,0 0 1,-1 0-1,1 0 1,-1 0 0,1 0-1,-1 0 1,0-1-1,0 1 1,1 0-1,-1-1 1,0 1-1,0-1 1,0 0-1,-1 1 1,1-1 0,0 0-1,0 1 1,-1-1-1,1 0 1,-1 0-1,0 0 1,0 1-1,1-1 1,-1 0-1,0 0 1,0 0-1,-1 0 1,1 1 0,0-1-1,-1 0 1,1 0-1,-1 0 1,1 1-1,-2-3 1,1 2-37,0-1 0,0 1 1,-1 0-1,1 0 0,0 0 0,-1 0 1,1 0-1,-1 0 0,0 0 0,0 1 1,0-1-1,0 1 0,0-1 0,0 1 1,0 0-1,0 0 0,0-1 0,-1 2 1,1-1-1,0 0 0,-1 0 0,1 1 1,-1-1-1,1 1 0,-1 0 1,1 0-1,-3 0 0,-2 1 23,1 1 0,0 0 0,0 0 0,1 1 0,-1 0 1,0 0-1,-9 7 0,-7 3 235,12-7 82,-1 1 0,-11 10 0,18-14-201,1 0-1,-1 1 1,1-1 0,0 1 0,0-1-1,0 1 1,0 0 0,1 0-1,-3 6 1,4-8-50,1 0 0,-1 0 0,1 1 0,0-1 0,-1 0 0,1 0 0,0 1 0,0-1 0,0 0-1,1 1 1,-1-1 0,1 0 0,-1 0 0,1 1 0,0-1 0,0 0 0,0 0 0,0 0 0,0 0 0,0 0 0,0 0 0,1 0 0,-1 0 0,1-1 0,-1 1 0,1-1 0,0 1 0,2 1 0,5 4 164,1-1 1,0 0 0,0-1 0,14 6 0,-18-8-153,9 2-43,0 0 0,0-1 0,1 0 0,22 2 1,15 3-929,-48-9-253,-1 1 1,1-1-1,0 1 1,8-2-1,1 1-6248,-9 0 4526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8:49.2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205 12 4480,'-1'-1'-36,"0"0"793,0 0 0,0 0-1,-1 0 1,1 0 0,-1 0 0,1 0-1,0 1 1,-1-1 0,0 0-1,1 1 1,-4-1 1328,3 1-1698,1 1 0,0 0 0,-1 0 0,1 0 0,0 0 0,0 1 0,0-1 1,0 0-1,-2 3 0,-12 27 305,11-22-327,-32 82 644,4 2 1,-37 181 0,63-237-805,2 0 1,2 0-1,1 0 0,2 1 1,10 68-1,-8-86-62,11 37 0,-12-51-106,0 1-1,1-1 1,0-1-1,0 1 1,0 0-1,0-1 1,1 1-1,0-1 1,0 0-1,6 5 1,-8-8-105,1 0-207,0 1-1,0 0 1,1-1-1,-1 0 1,5 3-1,-6-5-27,-1 1-1,0-1 0,1 0 0,-1 1 1,0-1-1,0 0 0,1 0 0,-1 0 1,1 0-1,-1 0 0,0 0 0,2-1 1,10 0-1607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8:50.0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23 6656,'-15'-19'2144,"14"18"-2053,1 1 0,-1 0 0,0-1 1,1 1-1,-1 0 0,1 0 0,-1 0 0,1-1 1,-1 1-1,0 0 0,1 0 0,-1 0 1,1 0-1,-1 0 0,0 0 0,1 0 0,-2 0 1,-2 1 569,8 0 2044,-3 1-2288,0 1 1,0-1 0,0 0-1,0 1 1,0-1 0,0 0-1,0 0 1,1 0 0,2 2 0,4 9 412,-2-1-381,-2 0-1,0 0 1,0 1-1,-1-1 0,-1 1 1,2 20-1,-2 82 218,-3-68-220,3-46 236,0-4-559,15-42 426,21-45-318,-32 78-264,1 0 1,0 1 0,1 0 0,0 0 0,13-13 0,-19 22 55,1-2-53,0 1 1,0 0-1,1 1 1,-1-1-1,0 0 1,1 1-1,4-3 1,-7 5 31,1 0 1,-1-1 0,0 1-1,1 0 1,-1 0 0,0 0-1,1 0 1,-1 0 0,0 0-1,1 0 1,-1 1 0,0-1-1,1 0 1,-1 1 0,0-1-1,0 1 1,1-1 0,-1 1-1,0 0 1,0-1 0,0 1-1,0 0 1,0 0 0,0 0-1,0 0 1,0 0 0,1 2-1,1 1 76,-1 1-1,0 0 1,0 0-1,0 0 0,-1 0 1,0 0-1,0 0 1,0 0-1,0 0 1,-1 7-1,2 5 101,2 15 243,-4-32-409,0 0 1,0 0-1,0 1 0,0-1 1,0 0-1,0 0 0,0 0 1,0 0-1,0 0 0,0 0 1,1 0-1,-1 0 0,0 0 1,0 0-1,0 0 0,0 1 0,0-1 1,0 0-1,0 0 0,0 0 1,0 0-1,0 0 0,0 0 1,1 0-1,-1 0 0,0 0 1,0 0-1,0 0 0,0 0 1,0 0-1,0 0 0,0 0 1,0 0-1,0 0 0,1 0 1,-1 0-1,0 0 0,0 0 1,0 0-1,0 0 0,0 0 1,0 0-1,0 0 0,0 0 1,0 0-1,0 0 0,0-1 1,1 1-1,-1 0 0,0 0 1,0 0-1,0 0 0,0 0 1,0 0-1,0 0 0,0 0 1,9-8 280,10-11-137,-5 1-261,28-25-1,-35 36 59,1 1-1,0 0 0,0 0 1,0 1-1,1 0 1,12-5-1,-20 9 60,1 1 0,-1 0 0,1-1 0,-1 1 0,0 0 0,1 0 0,-1 0 0,1 0 0,-1 0 1,1 0-1,-1 1 0,0-1 0,1 0 0,-1 1 0,0-1 0,1 1 0,-1-1 0,0 1 0,1-1 0,-1 1 0,0 0 0,0 0 0,0 0 0,0 0 1,0 0-1,0 0 0,0 0 0,0 0 0,1 2 0,0-1 74,0 1 0,-1 0-1,1 0 1,-1 0 0,1 0 0,-1 0 0,0 1-1,0-1 1,0 0 0,-1 0 0,1 7 0,0 22 151,0-17-182,-1 0 0,0 0 0,-1 1 0,-4 16 0,3-27-54,2-5-7,0 0 0,0 0-1,0 0 1,0 0 0,0 1-1,0-1 1,0 0 0,0 0-1,0 0 1,0 0 0,0 0-1,0 0 1,0 1 0,0-1-1,0 0 1,0 0 0,0 0-1,0 0 1,0 0 0,0 0-1,0 1 1,0-1 0,0 0-1,0 0 1,0 0 0,0 0-1,0 0 1,0 0 0,0 1-1,0-1 1,0 0 0,0 0-1,1 0 1,-1 0 0,0 0-1,0 0 1,0 0 0,0 0-1,0 0 1,0 1 0,0-1-1,1 0 1,-1 0-1,-4-16-13853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8:50.5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189 4 6304,'0'-4'13445,"-11"8"-10917,-14 7-1668,1-1-337,-35 21-1,52-27-476,1 0-1,0 1 1,0 0-1,0 0 0,1 0 1,-1 1-1,1-1 1,1 1-1,-1 0 1,-3 8-1,7-12-26,0 0-1,0 0 1,0 1 0,1-1-1,-1 0 1,1 0 0,0 1-1,-1-1 1,1 0 0,0 1-1,0-1 1,1 0 0,0 4-1,-1-5-13,0 0-1,0 0 0,1 0 1,-1 0-1,1 0 0,-1 0 1,1 0-1,-1 0 0,1 0 1,-1 0-1,1 0 0,0 0 1,0 0-1,-1-1 0,1 1 1,0 0-1,0-1 0,0 1 1,0 0-1,0-1 0,0 1 1,0-1-1,0 1 0,0-1 1,0 0-1,0 0 0,0 1 1,0-1-1,0 0 0,0 0 1,2 0-1,2-1-74,1 1 1,-1-1-1,0-1 1,0 1-1,1-1 1,-1 0-1,0 0 1,0 0-1,-1-1 1,1 0-1,0 0 1,5-5-1,2-2-459,0-1 0,21-23 0,-20 18 378,-7 8 77,0 1 0,10-10 0,-16 17 99,0 0-1,1 0 1,-1-1 0,0 1-1,1 0 1,-1-1 0,1 1-1,-1 0 1,0 0 0,1 0-1,-1 0 1,1-1 0,-1 1-1,1 0 1,-1 0 0,1 0-1,-1 0 1,0 0 0,1 0-1,-1 0 1,1 0 0,-1 0-1,1 0 1,-1 1 0,1-1-1,-1 0 1,0 0 0,1 0-1,-1 0 1,1 1 0,-1-1-1,0 0 1,1 1 0,-1-1-1,0 0 1,1 0 0,-1 1-1,0-1 1,1 0 0,-1 1-1,0-1 1,0 1 0,1-1-1,-1 0 1,0 1 0,0-1-1,0 1 1,1 0 0,7 25 1032,-7-22-955,6 22 118,1-1 0,1-1 0,13 25 0,-21-46-419,1-1 0,-1 0 1,1 1-1,0-1 0,-1 0 0,4 3 0,-4-5-109,0 1-1,-1-1 0,1 1 0,0-1 0,0 1 0,0-1 0,-1 0 0,1 1 0,0-1 0,0 0 0,0 1 0,0-1 0,1 0 0,6 0-1937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8:50.9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7 8960,'-13'-7'5357,"16"14"-2459,3-1-2250,0 0-1,0 0 0,0 0 0,1-1 0,-1 0 0,1 0 0,1-1 0,7 4 0,0 1-81,15 9-332,-1 1 1,-1 1 0,-1 2-1,0 1 1,-2 1 0,37 45-1,-60-67-536,10 11-615,-12-12 757,1-1 0,-1 0 1,1 1-1,-1-1 0,0 0 1,1 0-1,-1 1 0,1-1 1,-1 0-1,1 0 0,-1 0 1,1 0-1,-1 0 0,1 0 0,-1 0 1,1 0-1,0 0 0,-1 0 1,1 0-1,-1 0 0,1 0 1,-1 0-1,1 0 0,-1-1 1,0 1-1,1 0 0,0-1 1,7-2-2055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8:51.3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548 0 7232,'-10'1'1474,"1"1"1,0 0-1,-1 0 1,1 1-1,-13 6 1,2-2 29,-59 20 1451,-76 40 0,127-54-2972,1 2 0,1 1 1,0 2-1,2 0 0,0 1 0,-23 25 0,24-24-4351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8:51.6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6 6816,'-6'-5'1864,"10"5"-48,12 12 738,-6 2-1239,0 1 0,-1 0 0,11 27 1,9 16 122,95 147 2135,-60-101-2230,-54-83-1063,0 1 1,-1 0-1,7 29 0,-9-23-143,-2 0 0,-1 0 0,-1 0 0,-1 0 0,-2 1 0,-1-1 0,-1 1 0,-1-1 0,-13 50 0,4-37-205,-2 0-1,-2-2 1,-1 0-1,-2-1 1,-1 0-1,-26 34 1,8-18-2546,9-5 694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9:02.6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265 14 2816,'3'-3'9882,"-3"3"-9663,-1 1 0,0-1-1,0 0 1,0 0 0,1 0-1,-1 0 1,0 0 0,0 0-1,0 0 1,0 0-1,1 0 1,-3-1 0,3 1 64,-26-4 1200,13 0-1105,2 3-269,1 0-1,0 1 1,0 0 0,0 0 0,0 1 0,0 0-1,0 1 1,0 0 0,0 1 0,0 0 0,1 1-1,0 0 1,-1 0 0,-14 10 0,18-9-34,1 0 1,0 1-1,-7 8 0,0 0-14,10-13-41,1 1 0,0-1 0,0 1 0,0-1-1,0 1 1,0 0 0,0-1 0,0 1 0,0 0-1,1 0 1,-1 0 0,1-1 0,-1 1 0,1 0 0,0 0-1,-1 0 1,1 0 0,0 0 0,0 0 0,1 0-1,-1 0 1,0-1 0,1 1 0,-1 0 0,1 0-1,-1 0 1,1 0 0,0-1 0,0 1 0,0 0-1,0-1 1,0 1 0,0-1 0,0 1 0,1-1-1,-1 1 1,0-1 0,1 0 0,-1 0 0,1 0 0,2 1-1,7 2 10,1 0-1,0-1 0,0-1 0,0 0 0,0-1 1,18 0-1,-12 0 73,35 2-133,87 16 0,-118-14 25,-15-4 14,0 0 0,0 1-1,0 0 1,0 0 0,0 1 0,0-1 0,8 6 0,-10-5 70,0 1-1,0-1 1,-1 1 0,1-1-1,-1 1 1,4 5 0,-7-7-32,0-1 1,1 1 0,-1 0 0,0 0 0,-1 0 0,1 0-1,0 0 1,0 0 0,-1 0 0,1 0 0,-1 0-1,0 1 1,0-1 0,0 0 0,0 0 0,0 0-1,0 0 1,0 0 0,-1 0 0,0 3 0,0 0 17,-1 0 1,0 0-1,0 0 0,0 0 1,-1-1-1,0 1 1,1-1-1,-2 1 1,1-1-1,0 0 0,-7 5 1,4-3 2,-1-1 0,0 0 0,-1-1-1,1 0 1,-1 0 0,-12 5 0,-1-3 40,-1 0-1,1-1 0,-1-1 1,-39 2-1,55-6-158,-11 1-34,0 0-1,0-1 0,0-1 1,-26-4-1,40 4-339,3 1 348,0 0 0,-1 0 0,1-1 0,0 1 0,-1 0 0,1 0-1,0 0 1,-1 0 0,1 0 0,0 0 0,-1 0 0,1 0 0,0 0 0,-1 0 0,1 0 0,0 0 0,-1 0 0,1 0 0,0 0 0,-1 0 0,1 0 0,0 1 0,0-1 0,-1 0 0,1 0 0,0 0-1,-1 0 1,1 1 0,14 3-7888,9-4 3836,40-5 1,-16-6 1511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9:03.0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82 17 6048,'-5'-6'1918,"5"5"-1836,-1 1 1,1 0-1,0-1 1,-1 1-1,1-1 1,0 1-1,-1 0 1,1-1-1,0 1 1,-1-1-1,1 1 1,0-1-1,0 1 1,0-1-1,0 1 0,0-1 1,-1 0-1,0 1 355,0-1-1,0 1 0,0 0 0,0 0 1,0 0-1,0-1 0,0 1 0,0 0 1,0 0-1,0 1 0,0-1 0,0 0 1,0 0-1,-2 1 0,-1 2-214,0 0 0,1 0 0,-1 0-1,1 0 1,0 1 0,0-1 0,0 1 0,0 0 0,1 0-1,0 0 1,-1 0 0,1 1 0,-1 4 0,0-1-63,1 1 1,0 0 0,0 0 0,1 1-1,-1 16 1,2-18-15,0-1 0,0 0 0,1 0 0,0 0 1,1 0-1,2 9 0,-3-14-121,-1 0 1,1 0 0,0 0 0,0 0-1,0-1 1,0 1 0,1-1-1,-1 1 1,0 0 0,1-1-1,-1 0 1,1 1 0,-1-1-1,1 0 1,0 0 0,-1 0-1,1 0 1,0 0 0,0 0-1,0-1 1,0 1 0,0 0-1,0-1 1,0 0 0,0 1-1,0-1 1,4 0 0,-1 0 38,0-1 1,0 0-1,1 0 1,-1 0-1,0-1 1,0 1-1,0-1 1,0 0-1,0-1 1,4-2-1,3-3 92,0-1 0,15-13-1,-23 19-136,3-3 53,0-1 0,0 0-1,0 0 1,-1 0 0,7-11-1,-12 16-62,0 1 0,0-1 1,0 0-1,-1 0 0,1 1 0,0-1 0,-1 0 0,1 0 0,-1 0 0,0 0 0,0 0 0,1 0 0,-1 0 0,-1 0 0,1 0 0,0 0 0,0 0 0,-1 0 0,1 0 0,-1 1 0,1-1 0,-1 0 0,0 0 0,0 0 0,0 1 0,0-1 0,0 0 0,0 1 0,-1-1 0,1 1 0,0 0 0,-1-1 0,-1 0 0,-1-2-5,0 1 0,0 0 0,-1 1-1,1-1 1,-1 1 0,0 0 0,1 0 0,-1 0 0,0 1 0,0 0-1,-7-1 1,-5 0-174,0 1 0,-19 2-1,6-1-521,30 0 513,-8 1-2138,8-1 2248,0 0 0,0 0 0,0 0 1,0 0-1,0 0 0,0 0 0,0 0 1,0 0-1,0 0 0,1 0 0,-1 0 1,0 0-1,0 0 0,0 0 0,0 0 1,0 0-1,0 0 0,0 0 0,0 0 1,0 0-1,1 2-1465,-1-2 1465,0 0 1,0 0-1,0 0 0,0 0 0,0 0 0,0 1 1,0-1-1,0 0 0,0 0 0,0 0 1,0 0-1,0 0 0,0 0 0,0 0 1,-1 1-768,9 6-1355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9:04.5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272 26 4480,'-2'-5'480,"2"3"-225,-1-1 1,1 1-1,-7-11 11533,0 27-8977,0-2-2209,3 3-440,-45 132 1039,39-122-979,-1-1 0,-1 0 0,-28 42 0,35-60-219,-10 14 219,-23 41 1,27-38-350,1-6 192,1 1-1,1 0 1,1 0 0,1 1 0,-5 22-1,10-37-31,0 0-1,1 0 1,0 1-1,0-1 1,0 0-1,1 1 1,0-1-1,-1 0 1,1 0-1,1 1 1,-1-1-1,4 7 1,-4-9-9,1 1 1,-1-1 0,1 0-1,-1 0 1,1 0 0,0 0-1,0 0 1,0-1 0,0 1-1,0-1 1,0 1 0,0-1-1,1 0 1,-1 1 0,0-1 0,1 0-1,-1-1 1,1 1 0,-1 0-1,1-1 1,4 1 0,15-1 93,0-2 1,0 0-1,-1-1 1,26-7-1,1 1 159,-18 3-162,9-1-409,1 1-1,45 0 1,-78 6 335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4:18.9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75 3552,'13'-4'12752,"-20"5"-11179,7-1-1560,0-1 1,-1 1 0,1 0-1,0 0 1,0 0 0,-1 0-1,1 0 1,0 0-1,0 0 1,-1-1 0,1 1-1,0 0 1,0 0 0,0 0-1,0-1 1,-1 1-1,1 0 1,0 0 0,0-1-1,0 1 1,0 0 0,0 0-1,0 0 1,-1-1-1,1 1 1,0 0 0,0-1-1,-1-3 560,1 4-526,0 0 0,0-1 0,0 1-1,1 0 1,-1-1 0,0 1-1,0 0 1,1-1 0,-1 1-1,0 0 1,1-1 0,-1 1 0,0 0-1,1 0 1,-1 0 0,0-1-1,1 1 1,-1 0 0,1 0-1,-1 0 1,0 0 0,1 0 0,-1-1-1,1 1 1,-1 0 0,1 0-1,0 0 1,13-5 128,14-6 33,0 2 0,1 0 0,1 2 0,56-5 0,-75 11-149,-1 0-1,0 1 1,1 0 0,-1 1-1,0 0 1,0 0 0,0 1-1,0 1 1,0 0 0,10 4-1,-17-5 104,-3-2-203,0 0-1,1 0 0,-1 0 0,0 0 0,0 1 1,0-1-1,0 0 0,0 0 0,0 0 0,0 0 0,0 0 1,0 0-1,0 0 0,0 0 0,0 0 0,1 0 0,-1 0 1,0 0-1,0 0 0,0 0 0,0 0 0,0 0 1,0 0-1,0 0 0,0 0 0,0 0 0,0 0 0,0-1 1,1 1-1,-1 0 0,0 0 0,0 0 0,0 0 1,0 0-1,0 0 0,0 0 0,0 0 0,0 0 0,0 0 1,0 0-1,0 0 0,0 0 0,0 0 0,0 0 0,0-1 1,0 1-1,0 0 0,0 0 0,0 0 0,0 0 1,0 0-1,0 0 0,0 0 0,0 0 0,0 0 0,0 0 1,0 0-1,0-1 0,0 1 0,0 0 0,0 0 1,0 0-1,0 0 0,0 0 0,0 0 0,0 0 0,3-4-1462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9:04.9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72 8128,'-9'-3'2248,"10"7"-682,2 3 1356,50-9 2543,23-5-3463,12-1-1374,98-11 585,-121 10-1338,-50 7-411,-1 0-1,18-6 1,-26 6-719,1-1 0,-1 1 0,11-7 0,-11 2-2723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9:06.8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109 12 5728,'0'-11'5840,"3"16"-5083,0 0 0,-1 0 1,0 1-1,-1-1 0,1 1 1,-1-1-1,2 11 0,-2 44 817,-1-41-988,-2 20 502,-2-1 0,-18 75 0,-6-25-51,7-29-618,-23 58 178,44-113-581,-5 3 91,5-6 112,5-5 197,18-18-517,-17 15 114,1 1-1,-1 0 1,1 1-1,0-1 1,0 1-1,1 1 1,10-6 0,-8 6-34,0 0 1,1 1 0,-1 1 0,1-1 0,-1 2-1,1-1 1,18 1 0,-26 2 49,1-1 0,-1 0 1,1 1-1,0 0 0,-1 0 0,1 0 0,-1 0 1,0 1-1,1-1 0,-1 1 0,4 2 0,-5-2 20,0 0 0,0 0 0,0 0 0,0 0-1,0 0 1,-1 1 0,1-1 0,-1 0 0,0 1 0,0-1-1,0 1 1,0-1 0,0 1 0,0 0 0,0-1-1,0 6 1,1 22 281,-2 46 0,-2-29-110,2-46 15,7 1-195,-6-1-40,1-1 0,-1 1-1,1-1 1,-1 1 0,0-1 0,1 0-1,-1 1 1,1-1 0,-1 0 0,1 0-1,2-1 1,23 1 0,15-14 135,-1-2 0,47-25 0,-71 33-103,0-1-29,0 0-1,-1-1 0,0 0 0,26-24 0,-40 32-16,-1 0-1,1 1 0,-1-1 1,0 0-1,0 0 1,0 0-1,0 0 0,0 0 1,0 0-1,0-1 1,-1 1-1,1 0 0,-1 0 1,1-3-1,-1 4 0,0 0-1,0 0 1,0 1-1,0-1 1,0 0-1,0 0 1,0 1-1,0-1 1,0 0 0,0 0-1,-1 1 1,1-1-1,0 0 1,0 0-1,-1 1 1,1-1-1,0 0 1,-1 1-1,1-1 1,-1 0 0,1 1-1,-1-1 1,1 1-1,-1-1 1,0 1-1,1-1 1,-1 1-1,0-1 1,1 1-1,-1 0 1,0-1 0,1 1-1,-1 0 1,0 0-1,0-1 1,1 1-1,-1 0 1,0 0-1,-1 0 1,-1 1 1,0 0 1,1 0-1,-1 0 1,1 1-1,-1-1 1,1 1-1,0 0 1,0 0-1,0 0 1,0 0-1,0 0 1,0 0-1,0 0 1,-1 3-1,-1 1 16,1 0 0,0 1 0,0-1 1,0 1-1,1-1 0,0 1 0,1 0 0,-1 0 0,1 0 0,0 8 0,1-5 22,0 1 1,0-1-1,1 0 0,0 0 0,1 0 0,4 15 0,-4-21 10,-1 0-1,1 1 1,0-1-1,0 0 1,0 0-1,0 0 1,1-1-1,0 1 1,0-1-1,0 1 1,6 4-1,-8-6-19,1-1 0,0 0 0,0 0 0,1 0 0,-1 0 0,0 0 0,0-1 0,0 1 0,1-1-1,-1 1 1,0-1 0,1 0 0,-1 0 0,0 0 0,0 0 0,1 0 0,-1 0 0,0-1 0,1 1 0,-1-1-1,0 1 1,0-1 0,4-2 0,9-3-65,-11 5 38,0-1 1,0 1-1,0-1 1,0 0-1,0 0 1,5-5-1,-8 6-35,-1 2 50,1-1 21,8-5 27,6-1 14,-2-2-1,1 0 1,-1 0 0,0-1-1,0-1 1,13-13 0,-17 15-110,45-35 140,-28 23-146,24-24-1,-19 20 117,-31 23-122,1 1-104,-3-3 148,9-1-178,2 4 208,-4 2-25,1 0 1,-1 1 0,0-1 0,0 1-1,0 0 1,0 1 0,0-1-1,-1 1 1,0 0 0,1 0-1,4 7 1,18 15-31,-8-9 48,-13-11 3,1 0 1,0 0-1,12 7 1,3 1-20,-19-11 19,0-1-1,1 0 0,-1 0 1,0 0-1,1 0 1,-1 0-1,1-1 0,0 1 1,0-1-1,0 0 0,-1 0 1,1-1-1,0 1 0,0-1 1,0 0-1,6 0 0,-3-2 5,0 1 0,0-1 0,0 0-1,-1-1 1,1 0 0,-1 0 0,0 0-1,0-1 1,0 0 0,6-5 0,10-9 33,21-23 1,-42 40-56,2-3-14,0 1 0,-1-1 0,0 0 0,1 0 0,-1 0 0,-1 0 0,1 0 0,-1 0 0,2-7 0,-2 9 9,-1 1 0,0-1-1,0 1 1,0-1 0,0 0-1,0 1 1,0-1 0,0 0-1,0 1 1,-1-1 0,1 0-1,-1-2 1,0 4-2,1-1-1,-1 0 1,1 1 0,-1-1-1,1 0 1,-1 1 0,0-1 0,1 0-1,-1 1 1,0-1 0,1 1-1,-1-1 1,0 1 0,0 0-1,0-1 1,1 1 0,-1 0-1,0 0 1,0-1 0,0 1-1,0 0 1,0 0 0,1 0-1,-1 0 1,-1 0 0,-1 0 19,1 1 1,0-1-1,-1 1 1,1-1-1,0 1 0,-1 0 1,1 0-1,0 0 1,0 0-1,0 0 1,-1 0-1,1 1 0,0-1 1,1 1-1,-1-1 1,0 1-1,0 0 1,1 0-1,-1 0 1,1 0-1,0 0 0,-1 0 1,1 0-1,0 0 1,-1 3-1,0-1 44,1 0-1,0 0 1,0 0 0,0 0-1,0 0 1,0 0 0,1 0-1,0 0 1,0 0 0,0 1-1,0-1 1,1 0-1,0 0 1,1 6 0,0-5 4,2 6 34,0-1 0,1 0 1,8 15-1,-12-23-83,1 0 1,-1 0-1,1 0 0,0 0 0,-1 0 0,1 0 1,0-1-1,0 1 0,0-1 0,0 1 1,0-1-1,1 0 0,-1 1 0,0-1 1,1 0-1,-1-1 0,1 1 0,-1 0 1,1-1-1,-1 1 0,4-1 0,8-1-795,0-1 0,0-1 1,0 0-1,0-1 0,16-6 0,10-3-2785,7 3 64,-33 8 1397,-1-1-1,0 0 1,0-1 0,0 0-1,18-10 1,-1-8-1187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9:08.2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10 186 4224,'0'0'47,"-1"1"1,1-1-1,-1 0 1,1 0-1,-1 0 1,1 1-1,0-1 1,-1 0-1,1 0 1,-1 1-1,1-1 1,-1 0-1,1 1 1,0-1-1,-1 1 1,1-1-1,0 0 1,-1 1-1,1-1 1,0 1-1,0-1 1,-1 1-1,1-1 1,0 1-1,0-1 1,0 1-1,0-1 1,0 1-1,0-1 1,0 1-1,0-1 1,0 1-1,0-1 1,0 1-1,0 0 1,0-1-1,0 1 1,0-1-1,0 1 1,1-1-1,-1 1 1,0-1-1,0 0 1,1 1-1,-1-1 1,0 1-1,1-1 1,-1 1-1,0-1 1,1 0-1,-1 1 1,2 1 1743,1 14 2828,-2-10-3530,1 0 0,0-1 0,0 1 0,5 8 0,-7-14-1021,0 1 1,1-1-1,-1 1 1,0-1-1,0 1 1,1-1-1,-1 1 1,0-1-1,1 0 1,-1 1-1,0-1 1,1 1-1,-1-1 0,1 0 1,-1 1-1,1-1 1,-1 0-1,1 1 1,-1-1-1,1 0 1,-1 0-1,1 1 1,-1-1-1,1 0 1,-1 0-1,1 0 1,-1 0-1,1 0 1,0 0-1,-1 0 1,1 0-1,-1 0 1,1 0-1,-1 0 1,1 0-1,0 0 0,-1-1 1,1 1-1,-1 0 1,1 0-1,-1-1 1,1 1-1,0-1 1,2-1 149,0-1 0,-1 0 0,1 1 0,0-1 0,2-5 0,0 2-182,10-14 564,20-37 1,9-13-362,-31 54-143,-1 0 72,17-27 0,-15 23-360,-13 25 235,0 1 0,0-1 0,0 1 0,1-1 0,2 5 1,4 21-31,-5-18 28,1 0 0,0 0 1,1-1-1,10 21 0,31 48 150,-38-68-124,-2-4 15,0 0-1,0-1 1,1 1 0,0-1-1,0-1 1,1 1 0,0-1 0,12 7-1,-18-12-53,1 0 0,0 0-1,-1-1 1,1 0 0,0 0-1,0 1 1,0-2 0,0 1-1,0 0 1,0-1 0,1 1 0,-1-1-1,0 0 1,0 0 0,0 0-1,0 0 1,0-1 0,0 1-1,1-1 1,-1 0 0,0 0-1,0 0 1,-1 0 0,1 0-1,0-1 1,0 0 0,-1 1-1,1-1 1,0 0 0,-1 0-1,4-4 1,8-10 50,-1 0-1,-1 0 0,-1-1 1,0-1-1,11-23 0,30-49 142,-46 80-295,-4 8 42,-1 0 1,1-1-1,-1 1 1,0-1-1,0 1 1,0-1 0,0 1-1,0-1 1,0-3-1,1 1-396,1 15 337,0 16 126,-4 11-5,1-27 30,0 1 0,-2 11 0,-2 6 88,2-13-64,-5 22 0,6-36-52,0 1 1,0 0 0,0-1 0,0 1-1,0 0 1,0-1 0,0 0 0,-1 1-1,1-1 1,-1 0 0,-2 2 0,4-2-26,0-1 1,0 0 0,-1 0-1,1 1 1,0-1 0,0 0-1,-1 0 1,1 0 0,0 1-1,0-1 1,-1 0 0,1 0-1,0 0 1,-1 0 0,1 0-1,0 0 1,-1 0-1,1 0 1,0 1 0,-1-1-1,1 0 1,0 0 0,-1-1-1,1 1 1,0 0 0,-1 0-1,1 0 1,0 0 0,-1 0-1,1 0 1,0 0 0,-1 0-1,1-1 1,0 1-1,-1 0 1,1 0 0,0 0-1,0-1 1,-1 1 0,1 0-1,0 0 1,0-1 0,0 1-1,-1 0 1,1-1 0,0 1-1,0 0 1,0 0-1,0-1 1,0 1 0,-1 0-1,1-1 1,0 1 0,0 0-1,0-1 1,0 1 0,0-1-1,0 1 1,0 0 0,0-1-1,0 1 1,0 0 0,1-1-1,-1 0-11,0 0 0,1 1-1,-1-1 1,1 0 0,-1 0 0,1 1-1,0-1 1,-1 0 0,1 1-1,-1-1 1,1 0 0,0 1 0,0-1-1,-1 1 1,1-1 0,0 1 0,0 0-1,0-1 1,1 1 0,19-9-72,73-16 444,0 0-3003,-76 20-73,28-5 0,-2 5-4217,-23 5 3925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9:08.5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140 15 8736,'-77'-15'3936,"38"27"-3424,29-9-544,1 2-96,4 3-1152,15 4 704,17 8-3680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9:10.0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117 7 2400,'1'-1'77,"1"0"0,-1 0 0,0 1 0,1-1 0,-1 0 1,1 1-1,-1 0 0,1-1 0,-1 1 0,1 0 0,-1 0 0,1 0 0,1 0 0,28 1 2047,-13 0 7446,-55 4-4021,23-2-5213,1 1 1,-1 1-1,1 0 1,-16 8 0,25-10-289,-1 0 1,1 0-1,0 0 1,1 1 0,-1-1-1,1 1 1,-1 0-1,1 0 1,0 0-1,0 0 1,1 1 0,-4 7-1,2-4-18,1 0 0,0 1 1,1-1-1,0 1 0,0 0 0,-1 12 0,3-12 42,0 1-1,0-1 1,0 1-1,1-1 1,5 19-1,-6-26-45,1 0-1,0 0 0,-1 0 1,1 1-1,0-1 0,0 0 1,0 0-1,1 0 0,-1 0 1,0-1-1,1 1 0,-1 0 1,1 0-1,0-1 0,0 1 1,-1-1-1,1 0 1,0 1-1,0-1 0,0 0 1,0 0-1,0 0 0,1-1 1,-1 1-1,0 0 0,0-1 1,0 1-1,1-1 0,2 0 1,2 0 14,-1-1 0,0 0 0,0 0 0,0-1 0,0 0 0,-1 0 0,1 0 0,0-1 0,-1 0 0,0 0 1,10-7-1,0-1 52,-1-1 0,21-23 0,-18 17-73,-1-1-1,0-1 1,15-27 0,-29 44-47,0 0 1,-1 0 0,1 0 0,-1 0-1,0 0 1,0 0 0,0-1 0,-1 1 0,1 0-1,-1-1 1,0 1 0,1 0 0,-2-1-1,1 1 1,0 0 0,-1-1 0,1 1-1,-2-4 1,2 7 27,0 0 0,0 0 0,0-1 0,-1 1 0,1 0 0,0 0 0,0-1 0,0 1 0,0 0 0,0 0 0,-1-1 0,1 1 0,0 0 0,0 0 0,0 0 0,-1-1 0,1 1-1,0 0 1,0 0 0,-1 0 0,1 0 0,0 0 0,0-1 0,-1 1 0,1 0 0,0 0 0,-1 0 0,1 0 0,0 0 0,0 0 0,-1 0 0,1 0 0,0 0 0,-1 0 0,1 0 0,0 0 0,0 0 0,-1 0 0,1 1 0,0-1-1,-1 0 1,1 0 0,0 0 0,0 0 0,-1 0 0,1 1 0,0-1 0,0 0 0,0 0 0,-1 0 0,1 1 0,0-1 0,0 0 0,-8 15 13,7-10 22,0 0-1,1 0 1,0 0-1,0 1 1,0-1 0,1 0-1,0 0 1,0 0-1,0 0 1,0 0 0,3 5-1,0 0 38,0 0-1,1 0 1,0 0 0,9 10-1,-11-15-28,1 0 1,0 0-1,1-1 0,-1 0 0,1 0 0,0 0 0,0-1 1,0 1-1,0-1 0,1 0 0,-1-1 0,1 1 1,-1-1-1,1 0 0,0-1 0,0 1 0,0-1 0,0 0 1,0-1-1,0 0 0,1 0 0,-1 0 0,0 0 1,0-1-1,0 0 0,0 0 0,0-1 0,0 0 1,-1 0-1,7-3 0,41-22-358,-44 16-2514,20 11-19685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9:12.1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29 416 3328,'-4'2'760,"-11"4"-581,5-6 5959,11-17-533,4 6-4674,0 1 1,0-1-1,1 1 0,10-14 0,5-3-199,1 1 0,2 0-1,34-29 1,8-8 218,-21 20-373,10-10 30,-47 43-487,1 1 0,0 0 0,14-10 0,-18 26 46,-4-3-117,0-1 0,0 1 0,-1 0 1,1 0-1,-1 0 0,0 0 1,0-1-1,-1 8 0,-6 31 245,7-41-290,-6 27 313,-11 32 0,14-47-249,4-9 89,12-12 148,-1-1-333,41-26 60,-30 18-38,1 1-1,0 2 1,2 0-1,35-13 1,-57 25-24,0 1 0,-1 0 1,1 1-1,0-1 0,0 1 1,0 0-1,0 0 0,0 0 1,0 0-1,0 0 0,5 2 1,-8-1 22,0-1 0,0 0 0,0 1 0,0-1 0,0 1 0,0-1-1,-1 1 1,1-1 0,0 1 0,0-1 0,-1 1 0,1 0 0,0 0 0,-1-1 0,1 1 0,0 0 0,-1 0 0,1 0 0,0 1 0,-1-1 1,0 1 0,0-1 0,0 1 0,0-1 1,0 1-1,0-1 0,0 1 0,0-1 0,0 1 0,-1-1 0,1 1 0,-1-1 0,1 1 0,-1-1 0,1 0 0,-2 3 0,-5 5 120,1 1-1,-1-1 0,0-1 1,-1 1-1,0-1 0,0 0 1,-11 7-1,231-128-365,-175 95 232,-31 16 17,2-3-31,0 1 1,1 1 0,0 0 0,10-3-1,-18 6 29,1-1-1,-1 1 1,1 0-1,0 0 1,-1-1-1,1 1 1,-1 0-1,1 1 1,-1-1-1,1 0 1,0 0-1,-1 1 0,1-1 1,-1 0-1,1 1 1,-1 0-1,1-1 1,-1 1-1,0 0 1,1 0-1,-1 0 1,0 0-1,1 0 1,-1 0-1,0 0 0,0 0 1,0 0-1,0 1 1,0-1-1,1 3 1,1 4 37,-1-1 0,1 1 0,-2 0-1,1 0 1,-1 0 0,0 0 0,-1 0 0,0 0 0,-2 15 0,1-9 20,1 1 0,1 14-1,-1-27-42,0-1 0,1 0 0,-1 0 0,0 0 0,0 0 0,1 1-1,-1-1 1,1 0 0,-1 0 0,1 0 0,-1 0 0,1 0-1,0 0 1,-1 0 0,1 0 0,0 0 0,0 0 0,0-1-1,-1 1 1,1 0 0,0 0 0,0-1 0,0 1 0,1-1-1,-1 1 1,0-1 0,0 1 0,0-1 0,0 1 0,0-1-1,0 0 1,1 0 0,-1 0 0,0 0 0,0 0 0,0 0 0,1 0-1,-1 0 1,0 0 0,2-1 0,3 0 20,0 0 0,0-1 0,-1 0 0,1-1 0,0 1 0,8-6 0,56-29 5,120-46 1,-188 82-35,38-17 44,-37 17-41,-1-1 0,0 1 0,0 0 0,0-1 1,0 1-1,0-1 0,0 1 0,0-1 0,0 0 0,-1 0 0,1 0 0,-1 0 1,0 0-1,2-3 0,-3 5-4,0-1 0,0 1 0,0 0 0,1 0 1,-1-1-1,0 1 0,0 0 0,0 0 0,0-1 0,0 1 1,0 0-1,0 0 0,-1 0 0,1-1 0,0 1 0,0 0 1,0 0-1,0 0 0,0-1 0,0 1 0,0 0 0,0 0 1,-1 0-1,1-1 0,0 1 0,0 0 0,0 0 0,0 0 0,-1 0 1,1-1-1,0 1 0,0 0 0,0 0 0,0 0 0,-1 0 1,1 0-1,0 0 0,0 0 0,-1 0 0,1 0 0,0 0 1,0 0-1,-1 0 0,-10 0-173,11 0 161,-6 1-24,0 0-1,1 1 1,-1-1 0,1 1 0,-1 1-1,-9 4 1,-30 23 60,34-22-36,1-1 14,1 0 1,0 0-1,0 1 0,1 1 1,0-1-1,-10 16 0,14-18 15,1-1 1,0 1-1,0 0 0,0 0 0,1 0 0,0 0 0,0 0 0,1 0 0,0 0 0,0 1 0,0-1 1,1 1-1,0 10 0,0-15-9,0 0 0,1 0 0,-1 0 0,1 0 1,-1 0-1,1-1 0,0 1 0,-1 0 0,1 0 0,0-1 1,0 1-1,0-1 0,0 1 0,3 2 0,-4-4-2,1 1-1,0-1 1,-1 0-1,1 1 0,0-1 1,0 1-1,-1-1 1,1 0-1,0 0 0,0 1 1,0-1-1,-1 0 1,1 0-1,0 0 1,0 0-1,0 0 0,0 0 1,-1 0-1,1 0 1,0 0-1,0-1 1,0 1-1,-1 0 0,1 0 1,0-1-1,0 1 1,-1-1-1,1 1 0,0-1 1,0 1-1,-1-1 1,1 1-1,-1-1 1,1 1-1,0-2 0,15-14-151,-2-1-1,26-35 1,10-15-333,-49 66 471,-1 1 0,1-1-1,-1 0 1,1 1 0,0-1 0,0 0 0,-1 1 0,1-1 0,0 1 0,0-1-1,0 1 1,-1 0 0,1-1 0,0 1 0,0 0 0,0-1 0,0 1 0,0 0-1,0 0 1,0 0 0,0 0 0,0 0 0,0 0 0,0 0 0,-1 0 0,1 0-1,0 1 1,0-1 0,0 0 0,0 1 0,0-1 0,0 0 0,0 1 0,1 0-1,2 3 26,0-1 0,0 1 0,0 0 0,0 0 0,3 5 0,5 5 181,9 8 170,34 27 0,-42-39-277,0-1 0,1 0 0,0-1 0,20 8 0,-29-14-59,-1-1-1,1 0 1,0 0-1,0 0 1,0-1-1,-1 0 1,1 0 0,0 0-1,0 0 1,0-1-1,0 1 1,-1-1-1,1-1 1,9-2-1,3-3 24,0-1 0,24-15 0,-30 16-39,27-15-22,51-28 81,-71 41-160,1 1 0,-1 1 0,25-5-1,-40 11 98,0 0 0,0 0-1,1 0 1,-1 1 0,0-1-1,1 1 1,-1 0 0,1 0-1,-1 0 1,0 1 0,1-1-1,-1 1 1,0 0 0,1 0-1,-1 0 1,0 0 0,0 0-1,0 1 1,4 2 0,8 6 63,0 1 0,-1 1 0,0 0 0,-1 1 0,12 14 0,-19-20-97,-3-4 34,0 0-1,1 0 1,-1-1-1,1 1 1,-1-1 0,1 1-1,0-1 1,4 2-1,-3-3-515,-1 1-1,0-1 1,1 0-1,-1 0 0,0-1 1,1 1-1,6-1 1,-6-1-573,1 1 1,-1-1-1,1 0 1,-1 0-1,0-1 1,1 0-1,-1 0 1,0 0-1,0 0 1,0-1-1,0 0 1,-1 0-1,8-6 1,2-3-3024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9:12.4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651 20 6656,'-1'-1'247,"2"0"1,-1-1-1,0 1 1,0 0-1,0 0 0,0 0 1,1 0-1,-1 0 1,1 0-1,-1 0 1,0 0-1,1 0 1,0 0-1,1-2 1,-2 2-238,-3 6 2047,-1-1 0,0 1-1,-1-1 1,-8 7-1,-27 14 1583,-53 13-3929,62-26 1351,-51 22-777,-95 54 0,15 17-4345,139-87 1682,3-1-3535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9:28.8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246 615 3968,'6'5'6144,"-12"0"-3097,1-3-3796,-2 0 1191,1-1-184,0 1 0,1 0 0,-1 0 0,1 0 0,-1 1 1,1-1-1,-8 6 0,-12 11-162,1 0 0,-26 28 0,41-38-62,2 0-1,-1 1 0,1-1 0,0 1 0,1 1 0,1 0 0,-1-1 0,-6 22 1,8-15 114,-5 31 0,8-42-62,0 0 1,1 0-1,0 0 0,0 0 0,1 0 0,-1 0 0,1 0 0,4 12 0,-5-18-66,0 1-1,1 0 0,-1 0 0,0 0 1,1 0-1,-1 0 0,1 0 0,-1-1 0,1 1 1,0 0-1,-1 0 0,1-1 0,0 1 1,0 0-1,-1-1 0,1 1 0,0-1 0,0 1 1,0-1-1,0 1 0,-1-1 0,1 0 1,0 1-1,0-1 0,0 0 0,0 0 0,1 1 1,0-2 4,0 1 0,0 0 0,0-1 0,1 1 0,-1-1 0,-1 0 0,1 0 0,0 0 0,0 0 0,0 0 1,0 0-1,1-2 0,4-2 63,0-1 1,-1 0-1,0-1 1,0 1-1,5-9 0,64-110 636,-62 100-661,-2 0 0,0-1 0,9-35 0,2-31-7,-4-2-1,-4 0 1,3-173 0,-17 263-115,-2-38-24,-5 23-201,7 19 250,-1-1 0,1 1 0,0-1 0,-1 1-1,1-1 1,-1 1 0,1-1 0,-1 1 0,1-1 0,-1 1-1,1 0 1,-1-1 0,1 1 0,-1 0 0,0 0 0,1-1-1,-1 1 1,0 0 0,1 0 0,-1 0 0,1 0 0,-2 0-1,1 0 21,-1 0-1,0 1 1,1-1-1,-1 1 0,1 0 1,-1 0-1,1-1 0,0 1 1,-1 0-1,1 0 0,0 0 1,-1 0-1,1 1 0,0-1 1,0 0-1,0 0 0,0 1 1,0-1-1,-1 3 1,-15 32-3,9-16 128,2 1 1,-7 38-1,0 47 207,12-98-299,-6 60 244,4 1-1,2 0 0,11 96 1,-9-156-169,1-1 0,0 1 0,0 0 0,1-1-1,0 1 1,0-1 0,9 15 0,-10-21-52,0 1 0,0 0 0,0-1 0,0 1 0,0-1 0,1 0 0,-1 1 0,1-1 0,0 0 0,0-1 0,-1 1 0,1 0 1,0-1-1,0 0 0,1 1 0,-1-1 0,0 0 0,0-1 0,1 1 0,-1-1 0,0 1 0,0-1 0,6 0 0,18-4 86,-1-1 0,-1-1 1,51-18-1,-37 11-28,86-35 34,-114 45-108,-1-2 1,1 1-1,16-11 1,-24 13-6,1-1 0,-1 1 0,0-1 0,0 1 1,0-1-1,0 0 0,0 0 0,-1 0 0,1-1 0,-1 1 1,0-1-1,0 1 0,3-8 0,-5 11-29,0-1 0,0 1 1,0-1-1,0 0 0,0 1 0,0-1 0,1 1 0,-1-1 1,0 1-1,-1-1 0,1 1 0,0-1 0,0 1 1,0-1-1,0 1 0,0-1 0,0 1 0,-1-1 1,1 1-1,0-1 0,0 1 0,-1-1 0,1 1 0,0 0 1,-1-1-1,1 1 0,-1-1 0,0 0-27,0 0 0,0 1 0,-1-1 0,1 1 0,0-1 0,-1 1 0,1-1 0,0 1 0,-1 0 0,-1-1 0,-3 1-111,-1 0 0,0 0-1,-7 1 1,-4 1 63,1 2 0,-1 0 0,-19 7 0,26-7 48,0 0-1,1 1 1,-1 0-1,1 1 1,-18 13-1,27-17 46,-1-1 0,1 0 0,-1 1 0,1-1 0,-1 1 0,1-1 0,0 1 0,0-1 0,0 1 0,0 0 0,0 0 0,0 0-1,1-1 1,-1 1 0,0 0 0,1 0 0,0 0 0,-1 0 0,1 3 0,0-3 18,1 1 1,-1-1-1,1 0 1,-1 0-1,1 1 1,0-1-1,0 0 1,0 0-1,0 0 1,1 0-1,-1 0 0,0 0 1,1 0-1,-1-1 1,1 1-1,2 2 1,1 0 14,1-1-1,-1 1 1,1-1 0,-1 0 0,1 0 0,0 0 0,11 3 0,0-2 156,30 5-1,-36-8-128,0 0-1,1-1 0,-1-1 0,0 1 1,0-2-1,1 0 0,10-3 1,-4 0 9,-1-1 1,-1-1 0,30-16-1,-10 1 40,-2-2 0,-1-2 1,31-30-1,-48 41-64,-1-2 1,-1 1 0,0-2-1,-1 0 1,-1-1-1,19-38 1,-13 13-182,-1 0-1,12-54 1,-23 75 180,-2 1 0,0-1 0,-1 0 0,0-26 0,-3 41-93,0-1 0,-1 1 0,0-1-1,0 1 1,-1-1 0,0 1 0,-1 0 0,1 0 0,-2 0 0,1 0 0,-1 0 0,0 1 0,0-1 0,-7-6 0,10 13-15,1 0 1,-1 0-1,0 0 1,0 0-1,-1 0 1,1 0 0,0 1-1,0-1 1,0 0-1,0 0 1,-1 1-1,1-1 1,0 1-1,-1-1 1,1 1 0,0 0-1,-1 0 1,1-1-1,0 1 1,-1 0-1,-1 0 1,0 1 20,1 0-1,-1-1 1,1 1 0,0 0-1,0 0 1,-1 0 0,1 0 0,0 1-1,0-1 1,0 0 0,-2 3 0,-2 2-3,0 0 1,1 0 0,0 0 0,1 0 0,-1 1 0,-5 11 0,2 3 60,0 0-1,-9 39 1,-2 45 13,16-90-38,-3 20-7,1 1 0,2 0 0,2 0 0,1 1 0,7 54 0,-6-83 71,1 1 0,0 0 0,1-1 0,0 1 0,0-1 0,1 0 0,0 0 0,7 10 0,-9-14-14,1-1 0,0 1 0,0-1 0,0 0 0,1 0 0,-1-1 0,1 1 0,-1-1 0,1 1 0,0-1 0,0 0 0,0-1 0,0 1 0,0-1 0,0 0 0,1 0 0,-1 0 0,0 0 0,5 0 0,12 0 13,-1-1 1,0-1-1,1 0 1,-1-2-1,0 0 1,0-1-1,-1-1 1,1-1 0,-1-1-1,24-12 1,78-48-181,-119 65 97,1 1-1,-1-1 0,0 1 0,0-1 0,0 0 1,-1 0-1,1 0 0,2-4 0,-3 6 17,-1 0-1,0-1 1,1 1-1,-1-1 0,0 1 1,0-1-1,1 1 1,-1-1-1,0 1 0,0-1 1,0 1-1,0-1 1,0 1-1,1-1 1,-1 1-1,0-1 0,0 1 1,0-1-1,0 1 1,-1-1-1,1 1 0,0-1 1,0 0-1,0 1 1,0-1-1,0 1 1,-1-1-1,1 1 0,0 0 1,0-1-1,-1 1 1,1-1-1,0 1 0,-1-1 1,1 1-1,-1 0 1,1-1-1,0 1 1,-1 0-1,1-1 0,-1 1 1,1 0-1,-1 0 1,1-1-1,-1 1 0,1 0 1,-1 0-1,-2-1-32,0 1 0,0-1 0,0 1 0,0 0 0,0 0 0,1 0 0,-1 0 0,0 0 0,0 1 0,0-1-1,0 1 1,-4 2 0,-34 16-65,30-14-77,0 0 182,1 1 0,-1 0 0,-12 11 0,20-15 5,1 0 1,0 0-1,-1 0 1,1 0-1,0 1 0,1-1 1,-1 1-1,0-1 1,1 1-1,-1 0 1,1 0-1,0-1 0,0 1 1,0 0-1,0 0 1,0 0-1,1 0 1,-1 4-1,1-4-6,1-1 0,-1 1 0,1-1 1,-1 0-1,1 1 0,0-1 0,0 0 0,0 0 0,0 1 1,1-1-1,-1 0 0,1 0 0,-1 0 0,1-1 0,-1 1 0,1 0 1,0-1-1,4 4 0,-1-1 55,1-1 0,0 1 0,0-1 0,1 0-1,7 3 1,-3-3-9,0 0-1,0-1 1,1 0 0,-1 0-1,1-1 1,-1-1-1,1 0 1,-1-1 0,0 0-1,1 0 1,-1-1-1,0-1 1,0 0-1,21-9 1,146-55 214,-161 60-539,-15 6-16,-5 4 56,-3 3 168,-21 16-95,17-13 181,-1 0 0,-17 19 0,26-25-14,0 0-1,1 1 1,-1-1-1,1 1 1,-1-1 0,1 1-1,0 0 1,0-1-1,0 7 1,1-10 10,0 1 1,0-1-1,0 0 1,1 1-1,-1-1 1,0 0-1,0 1 1,1-1-1,-1 0 1,0 1-1,0-1 0,1 0 1,-1 0-1,0 1 1,1-1-1,-1 0 1,0 0-1,1 0 1,-1 0-1,0 1 0,1-1 1,-1 0-1,1 0 1,-1 0-1,0 0 1,1 0-1,-1 0 1,1 0-1,0 0 27,7 0 25,0 0 0,0 0 0,1-1 0,-1 0 0,0-1 0,0 0 0,0 0-1,9-4 1,18-4 54,-7 3-18,0-1-1,0-1 0,-1-2 1,37-19-1,-50 22-81,0-1 0,0 0 0,0-1 0,-1-1 0,-1 0 0,0-1 0,0 0 0,-1-1 1,11-17-1,-8 6-7,0-1 0,-2 0 1,11-29-1,21-84-64,-34 104 55,21-85-316,-29 111 174,-1 0 0,0 1 1,0-1-1,-1-10 0,0 11-79,-9 19 134,4 1 96,0 0-1,2 0 1,-1 1 0,2-1-1,-1 0 1,1 24 0,-1-8 5,-24 467-1424,18-509-3350,-2-18 2100,8 21 2503,-1-1-1,0 0 1,-1 1-1,0 0 0,-1 0 1,1 1-1,-2-1 1,-11-12-1,10 14 568,0 1 1,0 1-1,0 0 1,-1 0-1,0 0 1,0 1-1,-1 1 0,-10-5 1,-14-6 2478,30 12-1902,5 2-126,19 6 31,6 1-524,29 3 1,12 3 93,-38-6-421,0-2 0,0-1-1,36-1 1,7 3-406,-50-2 385,-21-2-113,2 7-144,-4-4 229,0 1-1,1-1 0,-1 0 0,-1 0 0,1 0 1,-1 1-1,1-1 0,-1-1 0,-1 1 0,-2 4 1,-5 12-186,7-15 199,1 1 0,0-1 1,0 1-1,0 0 0,1 0 1,-2 7-1,3-12 9,0 0-1,0 1 1,0-1 0,0 1 0,1-1-1,-1 0 1,0 1 0,0-1 0,1 1-1,-1-1 1,1 0 0,-1 1-1,1-1 1,0 0 0,0 0 0,-1 0-1,1 1 1,0-1 0,0 0 0,0 0-1,0 0 1,0 0 0,0-1 0,1 1-1,-1 0 1,0 0 0,0-1 0,0 1-1,1 0 1,-1-1 0,0 1 0,3-1-1,2 2 64,0-1 1,0-1-1,1 1 0,-1-1 0,0 0 0,1-1 0,-1 0 0,0 0 0,0 0 1,0 0-1,0-1 0,8-3 0,-7 2-37,-1 0 0,1 0 1,-1 0-1,1-1 0,-1 0 0,-1 0 1,1-1-1,0 1 0,-1-1 0,7-8 1,-11 11-65,0 0 0,0 0 0,0 0 0,0 0 0,0-1 0,0 1 0,0 0 0,-1-1 0,1 1 0,-1 0 0,1-1 0,-1 1 0,0 0 0,0-1 0,0 1 0,-1 0 0,1-1 0,0 1 0,-1 0 1,0-1-1,1 1 0,-1 0 0,0 0 0,0-1 0,0 1 0,-1 0 0,1 0 0,0 0 0,-1 0 0,1 1 0,-1-1 0,0 0 0,1 1 0,-1-1 0,0 1 0,0-1 0,0 1 0,0 0 0,0 0 0,-1 0 1,1 0-1,-3-1 0,4 2 10,1 0 0,-1 0 0,0 0 0,1 0 1,-1-1-1,0 1 0,1 0 0,-1 0 0,1-1 0,-1 1 1,0-1-1,1 1 0,-1 0 0,1-1 0,-1 1 0,0-1 1,2 0 12,-1 1 1,0 0 0,0 0 0,0-1 0,0 1 0,1 0-1,-1 0 1,0-1 0,0 1 0,0 0 0,1 0 0,-1 0-1,0 0 1,0 0 0,1-1 0,-1 1 0,0 0 0,0 0-1,1 0 1,-1 0 0,0 0 0,1 0 0,-1 0-1,0 0 1,1 0 0,29-3 158,-27 2-188,35-1 326,6-2 68,88 5 0,-124 0-337,1 1 0,-1-1 0,0 1 1,0 1-1,-1-1 0,1 1 0,0 1 1,-1-1-1,0 1 0,0 1 0,10 7 1,-9-5 135,-1 0 1,0 0-1,0 1 0,0 0 1,-1 1-1,-1-1 1,1 1-1,6 17 1,-9-21-98,-1 1 1,1-1 0,0 0 0,1 0 0,6 9 0,-8-13-61,-1 1 0,1-1 0,-1 1 0,1-1 0,0 0 0,0 0 0,0 0 0,-1 0 0,1 0 0,0 0 0,0-1 0,0 1 0,0 0 0,1-1 0,-1 0 0,0 1 0,0-1 0,0 0 0,0 0 0,3-1 0,22-4-1614,0-1-1,36-13 1,-20 5-2044,-12 1-1246,-6-5 1563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9:29.3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11 136 8960,'-3'-9'1321,"2"7"-995,0-1 1,0 1-1,0-1 1,0 0-1,0 0 1,1 1-1,-1-1 1,1 0-1,0 0 1,0 0-1,0 0 1,0 1-1,0-1 1,2-5-1,6-11 1269,-7 15-1437,0 1-1,0 0 1,1 0 0,-1 0 0,1 0 0,-1 0-1,1 1 1,0-1 0,0 0 0,0 1 0,1-1-1,-1 1 1,1 0 0,-1 0 0,1 0 0,5-3-1,-2 2-105,1 1-1,0-1 0,0 2 1,0-1-1,0 1 0,12-1 1,48 3 269,-41 0-234,132 14 196,1 0-4309,-101-13 879,11 0-3914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9:36.6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41 580 3072,'-2'-2'276,"1"0"-44,0 1 0,0-1 0,0 1 1,0-1-1,0 0 0,0 1 0,0-1 1,1 0-1,-1 0 0,0 1 0,1-1 1,0 0-1,-1 0 0,1 0 0,0 0 1,0-3-1,0 2 124,0 2-38,0-1 0,0 1 0,0 0 1,0-1-1,0 1 0,0 0 1,0-1-1,0 1 0,1 0 1,-1 0-1,1-1 0,-1 1 1,1 0-1,1-3 2128,1 57 1218,-9-1-2962,3-28-461,-1 28 0,-4 247 740,3-240 475,-1-76-325,2-47-723,6-89 0,1 109-392,2 0 0,2 0 0,18-64 0,-20 92-16,1-1 0,1 2 0,0-1 0,1 1 0,1 0 0,0 0 0,1 1 0,1 1 0,0 0 0,0 0 0,25-20 0,-32 30-1,0 1 0,0-1-1,0 1 1,0 0 0,0 0 0,0 0 0,1 0 0,-1 1 0,0 0-1,1 0 1,0 0 0,-1 0 0,1 1 0,0-1 0,-1 1 0,1 0-1,-1 1 1,1-1 0,0 1 0,-1 0 0,1 0 0,-1 1-1,1-1 1,-1 1 0,0 0 0,0 0 0,0 0 0,0 1 0,0-1-1,0 1 1,-1 0 0,1 0 0,-1 1 0,0-1 0,0 1-1,3 3 1,3 6-10,-1 0-1,0 1 1,-1 0-1,0 0 1,9 30-1,-15-40 35,0 0-1,0 0 1,-1 0-1,1 0 1,-1 0 0,0 0-1,0 0 1,-1 0 0,1 0-1,-1 0 1,1 0-1,-1 0 1,-1 0 0,1 0-1,0 0 1,-1 0 0,0-1-1,0 1 1,0-1-1,0 1 1,-1-1 0,1 0-1,-1 0 1,0 0 0,0 0-1,0 0 1,0-1-1,-1 1 1,1-1 0,-1 0-1,1 0 1,-5 2 0,-5 0 9,0 1-1,0-2 1,-1 0 0,-26 3 0,31-5-10,0-1-1,0 0 0,0-1 1,0 1-1,0-2 1,1 1-1,-1-1 0,-14-6 1,-31-12-358,87 30 379,1-1 0,0-3 1,0 0-1,0-2 1,1-2-1,53-3 1,-76 0-11,-1 0 0,0-1 0,1-1 0,-1 0 0,0 0 0,-1-1 0,1-1 0,-1 0 0,0 0 0,0-1 0,0 0 0,-1-1 0,0 0 0,0 0 1,0-1-1,-1 0 0,-1 0 0,1-1 0,7-12 0,-4 0-11,0 0 0,9-30 0,-17 44-13,13-27-143,-20 57-20,-21 131 42,22-117 526,3-34-351,0 0 1,0 1 0,0-1-1,1 0 1,-1 0-1,1 0 1,0 0 0,2 6-1,-2-9-53,-1 0 0,1 0-1,0 1 1,-1-1 0,1 0-1,0 0 1,0 0 0,-1 0-1,1 0 1,0 0 0,0 0-1,-1 0 1,1 0-1,0 0 1,0-1 0,-1 1-1,1 0 1,0 0 0,-1-1-1,1 1 1,0 0 0,0-1-1,0 0 9,4-2 29,1-1 0,-1 1 1,0-2-1,0 1 0,0 0 0,-1-1 0,1 0 0,-1 0 0,4-7 0,16-16-38,7-4-377,-31 31 240,4 14-298,0 13 161,-4-18 319,1 1 1,1-1 0,-1 0 0,4 9-1,-4-15-39,0 0-1,0 1 0,0-1 0,0 0 0,1 0 0,-1 0 0,1 0 0,-1 0 1,1 0-1,0 0 0,0-1 0,-1 1 0,1-1 0,0 1 0,1-1 0,-1 0 1,0 0-1,3 2 0,-1-3 2,-1 1 0,1 0 0,0-1 0,0 0 1,-1 0-1,1 0 0,0 0 0,0-1 0,-1 1 0,7-3 0,1 0 92,0 0 0,14-7 0,-10 3-98,-1 0 0,-1-1 0,0 0 0,0-1 0,0-1 0,-1 0 0,-1 0 0,0-1 0,0-1 0,-1 0 0,-1 0 0,0-1 0,0 0 0,7-17 0,11-28-49,-3 0 1,-3-2-1,-2 0 1,11-68 0,-27 106-105,-1 1 1,-1-32 0,-1 35-391,-19 51 15,11-12 509,1-1-1,0 1 0,-6 35 0,-2 67-55,13-105 57,-3 28 5,2 76 0,4-103 34,1 0 0,1 0 1,1 0-1,0 0 1,2-1-1,12 31 1,-16-46 2,-1-1 0,0 1 1,1-1-1,-1 1 0,1-1 1,0 0-1,0 0 1,0 0-1,0 0 0,0 0 1,0-1-1,0 1 1,0 0-1,1-1 0,-1 0 1,1 1-1,-1-1 1,1 0-1,0-1 0,-1 1 1,1 0-1,0-1 0,0 1 1,-1-1-1,1 0 1,0 0-1,0 0 0,-1 0 1,1 0-1,0-1 1,0 1-1,-1-1 0,1 0 1,0 0-1,-1 0 0,1 0 1,4-3-1,-1 0-8,0 0-1,-1 0 0,1-1 0,-1 1 1,1-1-1,-2-1 0,1 1 1,0-1-1,-1 0 0,0 0 1,4-10-1,3-6-1,-2-1 0,6-25 0,12-28-133,-22 65 61,-4 7 1,1 0 0,-1 0 0,1 1 0,0-1-1,3-5 1,-5 9 43,1 0 0,-1 0 0,0 0 0,0 0 0,0 0 0,1 0 0,-1-1 0,0 1 0,0 0 0,0 0 0,1 0 0,-1 0 0,0 0 0,0 0 0,0 0 0,1 0 0,-1 0 0,0 0 0,0 0 0,0 0 0,1 0 0,-1 0 0,0 0 0,0 0 0,1 0 0,-1 0 0,0 0 0,0 0 0,0 1 0,1-1 0,-1 0 0,0 0 0,0 0 0,0 0 0,0 0 0,1 1 0,-1-1 0,0 0 0,0 0 0,0 0 0,0 0 0,0 1 0,0-1 0,1 0 0,-1 0 0,0 0 0,0 1 0,0-1 0,0 0 0,0 0 0,0 0 0,0 1 0,0-1 0,0 0 0,0 0 0,0 1 0,4 15-312,0 20 320,-1 39-1,-3-57 3,-2 0 0,1 0 0,-2 0 0,-6 21 1,8-34 55,-1-1 1,0 1 0,1 0 0,-2-1 0,-2 5 0,5-8-59,0-1-1,-1 1 1,1 0-1,-1-1 1,1 1-1,0-1 1,-1 1-1,1-1 1,-1 1-1,1-1 1,-1 0-1,0 1 1,1-1 0,-1 0-1,1 1 1,-1-1-1,0 0 1,1 0-1,-1 1 1,0-1-1,1 0 1,-1 0-1,0 0 1,0 0 0,1 0-1,-1 0 1,0 0-1,1 0 1,-1 0-1,0 0 1,1 0-1,-1-1 1,0 1-1,1 0 1,-1 0 0,0-1-1,1 1 1,-1 0-1,1-1 1,-1 1-1,1-1 1,-1 1-1,0-2 1,-2 0 28,1 0 0,-1 0 0,1-1 0,0 0 0,0 1 0,-4-6 0,5 8-613,9 3 621,0-1 0,0-1 0,1 1 1,-1-1-1,1 0 0,-1-1 0,17-1 1,62-11-13,-79 10-42,22-3 6,106-24 261,-119 24-224,-1 0 0,-1-1 0,1-1 0,-1-1 0,0 0 0,16-11 0,-23 13-11,-1 0 1,0-1-1,0 1 1,-1-1 0,1 0-1,-1-1 1,-1 0-1,8-14 1,-10 17-31,-1 1 0,0-1-1,-1 0 1,1 0 0,-1 0-1,0 0 1,0 0 0,-1 0 0,1 0-1,-1 0 1,0 0 0,0 0 0,-1 0-1,0 0 1,0 0 0,0 0-1,-3-8 1,3 12 2,1 0 0,-1 0 0,1 0 0,-1 0 0,0 0-1,1 0 1,-1 0 0,0 0 0,0 0 0,1 1 0,-1-1 0,0 0 0,0 1-1,0-1 1,0 1 0,0-1 0,0 1 0,0-1 0,0 1 0,0 0 0,0-1-1,-1 1 1,1 0 0,0 0 0,0 0 0,0 0 0,0 0 0,0 0 0,0 0-1,0 0 1,-1 0 0,1 0 0,0 1 0,0-1 0,0 1 0,-1 0 0,-4 1-51,-1 1 0,1 0 1,0 0-1,-10 7 1,-4 4 195,0 2-1,-24 23 1,36-30-72,0-1 1,0 1-1,1 1 1,1-1-1,-1 1 1,1 0-1,-5 15 1,10-23-40,0 1 0,0-1 0,0 0 1,1 1-1,-1-1 0,1 0 0,0 1 0,0-1 0,0 1 1,0-1-1,0 0 0,0 1 0,1-1 0,-1 0 0,1 1 1,0-1-1,1 5 0,0-4 23,0-1 1,0 1-1,0 0 1,1 0-1,-1-1 1,1 1-1,-1-1 1,1 0-1,0 0 0,6 4 1,2-1 80,1 0 1,0 0-1,-1-1 1,1-1-1,21 4 1,-14-5-52,-1 0 0,0-1 0,0-1 0,34-5 0,71-19-1435,-75 13-864,-34 8 278,0-1-1,1 0 1,-1-1 0,14-7-1,-22 9 972,-1 0 1,1-1-1,-1 1 0,0-1 1,0 0-1,-1-1 0,1 1 0,-1-1 1,0 0-1,0 0 0,-1 0 1,4-6-1,8-25-1427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5:43.1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749 5582 1312,'-1'2'352,"0"1"0,0-1-1,0 1 1,0-1 0,1 1 0,-1 0 0,1-1 0,-1 1 0,1 0-1,0-1 1,0 1 0,1 0 0,0 3 0,-1 5 1884,0-5-449,0-4-317,0-5 201,-1-11 1673,-5-8-2670,0 0-564,2-1 94,1 0 0,2 0 1,1-36-1,-1-29 120,-2-12 378,1-2-60,-12 3-231,-1-4-160,-22-231 250,30 258-520,-2-12 70,-6-42-12,14 123-41,-12-212 50,2 16 283,6 77 53,2 10-192,1-155 129,3 147-135,-10-295 256,6 371-519,-4-123 165,5 135-80,1 22 21,0-1 1,2-19-1,0 6-82,-1 1-1,-1-1 1,-5-33-1,2 30 83,1 0-1,2-44 1,3 38-63,-8-71 1,0 2-113,5 76 158,0 1 0,-2-1 0,-9-34 0,-8 7 164,17 46-190,-1 0-119,1 0 1,-1-13 0,-6-20-44,2 14 149,5 9 25,-32-164-145,28 154 69,2 1 0,-2-61-1,6 76 6,-5-29 0,4 32 13,0 0 1,1-1 0,0 0 0,1-15 0,7-46-37,-1 25 101,-2-1 0,-2-50 1,-3 88 9,-1 0 0,0 0 0,0 0 0,-2 0 0,1 0 0,-2 0 0,-7-15 0,5 10 105,4 10-160,1 0 0,0 0 1,-1-8-1,-2-11-111,1 14 129,1 0-1,0 0 0,1 0 1,1-1-1,0 1 0,0-1 1,2-12-1,-1 18 29,1 0 0,-1 0 0,-1 0 1,0 0-1,0 0 0,0 0 0,0 0 0,-4-8 0,-3-20 46,4 16-25,3 16-30,0-1 0,1 1 1,-1 0-1,1 0 0,-1 0 0,1-1 1,0 1-1,1 0 0,0-4 1,0-4-84,0 1 0,0-1 1,-2-13-1,1 13 81,0-1 0,2-16 0,0 13 53,-1 0 0,-1 0 0,-1 0 0,-2-18 0,-1-23-101,-1-27 138,5 72-46,-1 1 1,-1-1-1,0 0 0,0 1 0,-8-21 0,10 31-38,0 0 0,0 0-1,0 0 1,-1 0 0,1 0 0,0 0 0,0-1-1,0 1 1,0 0 0,0 0 0,0 0-1,0 0 1,0 0 0,0 0 0,0 0 0,0-1-1,0 1 1,0 0 0,0 0 0,0 0 0,-1 0-1,1 0 1,0 0 0,0 0 0,0 0 0,0 0-1,0 0 1,0 0 0,0 0 0,-1-1-1,1 1 1,0 0 0,0 0 0,0 0 0,0 0-1,0 0 1,0 0 0,-1 0 0,1 0 0,0 0-1,0 0 1,0 0 0,0 1 0,0-1 0,0 0-1,-1 0 1,1 0 0,0 0 0,0 0-1,0 0 1,0 0 0,0 0 0,0 0 0,0 0-1,-1 0 1,1 0 0,0 1 0,0-1 0,0 0-1,0 0 1,0 0 0,0 0 0,0 0 0,-7 15 219,-5 25 56,12-37-306,-68 227 747,31-109-223,32-107-464,-1-1-1,0 0 1,-1 0 0,-1 0-1,0-1 1,0 0 0,-13 13-1,7-8-31,-9 9-33,16-18 32,0 0 1,0 1-1,1-1 0,-7 13 1,11-17 26,0 0-67,0 1 0,0-1 0,0 0-1,1 1 1,-2 5 0,0-3-120,3-7 158,0 0 0,1 0 0,-1 0 0,0 0 0,0 0 1,0 0-1,0 0 0,0 0 0,0 0 0,0 0 0,0 0 1,0 0-1,0 0 0,0 0 0,0 0 0,0 0 0,0 0 0,0 0 1,0 0-1,0 0 0,0 0 0,0 0 0,0 0 0,0 0 0,0 0 1,0 0-1,0 0 0,1 0 0,-1 0 0,0 0 0,0 1 0,0-1 1,0 0-1,0 0 0,0 0 0,0 0 0,0 0 0,0 0 1,0 0-1,0 0 0,0 0 0,0 0 0,0 0 0,0 0 0,0 0 1,0 0-1,0 0 0,0 0 0,0 0 0,0 0 0,0 0 0,0 0 1,0 0-1,0 0 0,0 0 0,0 0 0,0 1 0,0-1 0,0 0 1,0 0-1,0 0 0,0 0-107,5-8 96,4-1 80,1 1 0,12-8 0,-11 8-39,0 0 0,11-10 0,-2-2-110,12-12 132,31-40 0,-54 60-4,0 0 0,-1 0-1,-1-1 1,0 0 0,-1-1 0,0 0 0,6-23 0,-5 8 27,-1-1 1,-2 0 0,1-48-1,-4 63-182,5-30 0,-3 29-18,0 0 1,-1-16-1,-2 32 121,0-1 1,0 1-1,0 0 1,0 0-1,0 0 0,-1-1 1,1 1-1,0 0 1,0 0-1,0-1 0,0 1 1,0 0-1,0 0 1,0 0-1,0-1 0,1 1 1,-1 0-1,0 0 1,0-1-1,0 1 0,0 0 1,0 0-1,0 0 1,0-1-1,0 1 0,1 0 1,-1 0-1,0 0 1,0 0-1,0-1 1,0 1-1,0 0 0,1 0 1,-1 0-1,0 0 1,0 0-1,0 0 0,1 0 1,-1-1-1,0 1 1,0 0-1,0 0 0,1 0 1,-1 0-1,0 0 1,0 0-1,1 0 0,-1 0 1,0 0-1,13 10-13,9 22 186,11 43 444,41 136 0,-70-195-413,-1 1 0,0 0 1,-1 0-1,0 25 0,-2-40-166,0 0 0,0 0 0,0 0 0,0 0 0,0 0 0,-1 0 0,1 0 0,-1 0 0,1 0 0,-1 0 0,0 0 0,0 0 0,0-1 0,0 1 0,0 0 0,0 0 0,-1-1 0,1 1 0,0-1 0,-1 1 0,1-1 0,-1 0 0,0 0 0,1 1 0,-1-1 0,0 0 0,-3 1 0,-5 1 97,1-1 0,-1 0 0,1 0 0,-1-1 0,-11 0 0,-93 0 629,74-1-587,-181 3-2088,217-3 1533,-1 0-1306,21 17-7368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9:39.6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199 12 5216,'-5'-12'11418,"5"16"-9957,-2 23-666,-1 0 0,-2 0 0,-13 45-1,3-13-447,2 0-130,-48 185 504,-16-25 298,86-232-549,0 1 1,18-19-1,40-38-526,-62 64 46,83-70-23,-70 62-2,0 0 1,1 1-1,22-10 0,-36 20 8,-1 0 1,0 0-1,1 1 0,-1-1 0,1 1 0,6-1 0,-9 2 22,-1 0-1,1 0 1,0 0-1,0 0 1,-1 1-1,1-1 1,0 1-1,-1-1 1,1 1-1,0-1 0,-1 1 1,1 0-1,-1 0 1,1 0-1,-1 0 1,0 0-1,1 0 1,-1 0-1,0 0 1,2 3-1,3 4 36,-1 0 1,0 1-1,0 0 0,-1 0 0,0 0 0,0 1 1,-1-1-1,2 12 0,-3-11 3,0 0 0,1 0 1,1 0-1,0-1 0,0 1 0,1-1 0,0 0 1,7 9-1,-7-11 4,9 10 91,-13-17-119,0 1 0,-1-1 0,1 1 1,0-1-1,0 0 0,-1 1 0,1-1 0,0 0 1,0 0-1,-1 1 0,1-1 0,0 0 0,0 0 1,0 0-1,0 0 0,-1 0 0,1 0 0,0 0 0,0 0 1,0-1-1,-1 1 0,1 0 0,0 0 0,1-1 1,3-2 32,0 0 0,0 0 0,-1-1 1,1 1-1,-1-1 0,0 0 1,0 0-1,0-1 0,0 1 0,-1-1 1,4-5-1,4-10-63,14-31 0,-15 29-23,-6 13-44,-4 7 39,1 1 0,-1-1 0,1 1 0,-1-1 0,1 1 0,0 0 1,0-1-1,2-1 0,-3 3 43,0 0 1,0 0 0,0-1-1,0 1 1,1 0-1,-1 0 1,0 0 0,0 0-1,0 0 1,0 0-1,1 0 1,-1 0 0,0 0-1,0 0 1,0 0-1,0 1 1,1-1 0,-1 0-1,0 0 1,0 0-1,0 0 1,0 0 0,0 0-1,1 0 1,-1 0-1,0 0 1,0 0 0,0 1-1,0-1 1,0 0-1,0 0 1,0 0 0,1 0-1,-1 0 1,0 1-1,0-1 1,0 0 0,0 0-1,0 0 1,0 0-1,0 0 1,0 1 0,0-1-1,0 0 1,0 0-1,0 0 1,0 0 0,0 1-1,0-1 1,0 0-1,0 0 1,1 11-56,-1-11 56,-1 11-19,1-7 45,0 0 0,-1 0-1,2 0 1,-1 0 0,0 0-1,1 0 1,0 0 0,-1-1-1,2 1 1,-1 0 0,3 6-1,-3-7-3,-1-2-11,0-1 0,1 1 0,-1 0 0,0 0 1,1-1-1,-1 1 0,0 0 0,1-1 0,-1 1 1,0-1-1,1 1 0,-1-1 0,1 1 0,0-1 1,-1 1-1,1-1 0,0 1 0,0 0 106,2 1 2,4 3 327,-7-5-444,0 0-1,0 0 1,0 0 0,0 0 0,0 0-1,0 0 1,0 0 0,0 0 0,0 0-1,1 0 1,-1 0 0,0 0 0,0 0-1,0 0 1,0 0 0,0 0-1,0 0 1,0 0 0,0 0 0,1 0-1,-1 0 1,0 0 0,0 0 0,0 0-1,0 0 1,0 0 0,0 0 0,0 0-1,0 0 1,0 0 0,1 0 0,-1 0-1,0 0 1,0-1 0,0 1 0,0 0-1,0 0 1,0 0 0,0 0 0,0 0-1,0 0 1,0 0 0,0 0 0,0 0-1,0-1 1,0 1 0,0 0 0,0 0-1,0 0 1,0 0 0,0 0 0,0 0-1,0 0 1,0-1 0,0 1 0,0 0-1,0 0 1,0 0 0,0-5-169,0 3 159,0 4 86,0-1 7,0-8-107,3 5-1834,-3-1 1397,-7-13-10048,6 12 7638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9:42.0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25 655 4064,'-14'-1'1661,"7"2"1872,3 7-391,8 28 1391,-4-34-4345,0 0-1,0 0 1,0 0 0,1 0 0,-1 0 0,0-1-1,1 1 1,0 0 0,-1 0 0,1-1-1,0 1 1,0-1 0,0 1 0,0 0 0,0-1-1,0 0 1,1 1 0,-1-1 0,0 0-1,1 1 1,1 0 0,-2-2-127,0 1 1,0 0-1,1-1 1,-1 1-1,0-1 0,1 1 1,-1-1-1,0 0 1,1 1-1,-1-1 0,1 0 1,-1 0-1,0 0 1,1 0-1,-1 0 0,1-1 1,-1 1-1,0 0 1,1-1-1,-1 1 0,0-1 1,1 1-1,-1-1 1,0 1-1,0-1 0,1 0 1,0-1-1,6-4 42,-1-1-1,0 0 1,0 0-1,-1-1 0,0 0 1,0 0-1,-1 0 1,0-1-1,0 0 1,-1 0-1,4-13 0,-3 8-106,-2 1 0,0-1 0,0 0-1,-2 0 1,1 0 0,-2 0-1,-1-22 1,0 32-29,0 1-1,1-1 1,-1 0 0,-1 0 0,1 0-1,-1 1 1,1-1 0,-4-5-1,4 9 18,1-1-1,-1 0 0,1 1 0,-1-1 1,1 0-1,-1 1 0,1-1 1,-1 1-1,0-1 0,1 1 0,-1-1 1,0 1-1,1 0 0,-1-1 0,0 1 1,0 0-1,1 0 0,-1-1 0,-1 1 1,1 0 0,0 0 1,0 1-1,0-1 1,0 0-1,0 1 1,0-1-1,1 1 1,-1-1-1,0 1 1,0-1-1,0 1 1,0-1-1,1 1 1,-1 0-1,0-1 1,1 1-1,-1 0 1,1 0-1,-1 0 0,0 1 1,-9 15 123,1 1 1,0 0-1,2 1 0,0-1 1,-6 28-1,-3 9 437,13-46-457,0 0 1,1 1 0,0-1 0,1 1 0,0 0-1,1-1 1,1 19 0,-1-23-50,1-1 0,0 1 0,0-1 0,0 1-1,0-1 1,1 0 0,-1 0 0,1 0 0,1 0 0,-1 0 0,0 0 0,1 0-1,0-1 1,0 1 0,0-1 0,0 0 0,0 0 0,1 0 0,3 2 0,-3-3 16,0 0 0,0 0 0,0-1 0,1 0 0,-1 1 0,0-2 0,1 1 0,-1 0 0,0-1 0,7 0 0,3-1-24,-1 0 0,16-3 0,-4-2 43,-1-1-1,0 0 0,0-2 1,-1-1-1,0-1 0,-1-1 1,0 0-1,-1-2 0,0-1 1,-1 0-1,26-27 0,0-17-233,-45 58 145,1 0-1,0-1 0,0 0 0,0 0 0,-1 0-1,1 0 1,-1 0 0,1 0 0,-1-1 0,0 1 0,0 0 0,0-1 0,0 1 0,0-1 0,0-2 0,-1 5-69,0 20-214,-1 8 252,1-19 72,-1-1 0,1 1 0,0-1 1,1 1-1,0-1 0,0 1 0,1-1 0,0 0 0,1 0 0,4 10 1,-5-12-16,1-1 1,0 1 0,1-1 0,-1 0 0,1 0-1,0 0 1,1-1 0,-1 1 0,6 3 0,-8-6 15,1-1 0,0 1 0,0-1 0,0 1 0,0-1 0,0 0 0,0 0 0,0 0 0,0-1 0,0 1 0,1-1 0,-1 1 0,0-1 0,0 0 0,1 0 0,-1-1 0,0 1 0,7-2 0,21-8 1,0-2 0,31-16 0,-24 10-28,121-60-16,-125 58 3,-1-1 0,47-39 1,-78 58 2,19-18-99,-21 19 109,1 0 0,0 0 0,0 0 1,-1 0-1,1 0 0,0 0 0,-1 0 0,1 0 0,-1 0 1,1 0-1,-1 0 0,0-1 0,0 1 0,1 0 1,-1 0-1,0 0 0,0-1 0,0 1 0,0 0 0,0 0 1,-1-2-1,1 3-8,0 0 1,0-1 0,0 1 0,0 0-1,-1-1 1,1 1 0,0 0-1,0 0 1,-1-1 0,1 1-1,0 0 1,0 0 0,-1-1-1,1 1 1,0 0 0,-1 0-1,1 0 1,0 0 0,-1-1-1,1 1 1,0 0 0,-1 0-1,1 0 1,0 0 0,-1 0-1,1 0 1,-1 0 0,-14 4-111,-11 10 32,26-14 83,-36 26-123,1 1 1,-36 38-1,66-60 129,-51 54 112,51-54-99,0 1 1,1 1 0,0-1 0,0 1-1,0-1 1,1 1 0,0 0 0,-3 10 0,6-16-12,0 1 1,-1 0-1,1-1 1,0 1-1,0-1 1,0 1-1,0 0 1,0-1-1,0 1 1,0 0-1,1-1 1,-1 1-1,1-1 1,-1 1-1,1-1 1,-1 1 0,1-1-1,0 1 1,0-1-1,0 0 1,0 1-1,0-1 1,0 0-1,0 0 1,0 0-1,0 0 1,1 0-1,-1 0 1,0 0-1,1 0 1,2 1 0,0 0 25,-1-1 1,1 0-1,0 0 1,0 0-1,-1 0 1,1-1 0,0 0-1,0 1 1,0-1-1,0-1 1,7 0 0,-5-1-4,1 0 0,-1 0 0,1-1 0,-1 0 0,0 0 0,0 0 0,0-1 0,0 0 0,-1 0 0,0-1 0,1 1 0,-2-1 0,9-10 0,-3 1-17,0-1-1,-1 1 1,0-2 0,8-20-1,-15 30-594,-3 15 466,0 0 104,0 0 0,0 0 0,-1 0 0,0 0 0,-1 0 0,0-1 0,0 1 0,-1-1 0,0 0 0,-7 11 0,-6 6 162,-35 40-1,38-48-96,-1-2 0,0 1 0,-1-2-1,-1 0 1,-19 13 0,33-25-37,0-1 0,-1 1 0,1-1 0,0 0 0,0 0 0,-1 0 0,1-1 0,-1 1 0,1-1 0,-1 0 0,1 0 0,-1 0 0,1 0 0,-5-1 0,6 1-58,-1-1 0,1 0 0,-1 1 0,1-1 0,0 0-1,-1 0 1,1 0 0,0 0 0,0-1 0,0 1 0,0-1 0,0 1 0,0-1 0,0 0 0,0 1-1,0-1 1,1 0 0,-1 0 0,1 0 0,-3-5 0,4 6 35,0 1-1,0-1 1,-1 0 0,1 1 0,0-1-1,0 0 1,0 0 0,0 1-1,0-1 1,0 0 0,0 1 0,0-1-1,0 0 1,1 0 0,-1 1 0,0-1-1,0 0 1,1 1 0,-1-1 0,0 0-1,1 0 1,1-1-5,-1 0-1,1 0 1,-1 1-1,1-1 1,0 1-1,3-3 1,4-2-62,0 1 0,13-5 0,27-8 102,85-19 0,-92 27 100,-1-1-1,0-2 1,59-27 0,-87 33-76,0-1 0,-1-1 0,0 0 1,0 0-1,-1-1 0,0-1 0,13-16 0,-10 8-27,-1 0 0,0-1-1,-2-1 1,10-22-1,-7 11 32,28-62 193,68-114-1,-104 199-256,74-133 75,-70 125-80,-9 14-5,1 1-1,-1-1 1,1 1 0,-1-1 0,0 0-1,0 1 1,0-1 0,0 0-1,-1 0 1,1-5 0,-2 13 30,0-1 0,0 1 0,0 0 0,-1 0 0,0-1 0,0 1 0,-1-1 0,1 1 0,-5 5 0,2-2 34,1-2-14,-19 31 210,1 1 0,-23 58 1,-17 91 157,8-22-437,36-106 408,17-57-208,11-11-80,40-43-80,-39 38-64,1 1 0,0 1 0,0 1 0,21-15 0,-31 24 56,0 1 0,1-1-1,-1 1 1,1 0 0,-1 0-1,1 0 1,-1 1 0,1-1 0,0 0-1,-1 1 1,1 0 0,0 0-1,-1 0 1,1 0 0,0 0 0,0 0-1,-1 1 1,1-1 0,0 1-1,-1-1 1,1 1 0,-1 0 0,1 0-1,-1 1 1,1-1 0,-1 0-1,0 1 1,0 0 0,0-1 0,1 1-1,2 4 1,3 3-5,0 1 1,0 0-1,-1 0 0,-1 1 0,9 17 1,-10-17 107,2 1 0,0-1 0,15 18 0,-19-25-56,1 0 0,0 0 0,-1-1 0,1 1-1,1-1 1,-1 0 0,0 0 0,1-1 0,0 1 0,-1-1-1,1 0 1,7 1 0,-9-2-16,0-1 0,1 0-1,-1 0 1,1 0 0,-1 0 0,1-1-1,-1 1 1,0-1 0,1 0 0,-1 0-1,0 0 1,0-1 0,0 1 0,0-1-1,0 0 1,0 0 0,0 0 0,5-4-1,-2 0-9,0 0-1,0 0 0,0 0 0,-1-1 0,1 0 0,5-12 0,3-8 17,-2-1-1,12-37 1,11-63 15,-4 16 56,14-35-372,-42 134 172,-3 12 80,0 0-1,0-1 1,1 1 0,-1-1 0,0 1 0,1-1-1,-1 1 1,1 0 0,-1-1 0,1 1 0,0 0-1,1-2 1,-2 12-87,-8 32 275,3 2-1,-1 46 0,8 86-34,1-123-133,2-1 0,18 83 0,-21-127-68,-1-2-266,0 0 1,0 0-1,1 0 0,0 0 1,3 5-1,-4-8-33,0-1 0,-1 0 0,1 0 0,0 0 0,0 1 0,0-1-1,1 0 1,-1 0 0,0-1 0,0 1 0,0 0 0,1 0 0,-1-1 0,1 1 0,-1 0 0,0-1 0,1 1 0,-1-1 0,1 0 0,-1 0 0,1 1 0,-1-1-1,2 0 1,0 0-214,-1 0 0,1 0 0,-1-1 0,1 1 0,-1 0 0,1-1 0,-1 0 0,1 0 0,-1 1 0,0-1 0,1-1 0,-1 1 0,0 0 0,0 0 0,0-1 0,0 1 0,3-3 0,13-19-4256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9:42.3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 17 11136,'-3'-2'434,"-17"-11"2602,19 12-2925,-1 1-1,1 0 0,0-1 0,0 1 0,0 0 1,0 0-1,0 0 0,0 0 0,0 0 0,0 0 0,-1 0 1,1 1-1,0-1 0,0 0 0,0 0 0,0 1 1,0-1-1,0 1 0,-2 0 0,2 0 354,1 2 44,1 0-1,-1 0 1,1 1-1,-1-1 1,1 0 0,0 0-1,0 0 1,3 5-1,-1-3-255,0 0-1,1 1 1,0-2-1,5 7 1,-3-5-222,0 0 0,0-1 0,1 1 1,0-1-1,0 0 0,13 5 0,-8-5-256,-1-1 0,2-1 0,-1 0 0,0 0 0,0-1 0,1-1 0,18 0 0,89-11-8339,-89 5 5205,-7-1-1898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9:42.7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67 163 15200,'-27'-31'5631,"19"27"-4351,3-4-384,0 0-288,2-1-512,-2 1-96,0 1-32,1-6-2368,-1 1 1312,10 1-8735,12-9 5471,-4-12 448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9:58.7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 4992,'-13'5'19562,"26"-10"-30900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19:59.2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120 111 4576,'-8'-6'1705,"7"5"-1409,1 1 0,-1-1 0,1 1 0,-1-1 1,0 1-1,1 0 0,-1-1 0,1 1 0,-1 0 1,0-1-1,1 1 0,-1 0 0,0 0 0,0-1 1,1 1-1,-1 0 0,0 0 0,1 0 1,-1 0-1,-1 0 0,-2 0 534,1 0-113,-1 0-1,0 0 1,1 0 0,-1 0 0,1 1-1,-1 0 1,1 0 0,-1 0 0,1 0 0,-7 3-1,6-2-515,1 0 0,-1 0 0,1 0 0,-1-1 0,0 0 0,0 1 0,0-1-1,-5 0 1,10-5 39,23-28-96,-14 21-90,-2 0 1,1-1-1,-2 0 1,9-16-1,-16 28-50,0-1-1,1 1 1,-1 0-1,0-1 1,0 1-1,0 0 1,1-1-1,-1 1 1,0-1-1,0 1 1,0 0-1,0-1 1,0 1 0,0-1-1,0 1 1,0 0-1,0-1 1,0 1-1,0-1 1,0 1-1,0 0 1,0-1-1,0 1 1,0 0-1,0-1 1,-1 1-1,1-1 1,0 1-1,-1-1 10,1 1 0,-1 0 0,0 0 1,1 0-1,-1 0 0,1 0 0,-1 0 0,1 0 0,-1 0 0,0 1 0,1-1 0,-1 0 0,1 0 0,-1 0 0,1 1 0,-1-1 0,-21 14 287,16-9-518,0 0 0,1 0 0,-1 0 0,1 1 0,1 0 0,-1 0 0,-4 9 0,8-12-342,0-1 1,0 0 0,0 1-1,0-1 1,1 0-1,-1 1 1,1-1-1,-1 1 1,1-1-1,0 6 1,1-6-185,-1 0 0,1 0 0,-1 0 1,1 0-1,0 0 0,-1 0 0,1 0 0,0 0 1,0-1-1,1 1 0,-1 0 0,0-1 0,1 1 1,2 2-1,9 9-2456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0:00.0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198 14 5472,'0'-1'138,"0"1"-1,-1-1 1,1 0 0,0 1-1,0-1 1,0 0 0,-1 1 0,1-1-1,0 0 1,-1 1 0,1-1-1,-1 1 1,1-1 0,-1 1 0,1-1-1,-1 1 1,1-1 0,-1 1-1,1 0 1,-1-1 0,1 1 0,-1 0-1,0-1 1,1 1 0,-2 0 0,1 0 505,-1 0 0,0 0 0,1 1 0,-1-1 0,0 0 1,1 1-1,-1 0 0,0-1 0,1 1 0,-4 2 1,-5 2 300,-1 2 1,1-1 0,0 1-1,1 1 1,0 0 0,-12 13 0,10-11-797,5-6-80,11-6 308,8-8-278,0-1 1,22-22-1,-26 24 119,-9 9-209,0 0-1,1 0 1,-1 0 0,0-1 0,1 1 0,-1 0 0,0-1 0,1 1 0,-1 0 0,0-1 0,1 1 0,-1 0 0,0-1 0,0 1 0,1-1-1,-1 1 1,0-1 0,0 1 0,0 0 0,0-1 0,0 1 0,0-1 0,0 1 0,0-1 0,0 1 0,0-1 0,0 1 0,0-1 0,0 1-1,0 0 1,0-2 0,-1 2-8,1 0 0,-1 0 1,1-1-1,-1 1 0,1 0 0,-1 0 0,1 0 0,-1 0 0,0 0 0,1 0 0,-1 0 0,1 0 1,-1 0-1,1 0 0,-1 0 0,1 0 0,-1 0 0,1 0 0,-1 1 0,0-1 0,1 0 0,-1 0 1,0 1-1,-2 1-12,-1 0 0,0 1 1,1-1-1,-1 1 0,1 0 1,0 0-1,0 0 0,-5 7 1,-10 10 9,18-19-5,-1-1 0,1 1 0,-1-1 0,1 1 0,-1 0 0,1-1 0,0 1 0,-1 0 0,1-1 0,0 1 0,-1 0 1,1-1-1,0 1 0,0 0 0,0 0 0,0-1 0,0 1 0,0 0 0,0 0 0,0-1 0,0 2 0,1 2 80,-1-3 396,-1-18 65,0 17-532,1-1 0,0 0 0,-1 0 1,1 1-1,-1-1 0,1 0 0,-1 1 1,1-1-1,-1 0 0,1 1 0,-1-1 1,0 1-1,1-1 0,-1 1 0,0 0 1,0-1-1,1 1 0,-1-1 0,0 1 1,0 0-1,0 0 0,1 0 1,-1-1-1,0 1 0,0 0 0,-1 0 1,0 1-18,1-1 1,-1 1 0,1-1 0,0 1 0,-1 0 0,1 0 0,0-1 0,0 1 0,0 0 0,-1 0 0,1 0 0,0 0-1,-1 3 1,-2 1-13,0 0-1,1 0 0,0 1 0,0 0 0,0-1 1,-2 10-1,0 0 71,4-9-14,-1-1 0,0 1 1,1 0-1,0-1 0,0 7 1,1-11-36,6-6-1674,0 0-1,1 1 1,-1 0-1,1 0 0,0 1 1,0 0-1,11-4 1,20-9-4054,-10-1 2065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0:01.0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184 4 5408,'0'-3'2029,"-4"6"-1029,-6 6 3709,-8 1-3122,2 0-1,-1 2 1,1 0-1,-22 22 1,32-28-1554,0 0 0,0 1 0,1 0 0,0 0 0,0 0 0,1 1 0,-1 0 0,2 0 0,-1 0 0,1 0 1,1 0-1,-4 17 0,4-11 115,1-11-492,1 0-1,-1-1 0,1 1 1,-1-1-1,1 1 1,0 0-1,0-1 0,1 1 1,-1 0-1,0-1 1,1 1-1,-1 0 0,1-1 1,0 1-1,2 3 1,-3-5 187,0-1 1,1 1-1,-1-1 1,0 0 0,0 1-1,1-1 1,-1 1 0,0-1-1,1 0 1,-1 1 0,0-1-1,1 0 1,-1 0 0,0 1-1,1-1 1,-1 0 0,1 0-1,-1 1 1,1-1 0,-1 0-1,0 0 1,1 0 0,-1 0-1,1 0 1,-1 0 0,1 0-1,-1 0 1,1 0 0,-1 0-1,1 0 1,-1 0 0,1 0-1,-1 0 1,0 0 0,1 0-1,-1 0 1,1-1 0,0 1-1,4-1-684,16-3-4204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0:01.3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233 1 7808,'-6'0'1196,"5"0"-710,0 0 1,-1 0 0,1 0-1,0 0 1,0 0 0,0 0-1,-1 0 1,1 1-1,0-1 1,0 0 0,-2 2-1,1-1-52,0 1-1,1 0 0,-1-1 0,0 1 0,1 0 0,-1 0 1,-1 4-1,-4 3 417,0-1 1,-14 14 0,1-2-43,2 0-364,1-2-313,1 0 0,-17 26 0,24-31-166,-7 11-1076,-12 26 1,28-50 918,-1 1 1,1-1-1,0 1 0,-1-1 1,1 1-1,0-1 0,-1 1 0,1-1 1,0 1-1,0-1 0,0 1 1,0-1-1,-1 1 0,1-1 0,0 1 1,0-1-1,0 1 0,0 0 1,0-1-1,0 1 0,0-1 1,0 1-1,1-1 0,-1 1 0,0-1 1,0 1-1,0 0 0,1-1 1,-1 1-1,0-1 0,0 1 0,1-1 1,-1 0-1,0 1 0,1-1 1,0 1-1,11 1-6853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0:01.9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50 3712,'-1'-1'62,"0"0"0,0 1 0,1-1 0,-1 0 0,0 1 0,1-1 0,-1 0 0,1 0 0,-1 1 0,1-1 0,-1 0 0,1 0 0,0 0 0,-1 0 0,1 0 0,0 0 0,0 0 0,0 1 0,-1-1 0,1 0 0,0 0 0,0 0 0,1 0 0,-1 0 0,0 0 0,0 0 0,0 0 0,0 0 0,1 0 0,-1 0 0,1 1 0,-1-1 0,0 0 0,2-1 0,5-16 9007,-6 25-5349,-20 270 436,16-249-3906,-6 127-298,5-125 192,-1 9-395,5-36 2142,-1 0-3498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5:57.0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1855 1248,'-9'5'8746,"13"-23"-6906,5 10-1517,-7 7-281,-1 0 1,1 0-1,-1 0 0,0 0 1,1 0-1,-1 0 1,0 0-1,2-3 0,-1 0 47,1 0-1,0 1 1,-1-1-1,2 1 1,-1 0 0,0 0-1,0 0 1,1 0-1,4-2 1,-6 4-109,1 0 1,-1 0 0,0 0 0,0 0-1,0 1 1,1-1 0,-1 1-1,0 0 1,1 0 0,-1 0-1,0 0 1,1 0 0,-1 0-1,0 0 1,1 1 0,-1-1 0,0 1-1,0 0 1,0 0 0,3 1-1,14 8 23,-2 1 0,1 1 0,19 17 0,3 2-52,7 7 374,-2 3 0,65 73-1,-96-99-221,-12-12-9,1 1-1,-1-1 0,1 1 1,-1 0-1,2 4 0,-4-6 142,1-3-153,0 1 0,0 0-1,0-1 1,0 1 0,0-1 0,0 1 0,0-1 0,0 0-1,-1 1 1,1-1 0,0 0 0,0 1 0,-1-1 0,1 0-1,0 0 1,-1 0 0,1 1 0,-1-1 0,1 0 0,-1 0-1,0 0 1,1 0 0,-1 0 0,0 0 0,1-2 0,5-30 126,-5 31-139,2-40 24,-1-58-1,0-14-154,-1 104 42,20-186-414,-14 147 316,-5 30-57,0 1 1,1-1 0,11-31 0,-14 48 161,1 1 1,0-1 0,-1 1 0,1-1-1,0 1 1,0 0 0,0-1 0,0 1-1,0 0 1,1 0 0,-1-1 0,0 1-1,0 0 1,1 0 0,-1 0 0,1 1 0,-1-1-1,1 0 1,-1 0 0,1 1 0,-1-1-1,1 1 1,-1-1 0,4 1 0,-2 0 0,-1 0 0,1 0 0,0 0 0,0 1 0,0-1 0,-1 1 0,1 0 1,0 0-1,-1 0 0,1 0 0,-1 0 0,1 1 0,-1-1 0,1 1 0,1 1 1,14 15 37,0 0 0,-2 1 0,0 0 0,20 34 0,-24-36-2,154 202 440,-141-189-312,-17-19-60,0-1 0,1 0 1,0-1-1,0 0 1,1 0-1,1-1 0,18 12 1,-29-20-66,1 0 0,0 1 0,0-1 0,-1 0 0,1 0 0,0 0 0,0 0 0,-1 0 0,1 0 0,0 0 0,0 0 0,-1-1 0,1 1 0,0 0 0,0 0 0,-1-1 0,1 1 0,0 0 0,-1-1 0,1 1 0,0 0 0,-1-1 0,1 1 0,-1-1 0,1 1 0,-1-1 0,1 0 0,-1 1 0,1-1 0,0 0 0,14-25 250,-5 0-258,-2 1-1,-1-2 1,7-44-1,-4 17 31,6-23-14,17-73 175,14 21-508,-36 103 255,-10 22-9,1 0 1,0 1-1,0 0 0,0-1 1,1 1-1,2-3 1,-4 5 41,0 0 0,-1 0 1,1 0-1,0 0 1,0 1-1,0-1 1,-1 0-1,1 1 0,0-1 1,0 1-1,0-1 1,0 1-1,0-1 1,0 1-1,0 0 1,0 0-1,1-1 0,-1 1 1,0 0-1,0 0 1,0 0-1,0 0 1,0 0-1,0 0 0,0 0 1,0 1-1,1-1 1,8 6-16,0 0 0,-1 0 0,1 1 0,9 10 0,15 10-37,10 8 205,-2 1-1,43 48 0,-43-41 114,-40-40-222,1-1 0,-1 0 1,0 0-1,1 0 0,-1 0 1,1-1-1,-1 1 0,1-1 0,0 1 1,0-1-1,3 1 0,-4-2-6,-1 0 0,1 0 0,0 0 0,0 0 0,0 0 0,0 0 0,0 0 0,-1-1 1,1 1-1,0-1 0,0 1 0,-1-1 0,1 0 0,0 0 0,-1 0 0,1 0 0,0 0 0,1-1 0,5-7 31,0 1 0,0-1 0,-1-1 0,0 1 0,9-18 0,-2 5 19,7-9-52,-2 0 1,-1-1 0,-2-1-1,13-35 1,29-90-192,-50 132 282,-7 21-148,0 1 0,0-1 0,1 1 0,3-7 0,-4 12-4,1 0-1,-1 0 1,0 1-1,0-1 1,1 0-1,-1 1 0,0-1 1,0 1-1,0-1 1,0 1-1,0 1 1,17 28 35,49 87 44,-53-98-45,0-1 1,1-1 0,32 29-1,84 66 199,-124-106-213,0-1 100,0 0 0,1 0 1,9 6-1,-15-11-52,-1 0 0,1 0 1,-1-1-1,1 1 0,-1 0 0,1-1 1,-1 1-1,1-1 0,0 0 0,-1 1 1,1-1-1,0 0 0,-1 0 0,1 0 1,0 0-1,-1 0 0,1-1 0,0 1 1,-1 0-1,1-1 0,-1 1 0,1-1 1,0 1-1,2-3 0,-1 0 17,0 1 0,1-2-1,-1 1 1,-1 0 0,1-1-1,0 1 1,-1-1 0,0 0 0,3-5-1,13-38 126,-16 40-170,11-41 2,-3-1-1,7-59 0,-7 38-78,5-36 85,10-52 38,-23 138-141,2-11-126,-3 29 184,-1 1-1,0-1 0,1 1 0,-1-1 0,1 1 0,0-1 0,-1 1 0,1 0 0,0-1 0,0 1 0,0 0 0,0 0 0,0 0 0,2-2 0,-3 3 26,1 0 0,-1 0 0,0 0-1,1 0 1,-1 0 0,0 0 0,1 0 0,-1 0 0,0 0-1,1 0 1,-1 0 0,0 0 0,1 0 0,-1 0 0,0 0-1,0 1 1,1-1 0,-1 0 0,0 0 0,1 0 0,-1 1-1,0-1 1,0 0 0,1 0 0,-1 1 0,0-1 0,0 0-1,0 0 1,1 1 0,6 10-75,-6-10 75,15 27-47,-2 1 0,-1 1 0,18 59 0,-20-54-7,14 48 139,-14-46-50,0 0 1,3 0-1,24 47 1,-34-74 57,3 5 92,-7-14-167,1-1-1,-1 0 1,0 0-1,0 1 1,0-1 0,1 0-1,-1 0 1,0 0-1,0 0 1,1 0 0,-1 1-1,0-1 1,0 0-1,1 0 1,-1 0 0,0 0-1,0 0 1,1 0-1,-1 0 1,0 0 0,1 0-1,-1 0 1,0 0-1,0 0 1,1 0 0,-1 0-1,0 0 1,1 0-1,-1 0 1,0-1 0,0 1-1,1 0 1,-1 0-1,0 0 1,0 0 0,0 0-1,1-1 1,-1 1 0,0 0-1,0 0 1,0 0-1,1-1 1,-1 1 0,0 0-1,0 0 1,0-1-1,3-3 35,-1 0 0,0 0 0,0 0 0,0-1 0,-1 1 0,0-1 1,0 1-1,0-1 0,0 1 0,0-9 0,1-1-7,20-225 6,-8 70-46,-10 143-64,1 0 0,0 0 0,3 0 0,15-37 0,-23 62 50,0 0 0,1 0 1,-1 1-1,0-1 1,1 0-1,-1 1 0,1-1 1,-1 1-1,1-1 1,-1 0-1,1 1 0,-1-1 1,1 1-1,-1-1 0,1 1 1,0 0-1,-1-1 1,1 1-1,0 0 0,0-1 1,-1 1-1,1 0 1,0 0-1,0-1 0,-1 1 1,1 0-1,0 0 0,0 0 1,-1 0-1,1 0 1,0 0-1,0 0 0,-1 1 1,1-1-1,0 0 1,0 0-1,-1 1 0,1-1 1,0 0-1,-1 1 0,1-1 1,0 0-1,0 2 1,5 1-24,0 1 0,-1 1 1,11 9-1,-10-8 22,10 10-11,0 0 0,-2 1 0,0 0 0,-1 1 0,0 1 0,-2 0 0,12 27 0,26 68-25,-7-13 42,-29-75 134,28 43-1,-40-68-103,-1 0 0,1 0 0,-1 0 0,1 0-1,0-1 1,-1 1 0,1 0 0,0 0 0,0 0-1,0-1 1,0 1 0,0-1 0,-1 1 0,1 0-1,0-1 1,0 0 0,2 1 0,-2-1-6,-1 0 0,1 0 0,-1 0 0,1 0 0,-1 0 0,1-1 1,-1 1-1,1 0 0,-1 0 0,0-1 0,1 1 0,-1 0 0,1-1 0,-1 1 0,0 0 1,1-1-1,-1 1 0,1-1 0,-1 1 0,0 0 0,0-1 0,1 1 0,-1-1 1,0 1-1,0-2 0,3-5 68,-1 0-1,0 0 1,-1 0 0,1-9 0,-1 5-103,18-192 323,-3 9-405,-12 161 1,-1 12 64,0 1 0,1 0-1,0 0 1,15-36 0,-16 49-6,2-4-110,-4 11 144,-1-1 0,0 1 0,0 0 0,1 0-1,-1 0 1,0 0 0,0 0 0,1 0 0,-1 0 0,0 0 0,1 0-1,-1 0 1,0 0 0,0 0 0,1 0 0,-1 0 0,0 0-1,1 0 1,-1 0 0,0 0 0,0 0 0,1 0 0,-1 0 0,0 0-1,1 0 1,-1 1 0,0-1 0,0 0 0,0 0 0,1 0-1,-1 0 1,0 1 0,0-1 0,0 0 0,1 0 0,-1 1 0,0-1-1,11 12-65,-2 1-1,1-1 1,-1 1-1,10 22 0,16 23-19,-9-21 9,53 70 464,-76-103-347,1-1-1,-1 1 1,1 0 0,0-1-1,0 0 1,0 0 0,1 0-1,-1 0 1,1-1 0,9 4-1,-12-5 4,1-1-1,0 1 0,-1-1 0,1 0 1,0 0-1,-1 0 0,1 0 1,0 0-1,0-1 0,-1 1 0,1-1 1,-1 1-1,1-1 0,0 0 0,-1 0 1,0-1-1,1 1 0,-1 0 1,0-1-1,1 1 0,-1-1 0,3-3 1,12-13 154,0-1 1,25-36-1,-31 39-175,17-27-12,-2-1 0,29-69 0,-38 77-17,-16 32-50,1 1 0,0-1-1,0 1 1,0 0 0,5-5 0,-7 7 54,1 1 1,-1-1 0,1 1 0,-1 0-1,1-1 1,-1 1 0,1-1 0,-1 1-1,1 0 1,-1-1 0,1 1 0,-1 0-1,1 0 1,0 0 0,-1-1 0,1 1-1,0 0 1,-1 0 0,1 0 0,0 0 0,-1 0-1,1 0 1,0 0 0,-1 0 0,1 0-1,-1 1 1,1-1 0,0 0 0,-1 0-1,1 1 1,-1-1 0,1 0 0,0 0-1,-1 1 1,1-1 0,-1 1 0,1-1-1,-1 0 1,1 1 0,-1-1 0,0 1 0,1-1-1,0 2 1,55 76-107,-20-26 75,-1-9-108,6 10 418,-33-44-251,0 2 190,-8-11-194,0 0 0,0 1 0,0-1-1,0 0 1,0 0 0,0 0 0,1 0-1,-1 0 1,0 1 0,0-1 0,0 0-1,0 0 1,0 0 0,0 0 0,0 0 0,0 0-1,1 0 1,-1 1 0,0-1 0,0 0-1,0 0 1,0 0 0,0 0 0,1 0-1,-1 0 1,0 0 0,0 0 0,0 0-1,0 0 1,0 0 0,1 0 0,-1 0-1,0 0 1,0 0 0,0 0 0,0 0 0,0 0-1,1 0 1,5-6 246,-5 5-221,1-1 0,-1 0-1,0 0 1,0 0 0,0 0 0,-1 0-1,1 0 1,0-2 0,7-71 116,-4-137 0,-2 7-208,-2 202 21,2-28-145,0 20-87,-2 11 254,0 0 1,0 0-1,0 0 0,0 0 0,0 0 1,0 0-1,0 0 0,0 0 1,1 0-1,-1 0 0,0 0 1,0 0-1,0 0 0,0 0 0,0 0 1,0 0-1,0 0 0,0 0 1,0 0-1,0 0 0,0 0 1,0 0-1,0 0 0,0 0 0,0 0 1,0 0-1,0 0 0,0 0 1,1 0-1,-1 0 0,0 0 0,0 0 1,0 0-1,0 0 0,0 0 1,0 0-1,0 0 0,0 0 1,0 0-1,0 0 0,0 0 0,0 0 1,0 0-1,19 79-231,17 65 199,-28-117 48,2-1 0,0 0 0,19 31 0,-21-43 8,0-1 0,1 0 0,0 0-1,18 18 1,-24-28 6,0-1 1,0 1-1,1 0 1,-1-1-1,1 0 1,-1 1-1,1-2 1,0 1-1,0 0 1,0-1-1,0 1 0,0-1 1,0-1-1,1 1 1,-1 0-1,0-1 1,0 0-1,1 0 1,-1 0-1,0 0 1,8-3-1,11-3 50,-1-1 0,0-2-1,0 0 1,-1-2 0,20-12 0,-11 1-51,-2-1 0,0-1 0,42-48 0,-20 20-113,11-20 103,-44 50 49,-16 20-48,1 1 0,-1-1 0,0 0 0,0 0 0,0 0 0,0 0 0,0 0 0,0 0 0,-1 0 0,1 0 0,-1 0 0,0 0 0,1 0 1,-1 0-1,0-1 0,0-1 0,-1 1 8,1 0 0,-1 0 0,0 1 1,0-1-1,0 0 0,0 0 0,0 1 1,-1-1-1,1 1 0,-1 0 0,0-1 1,-3-3-1,-1 0 4,-1 1 0,1 0-1,-1 0 1,0 1 0,-8-5 0,-42-18 100,44 22-146,-38-17-43,0 2 0,-107-25 0,152 44 42,0 0 1,0-1-1,0 1 0,1-1 1,-1 0-1,0 0 0,-8-6 1,19 9-18,-1-1 1,1 1 0,0-1-1,8-1 1,0 1 5,12 1-51,1 2 0,41 9 0,-25-3-4,40 10-5,-71-15 82,1 0-1,-1 1 1,0 0-1,20 13 1,-28-15 14,1 1 1,0-1-1,-1 1 1,0 0-1,0 0 0,0 0 1,0 0-1,-1 1 0,1-1 1,-1 1-1,0-1 1,1 6-1,2 6 9,-1-1 0,2 24 0,-4-13 37,-2 37 0,0-28-35,-1 4 33,-1 0 0,-2 0 0,-8 39 0,6-53 14,4-13-29,0 0 1,-1 0-1,-1 0 1,-5 12-1,6-15 102,0-1 419,2-12-67,-5-13-203,1 5-221,-9-22-123,-17-70 1,12 34 68,13 49 7,1 5-41,0-1 1,-1 1-1,-13-27 1,15 37 22,2 2 3,0 0-1,0 0 1,-1 1 0,1-1-1,-1 0 1,0 1-1,0 0 1,-1-1 0,1 1-1,-4-2 1,6 5 1,1 0 1,0 0-1,0 0 1,0 0-1,0 0 0,-1 0 1,1 0-1,0 0 0,0 0 1,0 0-1,0 0 1,-1 0-1,1 0 0,0 0 1,0 0-1,0 0 1,0 0-1,-1 0 0,1 0 1,0 0-1,0 0 0,0 0 1,0 1-1,-1-1 1,1 0-1,0 0 0,0 0 1,0 0-1,0 0 1,0 1-1,0-1 0,0 0 1,0 0-1,0 0 0,-1 0 1,1 1-1,0-1 1,0 0-1,0 0 0,0 0 1,0 0-1,0 1 1,0-1-1,0 0 0,0 0 1,-1 9-105,2-3 72,0 0 1,0-1-1,0 1 0,3 7 1,2 11 38,1 12-12,13 82-84,-16-47 543,-4-69-299,0-5-32,-8-25 170,-16-44 0,4 16-285,-30-107-306,49 160 292,1 2-16,0-1 0,-1 1 0,1 0 0,-1-1-1,1 1 1,-1 0 0,1 0 0,-1-1 0,1 1 0,-1 0 0,0 0-1,0 0 1,0 0 0,0 0 0,0 0 0,-2-2 0,3 3 19,0 0 0,0 0 0,-1 0 0,1 0 0,0 0 0,0 0 0,0 0 0,-1 0 0,1 0 0,0 0 0,0 1 0,-1-1 0,1 0 0,0 0 0,0 0 1,0 0-1,-1 0 0,1 0 0,0 0 0,0 0 0,0 1 0,-1-1 0,1 0 0,0 0 0,0 0 0,0 0 0,0 1 0,0-1 0,-1 0 0,1 0 0,0 0 0,0 1 0,0-1 1,0 0-1,0 0 0,0 0 0,0 1 0,0-1 0,0 0 0,0 0 0,0 1 0,0-1 0,0 0 0,-2 14-116,2-13 94,-1 179-326,2-94 1093,-2-86-728,1 0 1,0 0-1,0 0 1,0 0-1,0 0 1,0 0-1,0 0 0,0 0 1,0 0-1,0 0 1,0 0-1,-1 0 1,1 0-1,0 0 1,0 0-1,0 0 0,0 0 1,0 0-1,0 0 1,0 0-1,0 0 1,0 0-1,-1 0 0,1 0 1,0 0-1,0 0 1,0 0-1,0 0 1,0 0-1,0 0 0,0 0 1,0 0-1,0 0 1,-1 0-1,1 0 1,0-1-1,0 1 1,0 0-1,0 0 0,0 0 1,0 0-1,0 0 1,0 0-1,0 0 1,0 0-1,0 0 0,0 0 1,0-1-1,0 1 1,0 0-1,0 0 1,0 0-1,0 0 0,0 0 1,0 0-1,0 0 1,0 0-1,0 0 1,0-1-1,-7-11 174,2-4-124,-7-26 0,9 27-82,-1 1 1,0-1-1,-7-14 0,11 28 18,0 1 0,0 0 0,0 0 0,0 0 0,0 0 0,0 0 0,0 0 0,0 0 0,0 0 0,-1 0 0,1 0-1,0-1 1,0 1 0,0 0 0,0 0 0,0 0 0,0 0 0,0 0 0,0 0 0,0 0 0,0 0 0,0 0 0,0 0 0,0 0 0,0 0-1,-1 0 1,1 0 0,0 0 0,0 0 0,0 0 0,0 0 0,0 0 0,0 0 0,0 0 0,0 0 0,0 0 0,0 0 0,-1 0 0,1 0 0,0 0-1,0 0 1,0 0 0,0 0 0,0 0 0,0 0 0,0 0 0,0 0 0,0 0 0,0 0 0,-1 0 0,1 0 0,0 0 0,0 0 0,0 0-1,0 0 1,0 0 0,0 0 0,0 0 0,0 0 0,0 1 0,0-1 0,0 0 0,0 0 0,0 0 0,0 0 0,0 0 0,0 0 0,0 0-1,0 0 1,-3 12-260,0 16 40,4-9 213,2 0 0,0 0 0,1 0 0,1 0 0,0-1 0,11 23 0,-10-29-342,0-1 0,1 0 0,0-1 1,13 16-1,-9-13-3178,-2 0 0,10 16 0,-5-2 19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0:02.3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12 7456,'-16'-5'11889,"27"13"-9422,-7-4-2288,1 0 0,-1-1 1,1 0-1,10 5 1,-10-6-128,0-1 0,0 1 1,1-1-1,-1 0 0,1-1 0,-1 1 1,1-1-1,0 0 0,-1 0 1,1-1-1,7-1 0,22-10-3712,1-6-6523,-19 11 6850,2 3-267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0:02.8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16 7712,'-1'-2'331,"0"1"-195,1 0-1,0 0 0,0 1 1,-1-1-1,1 0 1,-1 1-1,1-1 1,0 0-1,-1 1 1,1-1-1,-1 1 1,1-1-1,-1 1 1,0-1-1,1 1 1,-1-1-1,0 1 1,1 0-1,-1-1 1,0 1-1,1 0 1,-1-1-1,0 1 1,0 0-1,1 0 0,-3 0 1,3 0 349,-1 151 7034,0-2-4873,-1 144-1110,2-291-1505,0 0-1,0 1 1,0-1 0,0 0-1,0 0 1,1 1-1,-1-1 1,1 0-1,0 0 1,1 4 0,-2-6-20,0 1-1,1-1 1,-1 0 0,0 0 0,0 0 0,1 1 0,-1-1 0,0 0-1,0 0 1,1 0 0,-1 0 0,0 0 0,1 1 0,-1-1 0,0 0 0,1 0-1,-1 0 1,0 0 0,0 0 0,1 0 0,-1 0 0,0 0 0,1 0-1,-1 0 1,0 0 0,1 0 0,-1-1 0,1 1 0,13-11 207,-1-2-246,-1-1 1,-1-1-1,10-17 1,27-52-274,-29 50 221,-10 16 29,12-19 33,-19 34 11,0 1-1,-1 0 1,1 0-1,0-1 0,0 2 1,0-1-1,0 0 0,1 0 1,-1 1-1,0-1 1,4-1-1,-5 3 7,0 0-1,-1 0 1,1-1-1,-1 1 1,1 0 0,0 0-1,-1 0 1,1 0-1,0 1 1,-1-1 0,1 0-1,0 0 1,-1 0-1,1 0 1,-1 1 0,1-1-1,-1 0 1,1 1-1,0-1 1,-1 0 0,1 1-1,-1-1 1,0 0 0,1 1-1,-1-1 1,1 1-1,-1-1 1,0 1 0,1-1-1,-1 1 1,0 0-1,1-1 1,-1 2 0,9 21 34,-8-20-19,10 42 266,-2-1 1,-2 1 0,-2 1-1,-1 75 1,-4-106-400,-1 6 211,2-8-5367,10-20-2708,-9 6 6607,-1 1 1006,0-1 0,-1 1 1,1-1-1,-1 1 1,1-1-1,-1 1 0,1-1 1,-1 1-1,0-1 0,1 1 1,-1-1-1,1 0 1,-1 1-1,0-2 0,4-5-1989,4-1 375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0:03.2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18 164 7232,'-6'-2'3418,"14"9"2545,-7-6-5821,0 0 0,0 0 1,1 0-1,-1-1 0,0 1 0,1 0 1,-1-1-1,0 1 0,1 0 0,-1-1 1,1 0-1,-1 1 0,1-1 0,-1 0 1,1 0-1,-1 0 0,1 0 0,-1 0 1,1 0-1,-1 0 0,1-1 1,1 0-1,-1 1-65,0-1 0,0 0-1,0 0 1,0 0 0,0 0 0,0 0 0,-1 0 0,1 0 0,0 0 0,-1-1 0,1 1-1,-1-1 1,0 1 0,1-1 0,-1 1 0,0-1 0,1-2 0,0-1 28,0 0 0,-1 0 0,0 0 0,0 0 1,0 0-1,-1-1 0,0 1 0,0-7 0,-1-1 14,0 0-1,-4-15 0,5 28-117,-10-30-27,1 17 45,8 13-15,1 0 0,-1-1 1,1 1-1,-1 0 0,1 0 1,-1 0-1,1 0 0,0-1 1,-1 1-1,1 0 0,-1 0 1,1 0-1,-1 0 0,1 0 1,-1 0-1,1 0 0,-1 0 1,1 0-1,-1 0 1,1 1-1,-1-1 0,1 0 1,-1 0-1,1 0 0,-1 1 1,-3 2 61,1-1 1,0 1 0,-1 0 0,1 0 0,1 1-1,-1-1 1,0 1 0,1-1 0,0 1 0,0 0-1,0 0 1,0 0 0,0 0 0,-1 7 0,-1 3 155,1 0 1,1 0 0,-1 19 0,2-21-84,1 0-1,1 0 1,0 0 0,0 0-1,5 18 1,-4-25-115,-1 0 0,1 1-1,0-2 1,0 1 0,1 0 0,-1 0 0,1-1-1,0 1 1,0-1 0,1 0 0,-1 0 0,1 0 0,0 0-1,8 5 1,-9-7-29,1 0 0,0-1-1,0 1 1,0-1 0,0 0 0,0 0-1,0-1 1,0 1 0,0-1 0,0 0-1,1 0 1,3 0 0,10-2-712,26-7 0,-22 5-575,103-28-6281,-115 29 6742,0 0 0,-1-1 0,1 0 0,15-10 0,-15 6-717,0-1 0,0 0 0,12-16 0,-22 25 1527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0:06.7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404 238 1056,'0'-3'267,"1"0"0,-1 0 0,1 0 0,-1 1 0,1-1 0,0 0 0,0 1 0,1-1 0,-1 1 0,0-1 0,1 1 0,2-4 0,-2 4 170,0 0-1,-1 0 1,1-1 0,-1 1 0,0 0-1,1-1 1,-1 1 0,0-1 0,-1 1-1,1-1 1,0 0 0,-1 1 0,1-1-1,-1 0 1,0 1 0,0-5 0,-1 3-78,1 0 1,-1 0 0,0 0-1,0 1 1,0-1 0,-1 0-1,1 1 1,-1-1-1,0 0 1,0 1 0,0 0-1,-1-1 1,1 1 0,-1 0-1,0 0 1,0 1 0,0-1-1,0 1 1,-5-4 0,2 3-182,0 0 1,0 1 0,-1-1 0,1 2 0,-1-1-1,1 1 1,-1 0 0,1 0 0,-1 0-1,1 1 1,-11 1 0,6 0-152,1 1 1,-1 0-1,1 1 0,-1 0 0,1 0 1,0 1-1,0 0 0,0 1 0,1 0 0,-1 1 1,1 0-1,1 0 0,-1 1 0,1 0 1,0 1-1,-13 16 0,8-7 40,0 1 0,2 0 0,0 1-1,0 1 1,2 0 0,1 0 0,-9 30-1,8-20-43,1 1-1,1 0 1,2 0-1,-2 38 0,7-60-8,1 1-1,0 0 0,0-1 1,1 1-1,0 0 0,0-1 1,7 15-1,-6-18 16,0 1-1,1-1 0,-1 0 1,2 0-1,-1-1 1,1 1-1,-1-1 1,2 0-1,-1 0 0,0-1 1,10 7-1,-7-6 26,-1-1-1,1 0 1,0 0-1,0-1 1,1 0-1,-1 0 1,1-1-1,-1 0 1,1-1-1,0 0 0,0 0 1,0-1-1,-1 0 1,1 0-1,0-1 1,11-2-1,-7-1-35,0 0 0,0 0 0,0-1 0,-1-1 0,0 0 0,0 0 0,-1-2-1,1 1 1,18-18 0,3-8 388,-31 31-337,-4 3-38,-7 9-14,6-3-53,1-1 1,-1 1-1,1-1 0,0 1 0,1 0 1,0 0-1,0 0 0,0 0 1,1 0-1,0 0 0,0 0 1,2 10-1,-1-15 52,0 0 1,-1 0-1,1 0 1,0-1-1,0 1 1,0 0-1,0-1 1,0 1-1,0-1 1,1 1-1,-1-1 1,1 0-1,-1 1 1,1-1-1,-1 0 1,1 0-1,-1 0 1,1 0-1,0 0 1,0 0-1,-1-1 1,1 1-1,0-1 1,0 1-1,0-1 1,0 0-1,0 1 1,0-1-1,0 0 1,0 0-1,2-1 1,0 0 19,1-1 0,-1 0 0,0 0 0,-1 0 0,1-1 0,0 1 0,-1-1 0,1 0 0,4-5 0,-6 6-20,0 0 1,-1-1-1,0 1 1,1-1-1,-1 1 1,0-1-1,0 1 1,0-1-1,0 0 1,-1 0-1,1 1 1,-1-1-1,0 0 0,1 0 1,-1 0-1,-1-4 1,0-7-32,1 8-2,-1 0 0,1-1-1,-1 1 1,0 0 0,-1 0-1,1 0 1,-1 0 0,-5-10-1,0 3 84,6 10-55,-1 1-1,1-1 1,0 0-1,-1 1 1,1 0-1,-1-1 1,0 1-1,0 0 1,0 0-1,0 0 1,-4-3-1,3 3-68,3 1 48,-1 1 0,1-1 0,0 1 0,-1 0 0,1-1 1,-1 1-1,1-1 0,0 1 0,-1 0 0,1 0 0,-1-1 0,1 1 0,-1 0 1,0 0-1,1 0 0,-1-1 0,1 1 0,-1 0 0,0 0 0,0 0-160,1 2 160,0 0 0,0 0 0,1 0 0,-1 0 0,0-1 0,1 1 0,0 0 1,-1 0-1,1 0 0,0-1 0,0 1 0,0-1 0,0 1 0,0 0 0,0-1 1,0 0-1,1 1 0,-1-1 0,0 0 0,1 1 0,-1-1 0,1 0 0,-1 0 0,1 0 1,0 0-1,-1-1 0,1 1 0,0 0 0,0-1 0,0 1 0,-1-1 0,5 1 1,4-1 43,1 1 1,-1-2-1,1 1 1,18-5 0,-11 2-10,-17 3-26,91-8 99,-81 8-96,-1 0 0,1 1 0,0 0 0,0 1 0,-1 0 0,16 5 1,-24-6 26,0-1 1,-1 1 0,1 0-1,-1 0 1,1 0 0,-1 0 0,1 0-1,-1 0 1,0 0 0,0 0 0,1 1-1,-1-1 1,0 1 0,0-1-1,0 0 1,0 1 0,-1 0 0,1-1-1,0 1 1,-1-1 0,1 1 0,-1 0-1,1 0 1,-1-1 0,0 1-1,0 0 1,0 0 0,0-1 0,0 1-1,0 0 1,0 0 0,0-1-1,-1 1 1,0 2 0,-1 2 32,1-1 1,-1 0-1,0 0 0,-1 1 1,1-1-1,-1-1 0,0 1 1,-1 0-1,-7 8 1,61-45 97,-17 10-187,50-43 0,-78 60 15,0 1-1,0 0 1,0 0-1,0 1 1,10-5 0,-14 8 6,-1 0 0,1 0 0,0 0 0,0 0 0,-1 0 0,1 0 0,0 0 0,-1 0 0,1 0 0,0 0 0,-1 1 0,1-1 0,0 0 0,-1 1 0,1-1 0,0 0 0,-1 1 0,1-1 0,-1 1 1,1-1-1,-1 1 0,1-1 0,-1 1 0,1-1 0,-1 1 0,1-1 0,-1 1 0,0 0 0,1 0 0,0 1 9,1 0 0,-1 1 0,0-1 0,0 0 0,0 1 0,-1-1 0,2 4 0,3 65 280,-5-36-209,0-34-71,0-1-1,0 0 1,0 0-1,0 0 1,0 1 0,0-1-1,0 0 1,0 0-1,0 0 1,0 1-1,0-1 1,0 0 0,0 0-1,0 0 1,0 1-1,0-1 1,0 0-1,0 0 1,1 0 0,-1 0-1,0 1 1,0-1-1,0 0 1,0 0-1,0 0 1,0 0 0,1 1-1,-1-1 1,0 0-1,0 0 1,0 0-1,0 0 1,1 0 0,-1 0-1,0 0 1,0 0-1,0 0 1,1 1 0,-1-1-1,0 0 1,0 0-1,0 0 1,1 0-1,-1 0 1,0 0 0,0 0-1,0 0 1,1 0-1,-1 0 1,0 0-1,0-1 1,0 1 0,1 0-1,-1 0 1,0 0-1,0 0 1,0 0-1,0 0 1,1 0 0,-1 0-1,0-1 1,0 1-1,0 0 1,0 0-1,10-9 141,-6 3-117,0-1 0,0 1 0,-1 0 0,5-13 0,1-4-60,5-7-15,-6 12-111,15-25 1,-23 42 152,0 0 0,1 1 0,-1-1 0,1 0 1,-1 0-1,1 1 0,-1-1 0,1 0 0,-1 1 1,1-1-1,0 1 0,-1-1 0,1 1 1,0-1-1,0 1 0,-1-1 0,1 1 0,0 0 1,0-1-1,0 1 0,-1 0 0,3-1 0,-2 1 3,-1 1-1,1-1 0,0 1 0,-1-1 0,1 0 0,-1 1 0,1-1 0,-1 1 0,1-1 1,-1 1-1,1-1 0,-1 1 0,1 0 0,-1-1 0,1 1 0,-1 0 0,0-1 0,0 1 0,1 0 1,-1 0-1,2 7 21,0 0 1,0 0 0,0 13 0,0-3 32,-2-11-56,0 1 0,1 0-1,0 0 1,1-1-1,3 11 1,-2-10 31,-3-6-12,1 0-1,-1-1 1,1 1-1,0 0 1,0 0-1,0 0 1,0-1 0,0 1-1,2 1 1,-2-2-10,-1-1 1,1 1 0,0-1-1,0 1 1,0-1-1,0 0 1,0 0 0,1 1-1,-1-1 1,0 0-1,0 0 1,0 0 0,0 0-1,0 0 1,0 0-1,0 0 1,0-1 0,0 1-1,2-1 1,9-3-6,1 0 1,-1-1-1,-1-1 0,1 0 1,19-14-1,-18 12-26,-1 0 0,1 1 1,1 0-1,14-5 0,-26 11 18,0 1-1,0-1 1,0 1 0,0-1-1,0 1 1,0 0 0,0 0-1,0 0 1,0 0 0,0 0-1,0 0 1,0 1 0,0-1 0,0 1-1,0-1 1,0 1 0,0 0-1,-1-1 1,1 1 0,2 2-1,-2-1 17,1 0 1,-1 0-1,0 0 0,0 1 0,0-1 0,0 1 0,0-1 0,-1 1 1,1 0-1,-1 0 0,2 5 0,-1 0 23,0-1-1,0 0 1,-1 1-1,0-1 1,0 0 0,-1 1-1,0-1 1,0 1 0,-1-1-1,-2 11 1,-5 7-47,-17 35 0,15-38 84,-14 46-1,-16 52 85,31-101-7,9-19-139,0 0-1,0 0 1,0 0-1,0 0 1,0 0-1,0 0 1,0 0-1,0 0 0,-1 0 1,1 0-1,0 0 1,0 0-1,0 0 1,0 0-1,0 0 1,0 0-1,0 0 1,0 0-1,0 0 0,0 0 1,0 1-1,0-1 1,-1 0-1,1 0 1,0 0-1,0 0 1,0 0-1,0 0 1,0 0-1,0 0 0,0-1 1,0 1-1,0 0 1,0 0-1,0 0 1,0 0-1,-1 0 1,1 0-1,0 0 1,0 0-1,0 0 1,0 0-1,0 0 0,0 0 1,0 0-1,0 0 1,0 0-1,0 0 1,0 0-1,0 0 1,0 0-1,0-1 1,0 1-1,0 0 0,0 0 1,0 0-1,0 0 1,-1-12 53,6-17-66,1 1-1,2 0 0,0 0 1,18-37-1,-4 16-36,2 0 0,2 2 0,2 0 0,60-75 0,-83 116 10,0 0 1,1 1-1,0-1 0,9-6 0,-14 11 23,0 0-1,0 0 1,1 0-1,-1 1 1,0-1-1,1 0 1,-1 1-1,0-1 1,1 1-1,-1-1 1,1 1-1,-1 0 1,1 0-1,-1-1 1,1 1-1,-1 0 1,1 0-1,-1 1 1,1-1-1,-1 0 1,1 0 0,-1 1-1,0-1 1,1 1-1,-1-1 1,1 1-1,-1 0 1,0-1-1,3 3 1,0 1-6,0 0 1,-1 1-1,1-1 1,-1 1 0,0 0-1,0 0 1,0 0 0,-1 0-1,3 9 1,-1-2 82,-1 1 0,0 0 0,2 15 0,-5-22-32,0 1-1,0-1 0,0 0 1,-1 0-1,0 0 1,0 0-1,-1 0 0,1 0 1,-5 7-1,5-11 4,0 1-1,0-1 1,0 0-1,-1 0 1,1 0 0,-1 0-1,1 0 1,-1-1-1,0 1 1,0 0-1,-2 1 1,2-2-20,1 0 1,-1-1-1,1 1 1,-1 0-1,1-1 1,-1 0-1,1 1 1,-1-1-1,0 0 0,1 0 1,-1 0-1,0 0 1,1 0-1,-1 0 1,1 0-1,-1-1 1,1 1-1,-4-2 0,3 1-35,-1 0-1,1-1 1,0 0-1,0 1 1,0-1-1,0 0 1,0 0-1,1 0 1,-1 0-1,1 0 0,-1 0 1,1-1-1,0 1 1,-1 0-1,1-1 1,1 1-1,-1-1 1,0 1-1,0-1 1,1 0-1,0 1 0,-1-1 1,1 1-1,0-5 1,1 6 8,-1 0-1,1 0 1,-1 0 0,1 0 0,0 1-1,-1-1 1,1 0 0,0 0 0,0 1-1,0-1 1,-1 0 0,1 1 0,0-1-1,0 0 1,0 1 0,0-1 0,0 1-1,0 0 1,0-1 0,0 1 0,0 0-1,0 0 1,0 0 0,0-1 0,0 1 0,1 0-1,-1 0 1,1 1 0,6-1-69,-1 1 1,14 2-1,-17-2 76,84 11 102,-81-12-87,0 0 1,-1 0-1,1 0 0,0-1 1,-1 0-1,1 0 0,-1 0 1,1-1-1,-1 0 0,12-6 0,-9 3 14,-1 0 0,0-1 0,0 0-1,0 0 1,-1-1 0,11-12 0,-7 6 3,0-1 1,-2-1 0,0 1 0,12-26 0,22-68 83,-40 98-98,24-59 56,-10 28-125,-1-1 1,14-69-1,-27 95 66,-2 1-1,0-1 1,0 0-1,-3-21 1,2 36-11,0 1 1,0-1-1,0 0 0,0 0 1,0 1-1,-1-1 0,1 0 1,0 0-1,0 1 0,-1-1 1,1 0-1,0 1 0,-1-1 1,1 0-1,-1 1 0,1-1 1,-1 1-1,0-2 0,1 2-4,-1 0 0,1 0-1,-1 0 1,1 0 0,-1 0-1,1 0 1,0 0 0,-1 0-1,1 1 1,-1-1 0,1 0-1,0 0 1,-1 0-1,1 0 1,-1 1 0,1-1-1,0 0 1,-1 0 0,1 1-1,0-1 1,-1 0 0,1 0-1,0 1 1,-1-1 0,1 0-1,0 1 1,0-1 0,0 0-1,-1 1 1,1-1 0,0 1-1,-15 20-173,10-16 162,1 1 1,0-1 0,0 1 0,-5 12 0,-4 17 148,0 2 0,3-1 0,-8 47 0,-4 113 155,20-169-215,2 0 0,2 28 0,-1-47-56,0 0-1,1 1 1,0-1-1,0 0 1,1 0 0,0 0-1,0-1 1,1 1-1,-1-1 1,10 13-1,-10-17 12,-1-1-1,0 1 0,0-1 0,1 0 0,0 0 0,-1 0 0,1 0 0,0 0 0,0-1 0,0 1 0,0-1 0,0 0 0,5 1 0,-2 0-14,0-2 0,0 1-1,-1-1 1,1 0 0,0 0 0,0 0-1,7-2 1,1-2-43,0 1 0,0-2 0,-1 0 1,1-1-1,17-10 0,-8 1 25,0-2 1,-1 0-1,-1-1 1,37-42-1,-49 49 18,0 0 50,-4 5-168,-4 15-39,-1 3 142,-2 0-1,1 0 0,-7 21 1,5-21-8,0-1 1,1 1 0,-2 22-1,4-27 1,0 2-7,0 1 1,1 0 0,0-1-1,2 10 1,-3-17 24,0 0-1,1-1 0,-1 1 1,1-1-1,-1 1 1,1-1-1,0 1 1,0-1-1,-1 1 1,1-1-1,0 0 0,0 1 1,0-1-1,1 0 1,-1 0-1,0 0 1,0 0-1,1 0 1,-1 0-1,0 0 0,1 0 1,-1-1-1,1 1 1,-1 0-1,1-1 1,-1 1-1,1-1 1,-1 0-1,1 1 0,2-1 1,-2 0-12,0-1-1,-1 1 1,1 0 0,0-1-1,-1 0 1,1 1 0,-1-1-1,1 0 1,-1 0 0,1 0 0,-1 0-1,1 0 1,-1 0 0,0 0-1,0 0 1,1 0 0,-1-1 0,0 1-1,0 0 1,0-1 0,-1 1-1,1-1 1,0 1 0,-1-1-1,2-2 1,0-4-21,1 1 1,-1-1-1,-1 1 0,2-10 0,-2-1-45,-1 1 0,-1 0 0,-3-23 0,3 29 73,0 8-15,1 0 0,-1 0 0,1 0 0,-1 0 0,0 1 0,0-1 0,-1 0 0,1 0 0,-1 1 0,1-1 0,-1 1 1,0-1-1,0 1 0,0 0 0,0-1 0,0 1 0,0 0 0,-4-2 0,5 4-5,0 0 0,0-1 0,0 1 0,0 0 0,-1 0 1,1 0-1,0 0 0,0 0 0,0 1 0,0-1 0,0 0 0,0 0 0,0 1 0,0-1 0,0 0 0,0 1 0,0-1 0,0 1 0,0 0 0,0-1 0,0 1 0,0 0 0,1-1 0,-1 1 1,-1 2-1,-18 23-45,17-21 118,1-2-32,-1 3-23,-1 0-1,1 0 1,0 0-1,-3 8 1,5-13 3,1-1 0,0 1-1,-1 0 1,1 0 0,0 0 0,0 0 0,0 0-1,-1 0 1,1 0 0,0 0 0,0 0 0,0 0-1,1 0 1,-1 0 0,0 0 0,0-1 0,0 1-1,1 0 1,-1 0 0,0 0 0,1 0 0,-1 0-1,1 0 1,-1-1 0,1 1 0,0 0 0,-1 0-1,1-1 1,0 1 0,-1 0 0,1-1 0,0 1 0,0-1-1,-1 1 1,1-1 0,0 1 0,2 0 0,-2-1 18,1 0-1,-1 0 1,1 1 0,-1-1 0,1 0 0,-1 0 0,1-1 0,-1 1 0,1 0 0,0 0 0,-1-1 0,0 1 0,1-1 0,-1 1 0,1-1 0,1-1 0,20-13 161,65-72-283,-17 16-35,-57 59 154,1 0 0,0 1 0,23-13 0,-33 21-10,0 1 0,0-1 0,0 1 0,0 1 0,0-1 0,0 1 1,6-1-1,-9 2-15,-1-1 1,1 1 0,0 0 0,-1 0 0,1 1 0,0-1-1,-1 0 1,1 1 0,0-1 0,-1 0 0,1 1-1,-1 0 1,1-1 0,-1 1 0,1 0 0,-1 0 0,1 0-1,-1 0 1,0 0 0,0 0 0,1 0 0,-1 1-1,0-1 1,0 0 0,1 3 0,0 0 46,0-1 1,-1 0-1,0 1 1,1-1-1,-1 1 1,0-1-1,-1 1 0,1-1 1,-1 1-1,0-1 1,0 8-1,-1-5 23,0 1 1,0 0-1,-1-1 0,1 1 0,-6 11 0,-4 2 39,0 0-1,-25 33 0,26-39-128,1-2 31,6-8 54,0 1 0,0-1 0,0 1 0,-3 5-1,6-9 55,0-2-106,0 0 0,1 0-1,-1 0 1,1 1 0,-1-1-1,0 0 1,1 0-1,0 0 1,-1 1 0,1-1-1,-1 0 1,2 0 0,1-2 0,5-7-31,1 0 0,0 1 0,1 1 0,0-1 0,1 2 0,-1-1 0,16-7 0,-19 12 29,0-1 0,0 1-1,1 0 1,0 1 0,-1-1-1,1 2 1,0-1-1,0 1 1,0 0 0,0 1-1,0-1 1,0 2 0,9 0-1,-3 3-5,0 0-1,0 0 1,-1 1-1,0 1 1,16 9 0,61 43 182,-7-3 113,-80-53-593,1-1 1,0 1 0,0-1-1,0 1 1,0-1-1,7 1 1,12-1-6464,-51-17-7828,5 3 12106,-15-9 618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0:07.0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60 8896,'-22'-8'3296,"17"8"-2048,15 0 960,-1 3-1313,9 2 1185,9-5-1184,22-5 96,41 2-608,23-6-224,-2 1-96,-11 1-1280,-2-6 672,10 2-4767,13 7 2911,-13 4-4288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0:10.9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234 590 5632,'-18'-10'13018,"19"12"-12760,1 1 0,-1-1-1,1 0 1,-1 0 0,1 0-1,-1 0 1,1-1 0,0 1-1,0 0 1,0-1 0,0 1 0,4 1-1,-4-2-183,0-1-1,-1 0 1,1 1-1,0-1 1,0 0-1,0 0 1,0 0-1,0 0 1,0 0-1,-1 0 1,1-1-1,0 1 1,0-1-1,0 1 1,0-1-1,-1 0 1,1 1-1,2-2 1,1-1-32,0 0 1,0-1-1,-1 1 1,1-1-1,-1 0 1,1 0-1,-1 0 1,-1-1-1,1 1 1,0-1-1,-1 0 1,0 0 0,0 0-1,-1-1 1,1 1-1,-1-1 1,-1 1-1,3-8 1,-2 4-16,-1 0-1,0 0 1,0 0 0,-1 0 0,0 0 0,0 0 0,-1 0 0,0 0 0,-1 0 0,0 0-1,-4-9 1,6 16-35,-1 1-1,1-1 1,-1 1-1,0 0 0,1-1 1,-1 1-1,0 0 1,0-1-1,0 1 1,0 0-1,0 0 0,0 0 1,-1 0-1,1 0 1,0 0-1,0 0 1,-1 0-1,1 1 0,0-1 1,-1 0-1,1 1 1,-1-1-1,1 1 1,-1 0-1,1-1 0,-1 1 1,1 0-1,-1 0 1,1 0-1,-1 0 1,1 0-1,-1 0 0,1 1 1,-1-1-1,1 0 1,-4 2-1,-1 0-31,-1 1-1,1 0 1,0 0 0,0 0-1,0 1 1,0 0 0,-5 5-1,-32 31 251,3 1-1,1 2 0,-36 54 1,69-89-167,0 0 0,1 0 1,1 0-1,-1 1 0,1-1 1,-5 17-1,9-23-23,-1 1-1,0-1 1,1 1-1,0-1 1,-1 1-1,1 0 1,0-1 0,0 1-1,0-1 1,1 1-1,-1 0 1,1-1-1,-1 1 1,1-1 0,0 1-1,0-1 1,0 0-1,0 1 1,1-1-1,-1 0 1,0 0 0,1 1-1,0-1 1,-1-1-1,1 1 1,0 0 0,0 0-1,0-1 1,3 3-1,2-1 19,0 1 1,0-1-1,0 0 0,1-1 0,-1 1 0,1-2 0,0 1 0,13 0 1,7 0 47,30-3 0,-51 0-79,11 0 37,0-1 1,-1-1-1,1-1 0,17-6 1,68-29-83,-54 19 121,-5 4-134,81-36-58,-60 21-11,-19 9-148,71-44 0,-81 44 212,-22 13 33,24-17 0,-34 23-41,-3 3-37,-11 8-32,4-4 89,0 0 0,-1 0 0,1-1 0,-10 5 0,-11 5 18,-7 7 16,0 2-1,1 2 0,-45 41 1,73-59-7,0-1 1,0 1 0,0 0-1,1 0 1,0 0 0,0 1 0,-3 7-1,6-12 22,0 0-1,0 0 0,0 0 0,1 0 0,-1 0 1,1 0-1,0 0 0,-1 0 0,1 0 0,0 0 1,0 0-1,0 0 0,0 0 0,1 0 0,-1 0 1,0-1-1,1 1 0,-1 0 0,1 0 0,0 0 1,0 0-1,0 0 0,0-1 0,0 1 0,0 0 1,0-1-1,0 1 0,1-1 0,-1 1 0,4 1 1,-2-1-15,0 0 1,1 0-1,-1-1 1,1 1-1,-1-1 1,1 0-1,0 0 1,-1 0-1,1 0 1,0-1-1,0 0 1,5 0-1,5 0 67,28-6-1,-34 5-51,1-1 0,-1 0 0,0-1 0,1 0 0,-1 0 0,0-1 0,-1 0 1,1 0-1,-1-1 0,1 0 0,-1 0 0,-1-1 0,1 1 0,-1-2 0,0 1 0,-1-1 0,1 0 0,-1 0 0,0 0 0,6-14 1,2-14-42,-1-1 1,-2-1 0,8-53 0,-14 67 32,7-42-25,3-69 1,-12 98-1,-2-1 1,-2 0-1,-9-51 0,11 86 11,0 1 0,-1-1 0,1 0 1,-1 1-1,1-1 0,-1 0 0,1 1 0,-1-1 0,0 1 0,0-1 0,0 1 0,0 0 0,0-1 0,0 1 0,0 0 0,-3-2 0,4 3 10,-1-1-1,0 1 1,0 0-1,0 0 1,1 0 0,-1 0-1,0 0 1,0 0-1,0 0 1,0 0-1,0 0 1,1 0-1,-1 0 1,0 0-1,0 0 1,0 1-1,1-1 1,-1 0-1,0 1 1,0-1-1,1 1 1,-1-1 0,0 1-1,1-1 1,-1 1-1,0-1 1,1 1-1,-1 0 1,1-1-1,-1 1 1,1 0-1,-1-1 1,1 1-1,-1 1 1,-6 10 15,-1 0 0,2 0 1,0 1-1,0 0 0,2 0 0,-1 0 1,2 1-1,0 0 0,-2 19 0,1 6 63,2 0-1,4 44 0,0-49-12,2 0 0,9 43 0,-10-63-26,2 0 0,-1-1-1,1 1 1,1-1-1,1 0 1,0 0 0,0 0-1,11 12 1,-14-21-26,-1 0 1,1 0 0,1 0-1,-1-1 1,0 0-1,1 0 1,0 0-1,0 0 1,-1-1-1,2 0 1,-1 0 0,0 0-1,0 0 1,1-1-1,-1 0 1,0 0-1,1-1 1,10 1 0,1-2 2,0-1 0,1 0 0,-1-1 0,28-9 1,1-3-3,-1-2 1,-1-2-1,-1-2 0,-1-2 1,-1-2-1,-1-1 1,-1-2-1,-1-2 1,35-36-1,-67 60 35,0 0 0,-1 0 0,0 0 0,0 0 0,0-1 0,3-7 0,-7 13-42,-1 1 1,0 0-1,0 0 0,0-1 1,0 1-1,0 0 1,1-1-1,-1 1 1,0 0-1,0 0 1,0-1-1,0 1 1,0 0-1,0-1 1,0 1-1,0 0 1,0-1-1,0 1 1,0 0-1,0-1 1,0 1-1,-1 0 0,1 0 1,0-1-1,0 1 1,0 0-1,0-1 1,0 1-1,-1 0 1,1 0-1,0 0 1,0-1-1,0 1 1,-1 0-1,0-1-5,1 1-1,-1 0 1,1 0 0,-1 0-1,1 0 1,-1 0 0,1 0-1,-1 0 1,1 0 0,-1 0-1,1 0 1,-1 1-1,1-1 1,-1 0 0,1 0-1,-1 0 1,1 1 0,-1-1-1,1 0 1,0 0 0,-1 1-1,-8 6-38,1 0 0,1 0 0,-1 1-1,1 0 1,-7 11 0,-2 1 5,-147 169 306,160-185-267,-12 11-1,-16 24 0,29-35 4,-1 0 1,0 1 0,1-1 0,0 1-1,0-1 1,0 1 0,0 0 0,1-1-1,0 1 1,0 0 0,-1 7 0,3-10 2,-1 1 0,0-1 0,0 0 0,1 0 1,-1 0-1,1 0 0,0 0 0,0 0 1,-1 0-1,1 0 0,1 0 0,-1 0 0,0 0 1,0-1-1,1 1 0,-1 0 0,1-1 1,-1 1-1,1-1 0,0 0 0,-1 1 0,1-1 1,0 0-1,0 0 0,0 0 0,0 0 1,0-1-1,0 1 0,4 0 0,0 1 11,-1-1 0,1 0 0,0-1 0,0 1 0,-1-1 0,1 0 0,0-1 0,0 1 0,0-1 0,5-2 0,-2 0 20,0-1 0,-1 0 0,0 0 0,0-1 0,-1 0 0,1-1 0,-1 1 0,0-1 0,0-1 0,-1 1 0,0-1 0,0 0 0,0-1 0,-1 1 0,5-11 0,-7 14-33,-2 1-17,0 0 0,1 0 0,-1 0 0,1 1-1,0-1 1,0 1 0,2-3 0,-4 17-377,-3 5 210,1-4 172,0-1 0,-1 1 1,0-1-1,-1 0 0,0 0 0,-7 13 1,-10 11 256,-47 63 0,56-84-211,0-2 1,-1 1-1,0-2 1,-1 0-1,-1 0 1,-27 16 0,38-25-15,-1-1 0,0 1 0,0-1 0,0 0 0,0-1 0,0 1 0,-1-1 0,1 0 0,0-1 0,-1 1 0,1-1 0,0 0 0,-1 0 0,-5-1 0,7 0-41,0 0 0,0-1 1,0 1-1,0-1 0,0 0 0,0 0 1,1 0-1,-1 0 0,1-1 1,0 1-1,-1-1 0,1 0 0,0 0 1,1 0-1,-1-1 0,0 1 1,1 0-1,-3-6 0,5 8-13,-1 0 0,0-1 0,1 1 0,-1 0 0,1-1 0,-1 1 0,1-1 0,-1 1 0,1-1-1,0 1 1,0-1 0,0 1 0,0-1 0,0 1 0,0-1 0,1 1 0,-1-1 0,1-2 0,0 2 12,0-1-1,0 1 1,1 0 0,-1 0 0,1 0 0,0 0-1,-1 0 1,1 0 0,0 0 0,2-2 0,3-1 16,0 1-1,0 0 1,0 0 0,1 0 0,14-4 0,118-27-56,-102 29 81,-1-3-1,-1-1 1,62-26-1,-74 25-4,91-48 309,-96 48-234,0-1 1,0-1 0,26-24 0,-39 31-69,-1 1 0,1-1 0,5-9 0,-11 14-24,1 0 1,0 0 0,0 0 0,0-1-1,-1 1 1,1 0 0,-1 0-1,1-1 1,-1 1 0,1-1 0,-1 1-1,0 0 1,0-1 0,1 1-1,-1-1 1,0 1 0,-1-1 0,1 1-1,0 0 1,0-1 0,0 1-1,-1-1 1,1 1 0,-1 0-1,0-2 1,0 2-2,1 0 0,-1 1 0,0-1 0,1 0 0,-1 0 0,0 1 0,0-1 0,0 1 0,1-1 0,-1 1 0,0-1 0,0 1 0,0 0 0,0-1 0,0 1 0,0 0 0,0 0 0,0-1 0,0 1 0,0 0 0,0 0 0,0 0 0,0 0 0,0 0 0,0 1 0,0-1 0,0 0 0,0 0 0,0 1 0,1-1 0,-1 0 0,0 1 0,-2 0 0,-2 2 0,0 0 0,0 1 0,0-1 0,-6 6 0,10-7-2,-9 5 69,1 2 0,1-1 0,0 1 0,-13 18 0,19-25-47,1 1 1,-1-1-1,1 0 0,0 0 0,0 1 0,0-1 1,0 0-1,1 1 0,-1-1 0,1 1 1,-1-1-1,1 1 0,0-1 0,0 1 1,0-1-1,0 1 0,0 0 0,1-1 0,-1 1 1,1-1-1,0 0 0,-1 1 0,1-1 1,0 0-1,1 1 0,-1-1 0,0 0 0,1 0 1,-1 0-1,4 4 0,-1-3 31,0 0-1,0 0 0,0 0 1,0 0-1,1-1 0,-1 0 1,1 0-1,0 0 0,0 0 1,-1-1-1,11 2 0,6 0 43,30 1-1,-50-4-92,40 0-129,1-2 0,51-9 0,-42 4-652,27-6-2369,-67 11 1352,-1-1 1,0 0-1,0-1 1,0 0-1,14-8 1,-23 11 1346,0 0 0,0 1 0,0-1 0,0 0 0,0 0 0,0 0 0,0 0 0,0 0 0,-1 0-1,1-1 1,0 1 0,0 0 0,-1 0 0,1-3 0,2-18-2535,-3 22 2978,1-31-2349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0:11.4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19 6816,'-3'-18'7498,"6"25"-5029,-1 1-1856,0 0 0,0 0-1,-1 0 1,0 0 0,0 0-1,-1 0 1,-1 16 0,-2 1 191,-8 29 0,2-15-183,6-23-1211,1 0 0,-1 19-1,26-50-14480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0:11.7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104 0 12128,'-22'34'4479,"22"-11"-3455,-10 8-320,7-11 1600,-7 0-1408,-4 0 288,1 5-736,3-2-256,2 2-128,3-1-576,2 0 288,-2 0-3072,5-4 1824,0 0-5119,0 0 3711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0:12.3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28 5632,'-1'-1'169,"1"0"1,-1 1-1,0-1 0,1 0 1,-1 0-1,1 0 1,-1 1-1,1-1 1,-1 0-1,1 0 0,0 0 1,-1 0-1,1 0 1,0 0-1,0 0 1,0 0-1,0 0 0,0 0 1,0 0-1,0 1 1,5-9 7182,-4 16-5761,0 10-1111,-1 217 842,1-214-2652,2-2-4283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03T23:11:39.91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18,'50'-1,"-17"0,0 2,55 7,-75-5,-1 0,0 1,12 6,-10-4,22 7,-9-7,1-1,-1-2,1 0,38-2,755-3,-435 3,-367 0,0 1,0 1,26 7,-24-4,0-2,31 3,-6-6,-7 0,41 6,-27-2,0-2,55-4,-29 0,-13 1,173-6,197-5,-290 12,-130 0,-1 1,1 0,28 9,-27-6,0-1,0-1,19 1,290-3,-159-3,324 2,-459 2,0 1,36 9,-33-6,54 4,2-2,-9-1,-72-6,0 1,0 0,0 0,15 7,-14-6,0 1,0-1,15 2,15-3,41-3,-24 0,-16-1,60-11,-3 0,-72 11,-1 1,1-2,-1 0,30-10,-16 4,-30 8,0-1,-1-1,1 0,10-4,-6 0,0 0,1 2,0-1,24-4,-32 8,1 0,-1-1,0 0,0 0,11-6,-11 5,0 0,0 1,1-1,-1 2,9-3,34-5,-13 1,-1 3,71-4,-82 10,-15 1,1-1,0 0,-1 0,1-2,-1 1,18-6,-8 1,1 1,-1 0,1 2,33-3,88 7,-60 1,-1-4,89 4,-126 5,-30-4,22 2,136-4,-90-2,-73 2,-1-1,0 2,0-1,14 5,-11-3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6:00.6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74 3072,'0'-2'147,"0"0"1,-1 0 0,1 0-1,0 0 1,0 0-1,0 0 1,0 0-1,0 0 1,1 0-1,-1 0 1,2-4-1,1-15 2568,-2 20-2464,-1-1 0,0 1-1,0 0 1,0 0 0,0 0 0,0-1-1,-1 1 1,1 0 0,0 0 0,-1 0-1,1 0 1,0 0 0,-1-1 0,-1-1-1,1 3-88,0-1 0,0 0 0,0 1 1,-1-1-1,1 1 0,0 0 0,0-1 0,-1 1 0,1 0 0,0 0 0,-1 0 0,1 0 0,0 0 0,-2 0 0,-7 3 134,12 2-559,18 7-47,25 9 520,2-3 1,0-2 0,78 16-1,-90-25 43,65 2 1,37-7 157,-95-2 85,-41 0-59,-10 1-138,-7 10-312,0 1 0,0 1 0,-24 25 0,-37 53-97,-2 1 239,61-73-161,-67 62 411,61-59-213,20-17-81,-1 0-1,-1 0 0,1 0 0,-1 0 0,0-1 0,0 0 0,0-1 0,-10 5 0,15-8-54,1 0 1,-1 0-1,0 0 1,0 0-1,0 0 1,0 0-1,0 0 1,1 0-1,-1 0 0,0-1 1,0 1-1,0 0 1,1-1-1,-1 1 1,0 0-1,0-1 1,1 1-1,-1-1 1,0 1-1,1-1 1,-1 1-1,1-1 1,-1 0-1,1 1 0,-1-1 1,1 0-1,-1 1 1,1-1-1,-1 0 1,1 0-1,0 0 1,-1 1-1,1-1 1,0-1-1,-2-5 29,0 1-1,0-1 1,0-8-1,1 9-9,-20-260 306,17 188-326,4 74-38,-2-17-97,2-1 0,0 0 1,4-23-1,-1 35-264,2 9-87,-5 2 431,1-1 0,0 1-1,0 0 1,0 0 0,0 0 0,-1 0-1,1 0 1,0 0 0,-1 0-1,1 1 1,-1-1 0,1 0-1,-1 0 1,1 2 0,82 331 209,-82-327-174,4 16 319,-3-18 114,-3-14-119,-18-117 221,-12-41-1013,31 167 459,0-1 1,0 1-1,0 0 1,0 0-1,0 0 1,0-1-1,0 1 1,0 0-1,0 0 1,0 0-1,0-1 1,0 1-1,0 0 1,0 0-1,0 0 1,0-1-1,0 1 1,0 0-1,0 0 1,0 0-1,0 0 1,1-1-1,-1 1 1,0 0-1,0 0 1,0 0-1,0 0 0,0-1 1,1 1-1,-1 0 1,0 0-1,0 0 1,0 0-1,0 0 1,1 0-1,-1 0 1,0 0-1,0 0 1,0 0-1,1 0 1,-1 0-1,0 0 1,0 0-1,0 0 1,1 0-1,-1 0 1,0 0-1,0 0 1,0 0-1,1 0 1,-1 0-1,0 0 1,0 0-1,0 0 1,1 0-1,-1 0 1,0 0-1,0 1 1,17 5-13,-14-4 45,67 27-47,88 25 0,-141-52 114,-13-2 75,-12-3 76,-2 1-250,1 0 0,-1 1 1,0 0-1,0 1 0,0-1 1,1 2-1,-1 0 0,0 0 1,0 1-1,1 0 0,-1 0 1,1 1-1,0 0 0,0 1 1,0 0-1,0 1 0,1 0 1,-1 0-1,1 0 0,0 1 1,1 1-1,0-1 0,-7 9 1,-26 39-371,32-47 528,4-7 19,3-14 166,0-2-132,-3-35-152,3 30-30,-8-43 1,7 56-192,3 13-170,4 16-118,2 6 320,1 0 1,12 28-1,-10-31 150,-4-8 53,1-1 0,0 0 0,2 0 0,-1-1 0,2 0 0,0-1 0,0 0 0,18 16 0,-28-28-54,0-1 0,0 0 0,0 0 0,0 0 0,0 0 0,0 0-1,0 1 1,1-1 0,-1 0 0,0 0 0,0 0 0,0 0 0,0 0 0,1 0 0,-1 0 0,0 0 0,0 0 0,0 1-1,0-1 1,1 0 0,-1 0 0,0 0 0,0 0 0,0 0 0,1 0 0,-1 0 0,0 0 0,0 0 0,0 0 0,1-1-1,-1 1 1,0 0 0,0 0 0,0 0 0,0 0 0,1 0 0,-1 0 0,0 0 0,0 0 0,0-1 0,4-8 239,-1-14-142,-3-2-127,-1 1 0,-1-1 0,-8-35 0,9 58-152,-2 5 44,-1 11-36,2-10 116,-3 14-61,1 1 0,-3 26 0,0 3 142,-8 56 223,15-104-249,0 0 0,0 0 0,0 1 0,0-1 0,0 0-1,0 0 1,0 0 0,0 0 0,0 0 0,0 0-1,0 0 1,0 0 0,0 0 0,0 1 0,-1-1 0,1 0-1,0 0 1,0 0 0,0 0 0,0 0 0,0 0-1,0 0 1,0 0 0,0 0 0,0 0 0,0 0 0,0 0-1,0 0 1,0 1 0,0-1 0,-1 0 0,1 0-1,0 0 1,0 0 0,0 0 0,0 0 0,0 0 0,0 0-1,0 0 1,0 0 0,0 0 0,-1 0 0,1 0-1,0 0 1,0 0 0,0 0 0,0 0 0,0 0 0,0 0-1,0 0 1,0 0 0,0 0 0,0-1 0,-1 1-1,1 0 1,0 0 0,0 0 0,0 0 0,0 0 0,0 0-1,-7-9 223,-8-21-67,10 21-121,-40-99 135,33 84-164,-16-25-1,22 41-55,0-1 0,0 1 1,-1 0-1,-1 0 0,-13-10 0,16 14 11,-1 1-1,0 0 0,0 1 0,0 0 1,0-1-1,-1 2 0,1-1 0,-1 1 0,1 0 1,0 1-1,-10-1 0,16 1 39,-1 0 0,1 0 0,0 0 0,-1 0 0,1-1 0,0 1 0,0 0 0,-1 0 0,1 0 0,0-1 0,0 1 0,-1 0 0,1 0 0,0-1 0,0 1-1,-1 0 1,1 0 0,0-1 0,0 1 0,0 0 0,0-1 0,-1 1 0,1 0 0,0-1 0,0 1 0,0 0 0,0-1 0,0 1 0,0 0 0,0-1 0,0 1 0,0 0 0,0-1 0,0 0 0,2-12 77,4-2-60,0 0 0,9-15 0,6-13-77,-9 22 240,-11 20-223,-1 0 0,0 0 0,1 0 0,-1 0 0,1 1 0,0-1 1,-1 0-1,1 0 0,-1 0 0,1 1 0,0-1 0,0 0 0,0 1 0,-1-1 0,2 0 0,1 9-61,0 1-1,-1 0 0,0-1 0,-1 1 1,1 15-1,-1-13 74,26 198-142,-19-170 225,2-1-1,1 1 1,22 46 0,-29-75 66,1-1-1,0 1 1,1-1 0,0 0-1,8 9 1,-13-17 42,-2-1-160,1 0 0,0 0 0,0-1 0,0 1 0,0 0 0,0 0 0,0 0 0,0 0 0,0 0 0,0 0 0,0 0 0,0-1 0,0 1 0,0 0 0,0 0 0,0 0-1,0 0 1,0 0 0,0 0 0,0-1 0,0 1 0,0 0 0,0 0 0,1 0 0,-1 0 0,0 0 0,0 0 0,0 0 0,0 0 0,0-1 0,0 1 0,0 0 0,0 0-1,0 0 1,0 0 0,1 0 0,-1 0 0,0 0 0,0 0 0,0 0 0,2-1 14,1 0 0,-1-1 0,0 1 1,0 0-1,0-1 0,0 1 0,-1-1 0,1 0 0,0 1 0,-1-1 1,1 0-1,-1 0 0,1 0 0,-1 0 0,0 0 0,2-5 0,10-22-38,2 0 0,0 1 0,2 0 0,30-37-1,-38 55-1,0-2-20,1 1-1,0 0 0,1 0 0,0 1 0,14-9 0,-10 8-1051,-15 13 442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1:37.0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302 412 2400,'3'-2'7765,"-7"-5"-7861,-2-4 509,-1 0 1,0 0-1,0 0 0,-1 1 1,0 0-1,-1 1 0,-13-12 1,18 18-378,1 0 1,-1 1-1,1-1 1,-1 1-1,0-1 1,0 1-1,0 1 1,0-1-1,-1 0 1,1 1-1,0 0 1,-1 0-1,1 0 1,-1 1-1,1 0 1,-1-1 0,1 1-1,-1 1 1,1-1-1,-1 1 1,1 0-1,-1 0 1,1 0-1,0 0 1,0 1-1,-1 0 1,1 0-1,0 0 1,1 0-1,-1 1 1,0-1-1,-3 5 1,0-1-20,-1 0 49,0 1 1,1 0-1,1 1 1,-1-1 0,1 1-1,0 1 1,-7 13-1,11-18-87,-1 3 64,0 0 0,0 0 0,-3 11 0,6-16-27,-1 0 0,1 0 1,0 0-1,0 0 0,0 0 0,0 0 0,0 0 1,0 0-1,0 0 0,1 0 0,-1 0 0,1 0 1,-1 0-1,1 0 0,0 0 0,0-1 0,0 1 1,2 3-1,0-1 18,0-1-1,0 1 1,1-1 0,0 0-1,-1 0 1,1 0 0,0 0-1,0-1 1,0 1 0,1-1 0,-1 0-1,1 0 1,-1-1 0,1 1-1,0-1 1,-1 0 0,1 0-1,0-1 1,0 0 0,-1 1-1,7-2 1,1 2 34,0 0 0,20 5-1,-11-1-19,-8-3-122,0 1 0,0 0 0,16 7 0,-25-8 87,1 0 0,-1 0 0,0 1 0,0-1 0,0 1 0,0 0-1,0 0 1,-1 0 0,1 1 0,-1-1 0,0 1 0,3 4 0,-5-5 42,0 0 1,-1 0 0,1 0-1,-1 0 1,0 0 0,0 0-1,0 0 1,0 1 0,-1-1-1,1 0 1,-1 0 0,1 0-1,-3 3 1,3-3 29,-3 4-33,1 0 0,-1 1 1,0-1-1,-1-1 0,0 1 0,0 0 1,-7 8-1,-39 39 346,38-44-346,0 0 0,0-1 1,-1 0-1,-18 9 0,20-12-13,6-4-61,0 1 0,0 0 1,0-1-1,-9 3 1,20-5-111,2 1 149,-1-1 0,0 0 1,0-1-1,1 0 0,-1 0 0,0-1 0,13-4 0,32-19 254,130-57 98,-30 14-81,-70 29-121,-74 35-102,0-1 0,0-1 0,0 1 1,-1-1-1,0-1 0,0 1 0,7-10 0,-13 15-69,0 0-1,0 0 1,0 0 0,0-1 0,-1 1-1,1 0 1,0-1 0,-1 1 0,1 0-1,-1-1 1,1 1 0,-1-1-1,0 1 1,1 0 0,-1-1 0,0 1-1,0-1 1,0 1 0,0-1-1,0 1 1,0-1 0,-1 1 0,1-1-1,0 1 1,-1-1 0,1 1-1,-1 0 1,0-1 0,1 1 0,-1 0-1,0 0 1,0-1 0,-1 0 0,-1-1-50,1 1 0,-1 0 1,0 0-1,-1 0 0,1 0 1,0 1-1,0-1 1,-1 1-1,1 0 0,-1 0 1,1 0-1,-7-1 0,2 2-32,1-1-1,-1 2 0,1-1 1,-1 1-1,1 0 0,-1 0 1,1 1-1,0 0 0,-11 4 0,-6 5-72,-30 17-1,53-28 162,-6 4-12,0 0-1,1 1 1,0-1-1,0 1 1,-6 6-1,10-9 25,-1 1 0,1-1-1,0 1 1,0 0 0,1 0-1,-1 0 1,1 0 0,-1 0-1,1 0 1,0 1-1,0-1 1,0 0 0,0 6-1,0-4 33,1 0-1,0 0 0,1 0 0,-1 0 0,1-1 0,0 1 1,0 0-1,0 0 0,1-1 0,2 7 0,1-2 50,0-1-1,0 1 1,14 14-1,-17-20-49,1 0 0,-1-1-1,1 1 1,-1-1 0,1 0 0,0 0 0,0 0-1,0 0 1,0 0 0,0-1 0,0 1-1,1-1 1,-1 0 0,0 0 0,1 0 0,-1 0-1,1-1 1,-1 1 0,1-1 0,-1 0 0,1 0-1,0 0 1,-1 0 0,1-1 0,4-1-1,6-3 70,-1 0 0,0 0 0,0-1-1,-1-1 1,13-9 0,-5 4-41,35-24 1,11-6-383,-63 40 274,1 1 0,-1-1-1,1 1 1,-1 0 0,1 0-1,-1 1 1,1-1 0,-1 1-1,1-1 1,0 1 0,4 1-1,-6-1 35,-1 0 0,1 0-1,-1 0 1,1 1 0,0-1-1,-1 1 1,1 0 0,-1-1-1,0 1 1,1 0 0,-1 0-1,1 0 1,-1 0 0,0 0-1,0 0 1,1 0 0,-1 0-1,0 0 1,0 1 0,0-1-1,-1 0 1,1 1 0,0-1-1,0 1 1,-1-1 0,1 1-1,-1-1 1,1 1 0,0 1-1,1 13 19,0 1 0,-1-1-1,-2 31 1,-10 50 159,9-84-211,2-13 40,-2 24 17,2-14 132,0-9-144,0-1 0,0 0-1,0 0 1,0 0 0,0 0-1,-1 0 1,1 0 0,0 0-1,0 0 1,0 0-1,0 1 1,0-1 0,0 0-1,0 0 1,1 0 0,-1 0-1,0 0 1,0 0 0,0 0-1,0 0 1,0 0 0,0 1-1,0-1 1,0 0 0,0 0-1,0 0 1,0 0 0,0 0-1,0 0 1,0 0-1,0 0 1,0 0 0,0 0-1,1 0 1,-1 0 0,0 0-1,0 0 1,0 0 0,0 0-1,0 0 1,0 1 0,0-1-1,0 0 1,0 0 0,1 0-1,-1 0 1,0 0-1,0 0 1,0 0 0,0 0-1,0-1 1,1 1 47,0-1 0,-1 0 0,1 0 0,0 0 0,-1 0 0,1 0 0,-1 0 0,0 0 0,1 0 0,-1 0 0,1-2 0,5-14 203,6-5-226,10-30 0,-15 34-89,1 0 1,0 0 0,16-22 0,-18 31-22,-5 7 54,0 1-1,-1-1 0,1 1 0,0-1 0,0 1 0,0 0 0,1 0 0,-1-1 0,0 1 0,0 0 0,1 0 0,-1 0 0,1 0 0,-1 1 0,3-2 0,1 2-211,-3 7 102,0 1 103,0 9 30,0 0-1,-1 0 0,-2 19 1,1-8 552,19-47 119,-5 1-643,1 1 0,0 1-1,2 0 1,20-15 0,-23 21-12,-5 2-127,1 1 0,0 1 0,0-1 0,14-5 0,-23 12 97,-1 0-1,1 0 1,0 0 0,-1 0 0,1-1 0,0 1 0,-1 0 0,1 0-1,0 0 1,0 1 0,-1-1 0,1 0 0,0 0 0,-1 0 0,1 0-1,-1 1 1,1-1 0,0 0 0,-1 1 0,1-1 0,-1 0 0,1 1 0,0-1-1,0 1 1,1 1-18,0 1-1,0-1 0,0 0 0,-1 1 1,1-1-1,1 4 0,2 3 81,-1 1-1,5 16 0,-7-17-15,2 1-1,-1 0 1,1-1-1,0 0 1,1 0-1,0 0 0,1-1 1,-1 1-1,2-1 1,-1-1-1,15 14 1,-19-19-14,-1-1 0,0 0 0,1 0 0,-1-1 0,1 1 0,0 0 0,-1 0 0,1-1 0,-1 1 0,1-1 0,0 0 0,-1 1 1,1-1-1,0 0 0,0 0 0,-1 0 0,1 0 0,0 0 0,-1 0 0,1-1 0,0 1 0,-1 0 0,1-1 0,0 1 0,-1-1 0,1 0 1,-1 0-1,1 0 0,-1 1 0,1-1 0,-1-1 0,3-1 0,3-3 45,0-1 0,0 0 0,0-1 0,8-11 0,40-59-43,-50 72-36,-1-1 1,0 1-1,0-1 0,-1 0 0,0 0 0,0-1 1,-1 1-1,2-9 0,-4 6-143,1 14-196,-3 16 34,0-10 310,1-1 0,-1 1 0,2 0 0,-1-1 0,1 1 0,1 0 0,0-1 0,2 12 0,0-2 41,-2-12 45,0-1-1,0 1 1,1-1-1,0 0 0,0 0 1,6 10-1,-7-15-51,-1-1 0,1 1 0,-1-1 0,1 1 0,0-1 0,-1 0 0,1 0 0,0 1 0,-1-1 0,1 0 0,0 0 0,-1 0 0,1 1 0,0-1 0,0 0 0,-1 0 1,1 0-1,0 0 0,0 0 0,-1-1 0,1 1 0,0 0 0,-1 0 0,1 0 0,0-1 0,-1 1 0,1 0 0,0-1 0,-1 1 0,1 0 0,-1-1 0,1 1 0,0-1 0,0 0 0,18-20 42,-17 19-77,12-15 66,12-17-3,-18 23-70,0 0 1,1 0 0,0 1-1,0 0 1,1 1-1,1 0 1,-1 1-1,1 0 1,1 1-1,12-7 1,-18 11 13,0 1 0,0-1 0,0 1 0,1 0 0,-1 1 0,0 0 0,1 0 0,-1 0 0,0 1 0,1 0 0,9 1 0,1 0 1,0 0 0,26-2 0,-7 0 103,-35 2-95,-1-1 0,1-1 1,0 1-1,-1 0 0,1 0 1,-1 0-1,1 0 0,0 0 1,-1 0-1,1-1 0,-1 1 1,1 0-1,-1 0 0,1-1 1,-1 1-1,1-1 1,-1 1-1,1 0 0,-1-1 1,1 1-1,-1-1 0,0 1 1,1-1-1,-1 1 0,0-1 1,1 1-1,-1-1 0,0 1 1,0-1-1,1 0 0,-1 1 1,0-1-1,0 1 0,0-1 1,0-1-1,0 2-18,0-1 1,0 0-1,0 0 1,-1 0-1,1 0 1,0 0-1,0 0 0,-1 0 1,1 0-1,-1 0 1,1 1-1,-1-1 0,1 0 1,-1 0-1,0 1 1,1-1-1,-1 0 0,0 1 1,0-1-1,1 0 1,-1 1-1,0-1 1,0 1-1,0-1 0,0 1 1,1 0-1,-2-1 1,-5-1-17,0 1 1,0-1 0,0 1-1,0 1 1,0-1-1,0 1 1,0 1 0,0-1-1,0 1 1,0 0 0,0 1-1,0-1 1,0 1-1,0 1 1,1-1 0,0 1-1,-1 1 1,1-1 0,0 1-1,0 0 1,1 0-1,-1 1 1,1-1 0,-7 8-1,9-7 32,-1 0 0,1 1-1,1-1 1,-1 0 0,1 1-1,0-1 1,0 1 0,0 0-1,1 0 1,0 0 0,0 0-1,0 0 1,1 0 0,0 9-1,1-5 6,0 0 0,1 0-1,0 0 1,1 0 0,0 0-1,0-1 1,9 17 0,-10-22 17,1 1 1,-1-1-1,1 0 1,0 0 0,0 0-1,0 0 1,0 0-1,1-1 1,-1 1 0,1-1-1,0 0 1,0 0-1,0-1 1,5 3 0,-6-3 20,1 0 1,0-1-1,-1 1 1,1-1-1,0 0 0,0 0 1,0-1-1,0 1 1,-1-1-1,1 0 1,0 0-1,0 0 1,6-1-1,7-3-38,0 0-1,-1-1 1,0 0-1,26-14 0,56-38 74,-80 45-78,-1-1 1,-1 0-1,0-1 1,0 0-1,18-24 1,-29 31 16,5-5-194,-10 12 165,0 0 1,0 0 0,0 0 0,0 1 0,0-1-1,0 0 1,0 0 0,0 0 0,0 0 0,0 0-1,0 0 1,0 0 0,0 0 0,0 1 0,0-1-1,0 0 1,0 0 0,0 0 0,0 0-1,0 0 1,0 0 0,0 0 0,0 0 0,0 1-1,0-1 1,0 0 0,0 0 0,1 0 0,-1 0-1,0 0 1,0 0 0,0 0 0,0 0 0,0 0-1,0 0 1,0 0 0,0 0 0,0 0-1,1 0 1,-1 0 0,0 0 0,0 0 0,0 0-1,0 1 1,0-1 0,0 0 0,0 0 0,1-1-1,-1 1 1,0 0 0,0 0 0,0 0 0,0 0-1,0 0 1,0 0 0,0 0 0,0 0-1,1 0 1,-1 0 0,0 0 0,0 0 0,0 0-1,0 0 1,0 0 0,0 11-1,1 1 0,0 0 0,1-1 0,0 1 1,0-1-1,2 0 0,-1 0 0,1 0 0,1 0 0,0 0 0,7 9 0,-12-18 15,1-1-1,0 0 1,-1 0 0,1 0-1,0 0 1,0 0-1,0 0 1,0 0-1,0 0 1,0 0-1,0-1 1,0 1-1,0 0 1,0-1 0,1 1-1,-1 0 1,0-1-1,0 0 1,1 1-1,-1-1 1,2 1-1,-1-2 18,-1 1-1,0 0 0,1-1 0,-1 1 1,0-1-1,1 1 0,-1-1 1,0 1-1,0-1 0,0 0 0,0 0 1,1 1-1,-1-1 0,0 0 1,0 0-1,1-2 0,2-2 12,-1 1-1,0-1 1,-1 0 0,1 0-1,-1 0 1,0 0 0,0 0-1,0 0 1,0-7 0,-1 5-65,0 0 1,-1 0 0,0 0-1,0 0 1,0-1 0,-3-9-1,2 14 10,0 0 0,1 0 0,-1 0 0,0 0 0,-1 1 0,1-1 0,0 1-1,-1-1 1,1 1 0,-1-1 0,0 1 0,0 0 0,0 0 0,0 0 0,0 0 0,-1 0-1,1 0 1,-4-2 0,3 3 20,0 0 0,0 0 0,0 0 0,0 0-1,0 1 1,0-1 0,0 1 0,0 0 0,0 0 0,-5 0-1,-2 0-166,3 7 95,8-4 119,6-5 109,66-21 224,-63 19-370,0 0 0,0 1 1,0 0-1,0 1 1,1 0-1,-1 0 1,1 1-1,-1 1 1,1 0-1,0 0 0,-1 1 1,13 3-1,-21-4-13,-1 1 0,1 0 0,-1-1 1,1 1-1,-1 0 0,0 0 0,0 0 0,1 0 0,-1 0 0,0 0 0,0 0 0,0 1 0,0-1 0,0 0 0,0 1 0,-1-1 0,1 0 0,0 1 0,-1-1 1,1 1-1,-1-1 0,1 1 0,-1 1 0,2 5 86,-1 0 0,-1 0 0,1 10 0,-1-14 36,2-5-68,-1-1 0,2 1-1,-1-1 1,0 1-1,0 0 1,0 0 0,1 0-1,-1 0 1,0 0 0,5-1-1,1-1 13,7-4-18,21-13 0,-21 11-179,19-8 1,-26 14 86,0 0 0,-1 0 0,1 1 0,0 0 0,0 1 0,0 0 0,0 0 0,0 0 0,10 2 0,-17-1 44,0 0 1,0 1-1,0-1 1,0 0-1,0 1 1,-1-1-1,1 1 0,0-1 1,0 1-1,0-1 1,-1 1-1,1 0 1,0-1-1,-1 1 0,1 0 1,-1 0-1,1-1 1,-1 1-1,1 0 1,-1 0-1,1 0 0,-1 0 1,1 1-1,3 25-133,-2-15 184,0-2 0,-1-3-14,0 1-1,1 0 1,0 0 0,5 12-1,-7-19-19,1 0 0,-1 0 1,1 0-1,-1 0 0,1 1 0,0-1 0,0 0 1,0 0-1,-1 0 0,1 0 0,0 0 0,0-1 1,0 1-1,1 0 0,-1 0 0,0-1 0,0 1 1,0-1-1,0 1 0,1-1 0,-1 1 0,0-1 1,0 0-1,1 1 0,-1-1 0,0 0 0,1 0 1,-1 0-1,0 0 0,1 0 0,-1 0 0,0-1 1,1 1-1,1-1 0,4-2 16,1 0-1,-1-1 1,0 0-1,8-6 1,12-6 36,-8 5 27,24-19 0,-25 18-155,31-19 1,19-9 3,-75 47 15,0 0 0,0 0 0,1 0 0,0 0 0,0 1 0,1 0 0,-1 1 1,2-1-1,-1 1 0,2 0 0,-1 0 0,1 0 0,0 1 0,1-1 0,0 1 0,-1 9 0,4-14 78,-1-1 0,1 0 0,0 0 0,0 0 0,0 1 0,0-1 0,1 0 0,4 7 0,-6-10-17,1 0 0,0 0 1,0 0-1,-1 0 1,1 0-1,0 0 0,0 0 1,0 0-1,0 0 1,1 0-1,-1 0 0,0-1 1,2 2-1,-2-2-9,-1 0-1,1 0 1,0 0 0,0 1-1,0-1 1,0 0-1,0 0 1,-1-1-1,1 1 1,0 0 0,0 0-1,0 0 1,-1-1-1,1 1 1,0 0-1,0-1 1,0 1-1,-1 0 1,1-1 0,0 1-1,-1-1 1,1 1-1,1-2 1,6-6 45,0-1 0,-1 1 0,0-1 0,0-1 0,7-12 0,23-55-282,-22 45 220,-10 18 8,1 0 0,-2-1 0,0 0 0,-1 1 0,0-1-1,-1-1 1,-1 1 0,0 0 0,-2-20 0,-2 3-184,-1 0 0,-2 1-1,-12-40 1,16 65 73,1 1 0,-1 0 0,0 1 0,-6-9 0,8 12 101,0 1 0,0-1 0,-1 1 0,1 0 0,0-1 0,-1 1 0,1 0 0,0-1 0,-1 1 0,1 0 0,0 0 0,-1-1 0,1 1 0,-1 0 0,1 0 1,0 0-1,-1 0 0,1 0 0,-1-1 0,1 1 0,-1 0 0,1 0 0,0 0 0,-1 0 0,1 0 0,-1 0 0,1 0 0,-1 0 0,1 1 0,-1-1 0,1 0 0,0 0 0,-1 0 0,1 0 0,-1 1 0,1-1 0,0 0 0,-1 0 0,1 1 0,-1-1 0,1 0 0,0 0 0,0 1 1,-1-1-1,1 0 0,0 1 0,-1-1 0,1 1 0,0-1 0,0 0 0,-1 1 0,-10 21-64,4-1 73,2 0 0,0 0 0,2 0 0,0 0 0,1 1 0,1-1 0,2 26 0,1-20 124,-2-17-117,1 1 1,0-1-1,1 0 0,0 0 1,5 16-1,-1-10 7,1 4 128,17 33 0,-21-48-60,0 0 1,0 0-1,1 0 0,0 0 0,0-1 0,0 1 0,0-1 0,1 0 0,-1 0 1,11 6-1,-12-9-39,0-1 0,0 1 0,0-1-1,0 1 1,0-1 0,0 0 0,0 0 0,0 0 0,0-1 0,0 1 0,0-1 0,0 1 0,0-1 0,0 0 0,-1 0 0,1-1 0,0 1 0,4-3 0,5-3 27,0-1-1,20-15 1,25-21-56,-30 24-130,32-30 0,-58 45-37,-5 11-47,2 2 226,0 1 0,1-1 1,0 1-1,0 0 1,1-1-1,0 1 1,0 0-1,1-1 1,0 1-1,1-1 0,5 17 1,-7-23-2,1 0 1,0 0-1,0 1 1,-1-1-1,1 0 1,0 0-1,1 0 1,-1 0-1,0 0 1,1 0-1,-1 0 1,1-1-1,-1 1 0,1 0 1,0-1-1,3 3 1,-4-4 1,1 0 0,0 1 1,-1-1-1,1 0 0,0 0 0,-1 0 0,1 0 1,-1 0-1,1 0 0,0-1 0,-1 1 0,1-1 1,-1 1-1,1-1 0,-1 1 0,1-1 1,-1 0-1,1 0 0,-1 1 0,0-1 0,1 0 1,-1 0-1,0-1 0,2-1 0,17-14-81,-1-1-1,-1 0 1,0-2-1,15-22 1,-21 27-107,-6 13-30,-6 13 95,-2-6 83,1 0 0,0 1-1,0-1 1,0 0 0,1 1-1,0-1 1,1 8 0,0 8 12,-1-19 18,0 0 0,0 1 0,1-1 0,-1 0 0,0 0 0,1 1 0,0-1 0,-1 0 0,1 0 0,0 0 0,0 1 0,1 1 0,4 5 33,-6-8-29,0 0 0,1-1 0,-1 1 0,1 0 0,-1 0 0,1-1 0,-1 1 0,1 0 1,-1-1-1,1 1 0,0-1 0,-1 1 0,2 0 0,-1-1-3,0 1-1,1-1 1,-1 0-1,0 0 1,0 0-1,0 0 1,1-1 0,-1 1-1,0 0 1,0 0-1,0-1 1,0 1-1,2-1 1,9-4 47,-2-1-1,1 0 1,11-8 0,8-5 134,153-76-560,-161 87 393,-13 6-92,-9 1-22,-2 1-50,-1 0 94,0 0-1,1 1 1,-1-1 0,1 1 0,-1 0 0,1 0 0,0 0 0,-1 0 0,1 0 0,0 1 0,-3 1 0,-23 20 35,22-18 43,3-2-38,0 0 0,-1 1 1,1-1-1,1 1 0,-1 0 1,0 0-1,1 0 0,0 0 0,0 0 1,0 0-1,1 1 0,-1-1 1,1 1-1,0-1 0,0 1 1,0 5-1,1-7 8,0-1-1,0 1 0,1-1 1,-1 0-1,0 1 1,1-1-1,0 0 1,-1 1-1,1-1 0,0 0 1,0 0-1,0 0 1,0 1-1,1-1 1,-1 0-1,1-1 0,-1 1 1,1 0-1,0 0 1,-1-1-1,1 1 1,0-1-1,0 1 0,0-1 1,0 0-1,1 0 1,-1 0-1,0 0 1,0 0-1,1 0 0,-1-1 1,4 1-1,2 0 39,0 0 1,0 0-1,0-1 0,1-1 0,-1 1 0,0-1 0,14-4 0,3-2 58,27-11-1,-35 11-129,0 0 0,0-1 0,0-1 0,-1-1 0,-1 0 0,0-1-1,0-1 1,-1 0 0,0-1 0,-2 0 0,1-1 0,-1 0 0,-1-1 0,-1-1 0,0 0 0,-1 0-1,-1-1 1,10-26 0,0-13-54,-3-1 0,-2-1 0,9-87 0,-22 133-109,1 0 0,-2 0-1,-3-20 1,1 24-148,-1 9 135,-4 12 37,-5 19 169,1 0 0,-14 65 0,-3 74 259,24-141-101,0 4 7,0 38 0,5-60-75,0 1-1,1-1 0,0 0 1,1 1-1,1-1 1,6 19-1,-9-29-80,1-1-1,-1 1 1,1-1-1,0 1 1,-1-1-1,1 1 1,0-1-1,0 0 1,0 1-1,0-1 1,0 0-1,0 0 0,0 0 1,0 0-1,0 0 1,1 0-1,-1 0 1,0 0-1,1 0 1,-1-1-1,1 1 1,-1-1-1,1 1 1,-1-1-1,1 1 1,-1-1-1,1 0 1,-1 0-1,1 1 1,-1-1-1,1 0 1,0-1-1,-1 1 1,1 0-1,-1 0 1,4-2-1,3-1 76,1-1 0,-1 0 0,0 0 0,0-1 0,10-7-1,0 0-20,80-49-595,-81 48 288,-42 54-85,23-38 331,1-1-1,-1 1 1,1-1-1,0 1 1,-1-1 0,1 1-1,0 0 1,1 0 0,-1 0-1,0-1 1,1 1 0,0 0-1,-1 0 1,1 0 0,1 3-1,-1-4 19,0 0-1,1 0 1,-1-1 0,1 1-1,-1 0 1,1-1-1,0 1 1,0 0 0,0-1-1,0 1 1,0-1-1,0 1 1,0-1 0,0 0-1,1 1 1,-1-1-1,1 0 1,-1 0 0,1 0-1,-1 0 1,1 0-1,-1 0 1,1-1 0,0 1-1,2 0 1,2 1 0,0-1 1,0-1-1,-1 1 1,1-1-1,0 0 1,0 0-1,0-1 1,0 0-1,0 0 1,-1 0-1,11-4 0,-9 3-8,0-1-1,0 0 1,-1 0-1,1-1 0,-1 1 1,0-2-1,0 1 0,10-10 1,-15 13-19,0 1 0,0-1 0,-1 0-1,1 0 1,0 0 0,0 0 0,-1 1 0,1-1 0,-1 0 0,1 0 0,-1 0 0,0 0 0,1-1 0,-1 1-1,0 0 1,1 0 0,-1 0 0,0 0 0,0 0 0,0 0 0,0 0 0,0 0 0,0 0 0,-1-1 0,1 1-1,0 0 1,0 0 0,-1 0 0,1 0 0,-1 0 0,1 0 0,-1 0 0,1 0 0,-1 0 0,0 0 0,1 1-1,-1-1 1,0 0 0,0 0 0,0 1 0,1-1 0,-1 0 0,0 1 0,0-1 0,0 1 0,0-1-1,0 1 1,0-1 0,-2 1 0,-5-4-49,0 1 1,0 1-1,0-1 0,-1 1 1,1 1-1,-1 0 0,1 0 0,-1 0 1,-14 2-1,10 0 29,-2 0 190,16 1-29,11 3 17,0-2 58,1-1 0,0 0-1,0 0 1,16-1 0,11 1-93,192 25 67,-200-26-4608,-58-4-13029,12 3 14943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1:37.4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67 221 5408,'-12'-6'1049,"0"-1"0,-20-14-1,31 21-833,0-1 0,0 1 0,1-1 0,-1 0 0,0 0-1,1 1 1,-1-1 0,0 0 0,1 0 0,-1 0 0,1 0 0,0 0-1,-1 0 1,1 0 0,0 0 0,-1 0 0,1 0 0,0 0-1,0 0 1,0 0 0,0 0 0,0 0 0,0 0 0,0 0-1,0 0 1,0 0 0,0 0 0,1 0 0,-1 0 0,0 0 0,1 0-1,-1 1 1,1-1 0,-1 0 0,1 0 0,-1 0 0,1 0-1,0 1 1,-1-1 0,1 0 0,1-1 0,4-3 449,-1 1 0,1-1 0,0 1 0,11-5 0,-12 6-480,27-14 261,1 2-1,44-15 0,72-13-1516,-133 39-329,0 1 0,0 0 0,-1 1 0,1 1 0,1 1 0,26 2 0,-2 5-1335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1:37.7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70 3328,'0'1'42,"-33"4"10218,33-5-10147,0 0 0,0 0 0,0 0 0,-1 0-1,1 0 1,0 0 0,0 0 0,0 0 0,0 0 0,0 0-1,-1 0 1,1 0 0,0 0 0,0 0 0,0 0-1,0 0 1,0 0 0,-1 0 0,1 0 0,0 0 0,22-19 2464,-15 13-2238,0 0 0,0 0 0,1 0-1,0 1 1,0 0 0,10-4 0,-17 9-306,5-3 273,1 0 1,-1 1-1,1 0 0,13-2 0,-18 4-218,0 0 0,0 0 0,0 0 0,0 1 0,0-1 0,0 0 1,0 1-1,0-1 0,0 1 0,0 0 0,-1 0 0,1-1 0,0 1 0,0 0 0,-1 1 0,1-1 0,0 0 0,-1 0 0,1 1 0,1 2 0,2 2 40,0 1 0,-1 0 0,1 0-1,3 10 1,-5-10-154,-2-5-100,0 0-1,0-1 1,1 1-1,-1-1 0,0 1 1,0-1-1,1 1 1,-1-1-1,1 0 1,-1 0-1,1 0 0,-1 0 1,1 0-1,3 2 1,8 3-1064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1:38.4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85 9632,'-27'-51'4384,"22"46"-3840,2 1-64,3-1-384,0-1-320,3 1 128,2-3-3872,8 8 2208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1:42.1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282 635 2912,'-2'-1'273,"1"0"0,-1 0 0,0 0 0,1 0 0,-1 0 0,1 0 0,-1 0 0,1-1 0,-2-1 0,-9-8 3653,4 7-3364,0 0 1,-1 0-1,1 1 0,-1 0 1,0 1-1,1 0 1,-1 0-1,0 1 0,0 0 1,-14 0-1,19 2-469,-1-1 0,0 1-1,0 0 1,1 1 0,-1-1 0,0 1-1,1 0 1,-1 0 0,1 0-1,0 0 1,0 1 0,0 0 0,0 0-1,-4 3 1,-1 3-30,1-1 0,0 1 0,0 0 1,-10 16-1,15-18 10,-1 0-1,1 0 1,1 0 0,-1 1 0,1-1-1,0 1 1,1-1 0,0 1 0,0 0 0,1 0-1,0-1 1,0 1 0,1 0 0,0-1 0,0 1-1,3 10 1,-3-16-17,0 1 0,-1-1-1,1 0 1,0 0 0,0 0-1,1 0 1,-1 0 0,0 0 0,1 0-1,-1 0 1,3 2 0,-3-3-26,0 0 0,0-1 0,0 1 0,0 0 0,0-1 0,0 1 0,0-1 0,0 1 0,0-1 0,1 0 0,-1 1 0,0-1 0,0 0 0,0 0 0,0 0 0,1 0 0,-1 0 0,0 0 0,0 0 0,0 0 0,0 0 0,1 0 0,-1-1 0,2 0 0,8-4 147,0-1 1,-1 0 0,1-1 0,13-12-1,35-36 231,-46 41-391,0-1 0,-1 0 0,-1-1 0,-1-1 1,0 0-1,-1 0 0,-1-1 0,13-36 0,-2-23-93,13-102-1,-28 156 97,0-6-79,0-1 1,-2 1-1,-1-1 0,-5-42 1,-1 48-530,-2 15 18,7 9 537,-1-1-1,1 1 0,0 0 0,-1 0 1,1 0-1,-1 0 0,1 0 0,0 0 0,-1 0 1,1 0-1,0 0 0,-1 0 0,1 1 1,-1-1-1,1 0 0,0 0 0,-1 0 0,1 0 1,0 0-1,-1 1 0,1-1 0,0 0 1,-1 0-1,1 1 0,0-1 0,0 0 0,-1 0 1,1 1-1,0 0 0,-4 3 2,0 1 0,1 0 0,0 0 0,0 1 0,0-1 0,1 0 1,0 1-1,0 0 0,-1 6 0,-1 8 133,-3 31 0,3-6 22,3 0 0,1 0 0,8 60 0,-5-85-33,1 1-1,0-1 1,2 0-1,0 0 0,2-1 1,0 0-1,1 0 1,1-1-1,19 27 0,-24-38-26,1 0-1,0-1 0,0 0 1,1 0-1,0 0 1,0-1-1,0 0 0,1-1 1,-1 1-1,1-1 0,0-1 1,10 4-1,-13-6 1,0 1 1,0-1-1,0 0 0,1-1 0,-1 1 1,0-1-1,0 0 0,0 0 0,0-1 1,1 1-1,-1-1 0,0-1 1,0 1-1,0 0 0,-1-1 0,1 0 1,0 0-1,0-1 0,-1 1 0,0-1 1,8-6-1,-7 4-58,0 0 0,0 0 1,0 0-1,0-1 0,4-8 0,-8 13-11,0-1 1,0 0-1,0 1 0,0-1 0,0 0 0,-1 0 0,1 0 0,-1 0 0,1 1 0,-1-1 0,0 0 0,0 0 0,0 0 0,0 0 0,0 0 0,0 0 0,0 0 0,0 0 0,-1 0 0,1 0 0,-1 0 1,0 0-1,1 1 0,-3-4 0,3 4-28,-1 1-1,0-1 1,1 0 0,-1 0 0,0 1 0,0-1 0,1 0-1,-1 1 1,0-1 0,0 1 0,0-1 0,0 1 0,0-1 0,0 1-1,0 0 1,0-1 0,0 1 0,0 0 0,0 0 0,0 0-1,0 0 1,0 0 0,0 0 0,0 0 0,0 0 0,0 0 0,0 1-1,0-1 1,0 0 0,-1 1 0,-2 0-8,1 1 1,0-1-1,0 1 1,-1 0-1,1 0 1,-5 4-1,5-3 69,-1 0-1,1 1 0,0-1 1,0 1-1,0-1 1,1 1-1,-1 0 0,1 0 1,0 0-1,0 0 0,0 0 1,0 1-1,1-1 1,0 1-1,0-1 0,0 1 1,0-1-1,1 1 0,0-1 1,0 1-1,0 0 1,0-1-1,1 1 0,0-1 1,0 1-1,0-1 0,0 1 1,1-1-1,0 0 0,0 1 1,0-1-1,0 0 1,0 0-1,1-1 0,5 7 1,-6-7 14,1 0-1,-1 0 1,1-1 0,0 1 0,0-1 0,0 0 0,0 0 0,0 0 0,0 0 0,0 0-1,1-1 1,-1 1 0,1-1 0,-1 0 0,1 0 0,6 1 0,-4-2 22,1-1-1,-1 1 1,0-1 0,1 0 0,-1 0-1,0-1 1,0 0 0,0 0 0,7-3-1,102-54 217,-83 41-248,-8 5 6,-1 0 0,-1-2 1,0 0-1,-1-2 0,-1 0 1,31-35-1,-29 24 61,-2-1 1,-1-1-1,16-35 0,35-104-379,-53 121 382,17-85 1,-33 127-220,0 0 0,0-1 0,0 1 0,-1-1 0,1 1 0,-2-1 1,1 1-1,-1-1 0,-1-7 0,1 14 106,1-1-1,0 1 1,0 0 0,0 0-1,0 0 1,0-1 0,0 1-1,0 0 1,-1 0 0,1 0-1,0-1 1,0 1 0,0 0-1,0 0 1,-1 0 0,1 0-1,0-1 1,0 1 0,0 0-1,-1 0 1,1 0 0,0 0-1,0 0 1,-1 0 0,1 0-1,0 0 1,0 0 0,0 0-1,-1 0 1,1 0 0,0 0-1,0 0 1,-1 0 0,-10 5-142,-7 10 43,18-15 96,-10 11 13,0 0 0,1 0 0,1 1 0,0 0 0,1 0 0,0 1 0,1 0 0,-6 16 0,-28 111 37,40-138-36,-11 47 37,2 1 0,3 0 0,-1 69 0,8-106-14,0 0-1,0 1 0,1-1 1,1 0-1,0 0 0,1 0 1,0 0-1,1-1 0,8 16 1,-9-22 12,0 1 1,1-1-1,0 0 1,-1 0 0,2-1-1,-1 1 1,1-1-1,0 0 1,7 4 0,-8-6 15,-1-1 1,1 1-1,0-1 1,0 0-1,0-1 1,0 1-1,0-1 1,0 0-1,0 0 1,1-1-1,-1 1 1,0-1 0,0 0-1,6-1 1,2-1-7,-1-1 1,1 0 0,-1 0 0,0-2 0,0 1 0,19-12 0,-25 13-25,0 0-1,-1-1 1,0 0 0,0 0 0,0 0 0,0-1 0,-1 1 0,1-1 0,-1 0 0,-1-1 0,1 1 0,-1-1 0,0 1 0,4-11 0,-6 15-41,-1 0 0,1-1 0,-1 1 0,0 0-1,1-1 1,-1 1 0,0-1 0,0 1 0,0-1 0,0 1 0,0 0 0,0-1 0,0 1-1,-1-1 1,1 1 0,-1 0 0,1-1 0,-1 1 0,0-2 0,0 2-2,1 0 0,-1 1 1,0-1-1,0 1 0,1-1 0,-1 1 1,0-1-1,0 1 0,0 0 1,0-1-1,1 1 0,-1 0 0,0 0 1,0-1-1,0 1 0,0 0 0,0 0 1,0 0-1,0 0 0,0 0 1,0 0-1,0 1 0,1-1 0,-1 0 1,0 0-1,0 1 0,0-1 0,0 0 1,-1 1-1,-3 2-7,0-1-1,0 1 1,1 0 0,-1 1-1,0-1 1,1 1 0,0 0-1,0 0 1,0 0 0,-5 8-1,6-9 48,1 1-1,0-1 1,0 1-1,0 0 1,0-1-1,1 1 1,-1 0-1,1 0 1,0 0-1,0 0 1,0 0 0,1 1-1,-1-1 1,1 0-1,1 7 1,-1-9 0,0 0 1,1 0 0,-1 0 0,1 0 0,0-1-1,0 1 1,0 0 0,0 0 0,0 0 0,0-1-1,0 1 1,0-1 0,1 1 0,-1-1 0,0 1 0,1-1-1,0 0 1,-1 1 0,1-1 0,0 0 0,-1 0-1,1 0 1,0-1 0,0 1 0,0 0 0,0-1-1,0 1 1,0-1 0,0 0 0,0 1 0,0-1-1,2 0 1,8-1 75,-1 1 0,1-2 0,-1 0 1,18-5-1,-25 6-112,4-1 55,206-45 35,-140 33 33,36-4-277,-91 17-235,-19 2 401,0-1-1,0 0 1,0 1-1,0-1 1,0 0-1,0 0 0,0 1 1,0-1-1,0 0 1,0 1-1,0-1 1,0 0-1,0 0 1,0 1-1,-1-1 1,1 0-1,0 1 0,0-1 1,0 0-1,0 0 1,-1 1-1,1-1 1,0 0-1,0 0 1,0 0-1,-1 1 1,1-1-1,0 0 0,-1 0 1,-9 16 81,4-6-30,1-3-42,1 0 0,0 0 0,-3 12 0,6-18 13,0 1 1,1 0-1,-1 0 0,1 0 0,0 0 1,0 0-1,-1 0 0,1 0 1,0 0-1,1 0 0,-1 0 0,0-1 1,1 1-1,-1 0 0,1 0 1,-1 0-1,1 0 0,0-1 0,0 1 1,1 2-1,-1-3 4,0 0 1,0-1-1,0 1 0,0 0 1,0 0-1,1-1 0,-1 1 1,0-1-1,0 1 1,1-1-1,-1 1 0,0-1 1,1 0-1,-1 1 0,1-1 1,-1 0-1,0 0 0,1 0 1,-1 0-1,0-1 1,1 1-1,-1 0 0,0 0 1,3-1-1,2-1 48,1 0 0,-1 0 0,9-5 0,0-1-45,-1 0 1,-1-1-1,1-1 1,-2 0-1,1 0 1,-1-2-1,-1 1 0,19-25 1,-14 13 12,-2 0 1,-1-1-1,0-1 0,13-38 1,52-205-26,-72 245-53,-3 11-88,0 0 1,0 0-1,1-20 1,-5 32 125,1 0-1,0 0 1,0 0 0,0 0 0,0 0-1,0 0 1,0 0 0,0 0 0,0 0-1,0 0 1,0 0 0,0 1 0,0-1-1,0 0 1,0 0 0,0 0 0,-1 0-1,1 0 1,0 0 0,0 0 0,0 0-1,0 0 1,0 0 0,0 0 0,0-1-1,0 1 1,0 0 0,0 0 0,0 0-1,0 0 1,0 0 0,0 0 0,0 0-1,-1 0 1,1 0 0,0 0 0,0 0-1,0 0 1,0 0 0,0 0 0,0 0-1,0 0 1,0 0 0,0 0 0,0 0-1,0 0 1,0 0 0,0-1 0,0 1-1,0 0 1,0 0 0,0 0 0,0 0-1,0 0 1,0 0 0,0 0 0,0 0-1,0 0 1,0 0 0,0 0 0,0 0-1,0 0 1,0-1 0,0 1 0,0 0-1,0 0 1,0 0 0,-5 7-130,-4 12 72,-4 18 108,2 1-1,-8 48 0,-4 79 334,19-130-339,1-5-5,3 45 0,1-32-17,2-10 313,-3-32-430,0 0 0,0 0 0,0 0 0,0 0 0,0 0 0,1 0 0,-1 0 0,0 0 0,1 0 0,-1 0 1,0 0-1,1 0 0,-1 0 0,1-1 0,0 1 0,-1 0 0,1 0 0,0 0 0,-1-1 0,1 1 0,0 0 1,0-1-1,-1 1 0,1-1 0,0 1 0,1 0 0,0-3-521,-1 0 1,1 0-1,-1 0 1,0 0-1,0 0 0,0-1 1,0 1-1,0 0 1,-1-1-1,2-3 1,-2 2 528,-1 1 1,0-1-1,1 1 1,-1-1 0,0 1-1,-1-1 1,1 1-1,0 0 1,-1-1 0,0 1-1,0 0 1,0 0-1,0 0 1,0 1-1,-1-1 1,1 0 0,-1 1-1,-5-4 1,-6-4 1408,1 1-1,-29-13 1,23 12 501,14 7-1202,3 2-405,1 1 0,0-1 1,-1 0-1,1 0 0,0 1 0,0-1 0,0 0 0,-1 0 0,1 0 0,0-1 0,0 1 0,-1-2 0,2 3-192,0 0-1,0 0 0,0-1 0,0 1 1,0 0-1,1 0 0,-1 0 1,0 0-1,0-1 0,0 1 0,0 0 1,0 0-1,0 0 0,0 0 1,0 0-1,1-1 0,-1 1 0,0 0 1,0 0-1,0 0 0,0 0 1,1 0-1,-1 0 0,0 0 0,0 0 1,0 0-1,0 0 0,1 0 1,-1-1-1,0 1 0,0 0 0,0 0 1,0 0-1,1 0 0,16-1 54,-1 1-1,1 0 1,0 1 0,-1 0-1,1 1 1,17 6-1,15 0-60,149 25 112,-174-25-140,-23-8 13,0 0-1,0 0 1,-1 1-1,1-1 0,0 0 1,-1 0-1,1 1 1,0-1-1,-1 1 0,1-1 1,-1 1-1,1-1 1,-1 1-1,1-1 0,-1 1 1,1-1-1,-1 1 1,1-1-1,-1 1 0,0 0 1,1-1-1,-1 1 1,0 0-1,0-1 0,1 1 1,-1 0-1,0 0 0,0-1 1,0 2-1,-2 2 45,0 0-1,0-1 0,-1 1 1,1-1-1,-1 0 0,0 0 1,0 0-1,0 0 0,0-1 1,-1 1-1,1-1 0,-1 1 0,-4 1 1,-15 12 71,16-10-65,2-2 12,0 0-1,0 0 0,1 0 0,-1 1 0,1-1 0,0 1 1,1 0-1,-1 0 0,-5 11 0,9-16-42,0 1 0,0-1 0,0 0-1,0 1 1,0-1 0,-1 0 0,1 1 0,0-1-1,0 0 1,0 1 0,0-1 0,0 0-1,0 0 1,0 1 0,1-1 0,-1 0 0,0 1-1,0-1 1,0 0 0,0 1 0,0-1 0,0 0-1,1 0 1,-1 1 0,0-1 0,0 0-1,0 0 1,0 1 0,1-1 0,-1 0 0,0 0-1,0 0 1,1 1 0,-1-1 0,0 0 0,1 0-1,-1 0 1,0 0 0,0 0 0,1 0-1,-1 0 1,0 1 0,1-1 0,14-1 292,-12 1-214,20-4 65,0-1-1,0-1 1,-1-1 0,44-20 0,-28 11-83,-21 9-107,-1-2 1,24-16 0,-36 22 61,-8-4-287,0 4 146,58 3 660,-45 1-449,-1 0 1,0 1-1,0 0 0,0 1 1,0-1-1,0 2 0,0-1 1,12 9-1,-4-1 177,-1 0 0,26 27-1,-36-32-247,1-1 0,0 0 0,0 0 0,0 0 0,1-1 0,-1 0 0,1 0 0,0-1 0,0 0 0,0 0 0,1-1 0,-1 0 0,1 0 0,-1 0 0,1-1 0,0 0 0,0-1 0,-1 0 0,1 0-1,11-2 1,17-5-978,55-18-1,-8-5-7641,-47 17 4981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1:43.2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50 117 3136,'-2'-1'621,"0"-1"0,1 1 0,-1-1 0,1 0 0,-1 0 0,1 1 0,-1-4 0,1 3-88,0 1 0,0-1 0,-1 0 0,1 1 0,0-1 0,-1 1 0,1-1 0,-1 1 0,-1-2 0,2 3-216,-1-1 1,1 0-1,-1 0 0,1 0 0,-1 0 0,1 0 0,0 0 0,-1-1 0,1 1 1,0 0-1,0-1 0,0 1 0,0 0 0,0-1 0,0 1 0,-1-4 1,2 5-235,0-1 0,0 1 1,0-1-1,0 0 0,0 1 1,0-1-1,0 1 0,1-1 1,-1 1-1,0-1 0,0 0 1,0 1-1,0-1 0,1 1 1,-1-1-1,0 1 0,1-1 1,-1 1-1,1-1 0,0 0-33,0 0 0,0 0 0,1 0 0,-1 0 0,1 0 0,-1 0 0,0 0 0,1 1-1,2-2 1,27-6 515,1 2 1,55-6-1,-68 10-463,53-5 116,125 2 1,-191 6-419,1-1 0,0 1-1,0 0 1,11 3 0,-16-3-319,1 0-1,-1 0 1,0 1 0,0-1 0,0 0 0,3 3-1,-3-2-657,0 0-1,0 0 0,0 1 1,0-1-1,-1 0 0,3 5 0,5 7-3056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1:55.4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354 495 2080,'3'2'814,"-6"-5"-407,0 1 652,3 2-1037,0 0 1,0 0-1,0 0 1,0 0-1,0 0 1,0 1 0,1-1-1,-1 0 1,0 0-1,0 0 1,0 0-1,0 0 1,0 0-1,0 0 1,0 0 0,0 0-1,0 0 1,0 0-1,0 0 1,0 0-1,1 0 1,-1 0-1,0 0 1,0 0 0,0 0-1,0 0 1,0 0-1,0-1 1,0 1-1,0 0 1,0 0-1,0 0 1,0 0 0,0 0-1,0 0 1,0 0-1,0 0 1,1 0-1,-1 0 1,0 0-1,0 0 1,0 0 0,0 0-1,0 0 1,0 0-1,0-1 1,0 1-1,0 0 1,0 0-1,0 0 1,0 0 0,0 0-1,0 0 1,0 0-1,0 0 1,0 0-1,0 0 1,0 0-1,-1-2 200,0 1 0,0 0-1,0 0 1,0 0-1,0 0 1,0 0-1,-1 0 1,1 0-1,0 1 1,-1-1-1,1 0 1,0 1-1,-1-1 1,-1 0-1,-5 0 58,1 0 0,-1 0 0,0 1 0,0 0 0,0 0 0,0 1-1,-13 3 1,2-1-19,-1-1-49,0 2 0,1 1 1,-36 12-1,45-13-112,-1 1 1,1 0-1,0 1 0,1 0 0,-1 1 1,1 0-1,1 0 0,-10 10 0,15-13-64,0 0-1,0 0 1,0 0-1,0 0 0,1 0 1,0 0-1,0 1 1,0-1-1,0 1 0,1-1 1,0 1-1,-1 4 1,1-6-13,1 0 0,0-1 0,0 1 0,0-1 0,1 1 0,-1 0 0,1-1 0,-1 1 0,1-1 0,0 0 0,0 1 0,0-1 0,0 1 0,0-1 0,0 0 0,1 0 0,-1 0 0,1 0 0,-1 0 0,1 0 0,0 0 0,0 0 0,0-1 0,3 3 0,-2-2 63,0 0-1,0-1 1,1 1 0,-1-1 0,0 1 0,1-1 0,0 0 0,-1 0 0,1-1 0,-1 1 0,1-1 0,5 0 0,-2 0 19,-1-1 0,1 0 0,-1 0 0,0-1 0,0 1 0,10-5 0,-1-2 42,0 0-1,0-1 1,-1 0-1,18-16 0,-18 13-101,-2 0-1,1 0 0,-2-1 0,0-1 0,0 0 0,-1 0 1,-1-1-1,0-1 0,-1 1 0,5-18 0,2-8-41,-1 0 0,8-51-1,-18 69-10,23-157-3,-24 156-70,-2 19 29,-1 1-1,1-1 1,-1 1-1,1-1 0,-1 0 1,-1 1-1,1-1 0,-1 0 1,1 1-1,-1-1 0,-3-5 1,4 10 51,0 0 0,0-1 1,0 1-1,0 0 0,0 0 0,0 0 1,0 0-1,0-1 0,0 1 0,0 0 1,-1 0-1,1 0 0,0 0 0,0 0 1,0-1-1,0 1 0,0 0 0,-1 0 1,1 0-1,0 0 0,0 0 0,0 0 1,0 0-1,-1 0 0,1 0 0,0 0 1,0 0-1,0 0 0,-1 0 0,1-1 1,0 1-1,0 1 0,0-1 0,-1 0 1,1 0-1,0 0 0,0 0 0,-7 7 32,-3 14 55,-5 28 50,-10 64-1,8-34 141,16-75-262,-23 125 411,22-117-343,1 0 1,1 0 0,0 0 0,1 0 0,0 0 0,1 0-1,0 0 1,6 17 0,-7-25-26,1 0 0,0 0 0,0 0 0,1 0 0,-1 0 0,1-1 0,-1 1-1,1-1 1,0 0 0,0 0 0,1 0 0,-1 0 0,1 0 0,-1-1 0,1 1 0,0-1 0,0 0 0,0-1 0,0 1 0,0 0-1,1-1 1,-1 0 0,0 0 0,1-1 0,-1 1 0,0-1 0,1 0 0,-1 0 0,1 0 0,-1 0 0,0-1 0,1 0 0,-1 0-1,5-2 1,29-8 130,-15 5-139,-1-1 0,1-1 0,-1-1 1,24-14-1,-36 14-178,-9 9 119,-1 0 1,0 0-1,0 0 1,0 0-1,0 0 1,0 0-1,0 0 1,0 0-1,0 0 1,0-1-1,0 1 1,0 0-1,0 0 1,0 0-1,0 0 1,0 0-1,0 0 1,0-1-1,0 1 1,0 0-1,0 0 1,0 0-1,0 0 1,0 0-1,0 0 1,0 0-1,0 0 1,0-1-1,0 1 1,0 0-1,0 0 1,0 0-1,-1 0 1,1 0-1,0 0 1,0 0-1,0 0 1,0 0-1,0-1 1,0 1-1,0 0 1,0 0-1,0 0 1,-1 0-1,1 0 1,0 0 0,-2 0-46,1 0 0,-1 0 0,0 0 0,1 0 0,-1 0 0,0 0 0,1 0 0,-1 1 0,1-1 0,-1 1 0,-1 0 0,-5 2 27,-1 1-1,2 1 1,-1-1-1,0 1 1,1 0-1,0 1 1,0 0-1,1 0 1,-1 0-1,1 1 1,1 0-1,-1 0 1,-6 13-1,11-18 52,0 1 0,0-1 0,0 1 0,1 0-1,-1-1 1,1 1 0,-1 0 0,1 0 0,0-1-1,0 1 1,1 0 0,-1 0 0,0-1-1,1 1 1,0 0 0,-1-1 0,1 1 0,2 4-1,-2-6 24,0 1-1,0-1 0,0 1 1,0-1-1,0 0 0,0 1 1,1-1-1,-1 0 0,0 0 1,1 0-1,-1 0 0,0 0 1,1 0-1,0 0 1,-1 0-1,1-1 0,-1 1 1,1-1-1,0 1 0,-1-1 1,1 1-1,0-1 0,0 0 1,-1 0-1,1 0 0,0 0 1,0 0-1,-1 0 0,1-1 1,3 0-1,3-3 35,1 0 0,-1 0 1,0-1-1,0 0 0,0 0 0,0-1 1,-1 0-1,9-9 0,-7 6-67,-3 4 11,0 0 1,-1-1 0,0 0-1,0 0 1,-1 0-1,6-11 1,-9 16-45,0 0 0,0-1 0,-1 1 0,1-1 0,-1 1 0,1-1 0,-1 1-1,0-1 1,1 1 0,-1-1 0,0 1 0,0-1 0,0 1 0,0-1 0,0 1 0,-1-1 0,1 0 0,0 1 0,-1-1 0,1 1 0,-1 0-1,1-1 1,-1 1 0,0-1 0,0 1 0,1 0 0,-1-1 0,0 1 0,0 0 0,0 0 0,-1 0 0,1 0 0,0 0 0,0 0-1,0 0 1,-1 0 0,1 0 0,-1 1 0,1-1 0,-3 0 0,1-1-27,-1 0 0,1 1 0,-1 0-1,0 0 1,1 0 0,-1 0 0,0 0 0,0 1 0,1 0-1,-1-1 1,0 2 0,0-1 0,0 0 0,1 1 0,-1-1-1,0 1 1,0 0 0,1 0 0,-1 1 0,1-1 0,-1 1 0,-4 3-1,7-5 53,1 0 0,0 0 0,-1 1 0,1-1-1,0 0 1,-1 0 0,1 0 0,0 1 0,0-1-1,-1 0 1,1 1 0,0-1 0,0 0-1,-1 0 1,1 1 0,0-1 0,0 0 0,0 1-1,0-1 1,-1 0 0,1 1 0,0-1 0,0 1-1,0-1 1,0 0 0,0 1 0,0-1 0,0 0-1,0 1 1,0-1 0,0 1 0,0-1 0,0 0-1,0 1 1,1-1 0,-1 0 0,0 1-1,0-1 1,0 0 0,0 1 0,1-1 0,-1 0-1,0 1 1,0-1 0,1 0 0,-1 0 0,0 1-1,0-1 1,1 0 0,-1 0 0,0 0 0,1 1-1,-1-1 1,0 0 0,1 0 0,-1 0-1,1 0 1,21 7 347,4-5-26,0-1-1,39-3 1,-33 0-115,-3 0 68,53-11 0,-20-5-219,-55 16-55,0-1 0,0 0 0,0-1 0,-1 1 0,0-2 1,8-5-1,-13 9-2,0 0 0,0 0 0,0 0 0,0-1 0,0 1 0,0 0 0,-1 0 0,1-1 0,0 1 0,-1-1 0,0 1 0,1 0 0,-1-1 0,0 1 0,1-1 0,-1 1 0,0-1 0,0 1 0,0-1 0,0 1 0,-1-1 0,1 1 0,0-1 0,0 1 0,-1-1 1,1 1-1,-1 0 0,0-1 0,1 1 0,-2-2 0,1 2-30,1 0 1,-1 0-1,0 0 0,1 0 1,-1 0-1,0 1 1,0-1-1,0 0 1,0 0-1,0 1 1,0-1-1,0 1 1,0-1-1,0 1 1,0-1-1,0 1 0,0 0 1,0-1-1,0 1 1,0 0-1,0 0 1,-1 0-1,1 0 1,0 0-1,-2 0 1,0 0-28,1 0 1,-1 1 0,1-1 0,-1 1 0,1-1 0,-1 1 0,1 0 0,0 0 0,-1 0 0,1 0 0,-2 2 0,-2 1 48,0 1 0,0 0 1,1 0-1,0 0 0,0 0 0,0 1 1,1 0-1,0 0 0,0 0 0,-4 9 0,8-12 21,-1-1 0,1 1 0,0 0 0,0-1 0,0 1-1,0 0 1,0-1 0,0 1 0,1-1 0,-1 1-1,1 0 1,0-1 0,0 1 0,0-1 0,0 1 0,0-1-1,1 0 1,-1 0 0,1 1 0,-1-1 0,1 0 0,0 0-1,0 0 1,0-1 0,2 3 0,0 0 89,1-1 0,-1 1 0,1-1 0,0 0-1,0 0 1,0-1 0,0 0 0,0 1 0,1-2 0,-1 1 0,8 1 0,0-3-22,0 0-1,-1-1 1,1-1 0,0 0-1,-1-1 1,17-5 0,-28 8-75,7-3 15,0 0 1,0-1 0,-1 1 0,0-1 0,12-9 0,29-26 44,-10-2-146,-37 34-105,-1 4 241,0 5-55,0-2-38,5 17-198,0 0 246,-1 5-146,-3-20 143,0 0 0,0-1 0,-1 1 0,1 0 0,-1 0 0,1 0 0,-1 0 0,0 0 0,0 0 1,0 0-1,0 0 0,0 0 0,0 0 0,-1 0 0,1 0 0,-1 0 0,1-1 0,-1 1 0,-1 3 0,-4 5 48,-5 4-74,9-11 34,-1-1 1,0 0-1,0 1 1,0-1-1,0 0 1,-1 0-1,1-1 1,0 1-1,-1-1 1,-6 2-1,5-2 3,1-1 1,-1 0-1,1 0 1,-1-1-1,0 0 0,1 1 1,-1-1-1,1-1 1,-1 1-1,-7-4 0,5 3-14,4 3-303,4 7 259,0-1 0,0 0 0,1 0 0,-1 0-1,7 12 1,-7-17 72,-1 0 1,1 0-1,0-1 0,0 1 0,1-1 0,-1 1 0,0-1 0,3 3 0,-3-4 6,0 1 0,0-1 0,0 0 0,0 1 0,0-1 0,0 0 0,0 0 0,0 0 0,0 0 0,1 0 0,-1 0 0,0 0 0,0 0-1,0 0 1,0-1 0,2 0 0,8-2 51,-1-1 0,1 0 0,16-10 0,-15 7 2,24-9 0,76-27 15,-73 28-190,-27 10 83,1 1-1,-1 0 0,25-5 1,-33 9-13,-1 0 0,1-1 1,0 0-1,-1 1 0,1-1 1,0-1-1,6-2 0,-2 5-77,-7-1 266,13-3-139,-11 1-139,-2 0-539,-1 0-541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1:57.1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26 487 3232,'-25'21'12935,"25"-21"-12883,0 0 0,0 0 1,0 0-1,0 0 0,0-1 1,0 1-1,8-43 2402,-7 35-2204,1 2-146,0 0 0,1 0 0,-1 1 0,1-1 0,0 1 0,1-1 0,-1 1 0,1 0 0,0 1 0,0-1 0,1 1 0,-1-1 0,8-4 0,5-4 164,1 1 1,30-14-1,-42 23-213,70-33 616,-67 33-646,0-1-1,0 1 0,0 1 0,1 0 1,-1 0-1,14 0 0,-19 2-37,-1 0 0,1 0 0,0 1 0,-1-1-1,1 1 1,0 0 0,-1 0 0,4 2 0,-6-3 14,0 0 1,0 1-1,0-1 1,-1 1-1,1-1 1,0 1-1,-1-1 1,1 1-1,-1 0 1,1-1-1,0 1 1,-1 0-1,1-1 1,-1 1-1,0 0 1,1 0-1,-1-1 1,0 1-1,1 0 1,-1 0-1,0 0 1,0 0-1,1-1 1,-1 1-1,0 0 1,0 0-1,0 0 1,0 0-1,0 0 1,-1-1 0,1 1-1,0 0 1,0 0-1,-1 0 1,1 1-1,-5 9 22,0 0 1,-1-1-1,-6 11 1,6-12 33,0 0 0,1 0 0,1 1 0,-5 11 0,9-21-45,0 0 1,0 0-1,0 0 1,0 0-1,0 1 1,0-1-1,0 0 1,0 0 0,0 0-1,0 0 1,1 0-1,-1 1 1,0-1-1,0 0 1,0 0-1,0 0 1,0 0-1,0 0 1,0 0-1,0 0 1,0 1 0,0-1-1,1 0 1,-1 0-1,0 0 1,0 0-1,0 0 1,0 0-1,0 0 1,0 0-1,1 0 1,-1 0 0,0 0-1,0 0 1,0 0-1,0 0 1,0 0-1,1 0 1,-1 0-1,0 0 1,0 0-1,0 0 1,0 0 0,0 0-1,1 0 1,-1 0-1,0 0 1,0 0-1,0 0 1,15-3 364,19-10-128,-3-3-230,2 1-1,-1 2 1,51-12 0,-81 24-48,0 1 0,0-1 1,0 1-1,0 0 0,0 0 1,-1 0-1,1 0 0,0 0 1,3 1-1,-5-1 18,1 0 0,-1 0 0,0 1 0,1-1 0,-1 0 0,0 1 0,1-1 0,-1 0 0,0 1 0,1-1 0,-1 0 0,0 1 0,1-1 0,-1 1 0,0-1 0,0 0 0,0 1 0,0-1 0,1 1 0,-1-1 0,0 1 0,0-1 0,0 1 0,0-1 0,0 1 0,0-1 0,0 1 0,0-1 0,0 1 0,0-1 0,0 0 0,-1 1 0,1-1 0,0 1 0,0 0 0,-8 24 420,5-16-239,0 0 0,1 1 0,0-1 0,-1 13 0,3-22-158,0 1 0,0-1 0,0 1 0,0-1 0,0 1 0,1-1 1,-1 1-1,0-1 0,0 0 0,0 1 0,1-1 0,-1 0 1,0 1-1,1-1 0,-1 0 0,0 1 0,1-1 0,-1 0 0,0 1 1,1-1-1,-1 0 0,1 0 0,-1 1 0,0-1 0,1 0 0,-1 0 1,1 0-1,-1 0 0,1 0 0,-1 0 0,1 0 0,-1 0 1,1 0-1,-1 0 0,1 0 0,17-1 313,-4-3-267,1 0-1,-1-1 0,18-9 1,23-7-176,-35 13-12,-14 6 85,-1 0 0,0 1 0,1-1 0,-1 1 0,12-1 0,-18 7 3,0 1-1,0 0 0,0-1 1,-1 1-1,-2 5 0,2-7 42,-1 1 5,1-1 1,0 1 0,0-1-1,-2 10 1,4-13 5,0 1 0,0-1 1,0 1-1,0-1 0,0 0 0,0 1 0,0-1 0,1 1 1,-1-1-1,0 0 0,1 1 0,-1-1 0,1 0 0,-1 1 0,1-1 1,0 0-1,-1 0 0,1 1 0,0-1 0,0 0 0,1 1 1,-1-1 7,1-1 0,-1 1 0,0 0 1,0-1-1,0 1 0,1-1 0,-1 0 1,0 1-1,0-1 0,1 0 0,-1 0 1,0 0-1,1 0 0,-1 0 0,0 0 1,0 0-1,1 0 0,-1 0 1,3-2-1,23-7 163,-26 9-178,10-5 86,0-1 0,0 0 1,12-8-1,-21 13-99,1-1 0,-1 1-1,0-1 1,1 0 0,-1 0 0,0 0 0,0 0 0,-1-1 0,1 1 0,0 0 0,-1-1-1,1 1 1,-1-1 0,0 0 0,0 1 0,0-1 0,0 0 0,0 0 0,0-2 0,-1 3-6,-1 0 0,1 1 1,0-1-1,0 1 0,-1-1 1,1 1-1,-1 0 1,1-1-1,-1 1 0,0-1 1,1 1-1,-1 0 0,0-1 1,0 1-1,0 0 0,0 0 1,0 0-1,0 0 1,0 0-1,0 0 0,-1 0 1,1 0-1,0 0 0,-1 1 1,1-1-1,0 0 1,-1 1-1,1-1 0,-1 1 1,1 0-1,-3-1 0,-4 0 10,-1-1 0,1 2 0,-1-1-1,-10 2 1,10-1 15,-3 0-150,9 0 129,5 0 41,16 3 58,1 2-49,0-2 1,0-1-1,0 0 1,21-1-1,77-9 255,-98 6-214,0-1 1,-1-1-1,1 0 0,-1-1 1,0-1-1,23-11 1,-31 12-65,-1-1 0,0 1 0,0-1 0,-1-1 0,0 1 0,0-2 0,0 1 0,-1-1 0,0 0 1,0 0-1,-1-1 0,9-17 0,-1-7-60,-2 0 0,-1-1 0,-2-1 1,5-38-1,-13 67-557,-3 8 240,-6 15 143,-8 28 314,10-25-96,-52 235 327,56-235-262,1 1 0,2 36-1,0-14 98,1-3-911,-2-38 42,1 1 0,-1 0 0,1 0 0,0-1 0,0 1 0,2 3 0,-3-6 559,0 1 0,0-1 1,0 0-1,0 0 1,0 0-1,0 1 0,1-1 1,-1 0-1,0 0 0,2 2-1634,-2-2 1634,0 0 0,0 0 1,1 0-1,-1 0 0,0 0 1,0 0-1,1 0 1,-1 0-1,0 0 0,0 0 1,0 0-1,1 0 0,-1 0 1,0 0-1,0 0 0,0 0 1,1 0-1,-1-1 0,0 1 1,0 0-1,0 0 1,1 0-1,-1 0 0,0 0 1,6-9-2388,-5 8 1711,6-10-1777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1:57.5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72 7456,'-26'-15'3392,"22"6"448,8 9-2400,6-8 1663,3 5-1791,8-11 0,3 11-768,2-5-224,6 4-192,-6-4-288,6 8 64,0 0-2720,4 3 1568,4-6-8799,5 3 5567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1:59.5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15 337 4384,'7'1'12735,"-5"0"-12643,0 0 0,0 0 0,0 0-1,0 0 1,1-1 0,-1 1 0,0-1-1,1 0 1,-1 1 0,0-1 0,1 0-1,-1 0 1,3-1 0,1 0 226,-1 0 1,1 0-1,-1-1 0,1 0 1,5-2-1,5-5 512,1 0 0,19-15 1,-27 18-835,20-16-39,-26 20 38,-1 0-1,0 0 1,0 0-1,0-1 1,-1 1-1,1 0 1,0-1-1,-1 1 1,0-1-1,2-2 1,-3 3-16,0 1-1,1 0 1,-1-1 0,0 1-1,0-1 1,0 1 0,0-1 0,0 1-1,0 0 1,0-1 0,0 1-1,0-1 1,-1 1 0,1 0-1,-1-1 1,1 1 0,-1 0-1,1-1 1,-1 1 0,0 0 0,0 0-1,0 0 1,0 0 0,1-1-1,-1 1 1,-1 0 0,1 1-1,0-1 1,0 0 0,0 0-1,0 0 1,-1 1 0,1-1 0,0 0-1,-1 1 1,1 0 0,-3-1-1,-1-1-41,1 1 0,-1 0 0,0 0 0,0 1 0,0 0 0,0 0-1,1 0 1,-1 0 0,0 1 0,-8 1 0,6 1 69,0 0 0,0 0 1,0 1-1,0-1 0,-9 8 0,-30 27 608,42-34-549,1 0-1,-1 0 1,1 0 0,0 0 0,0 1 0,0 0 0,0-1 0,1 1 0,0 0 0,0 0 0,-2 10 0,3-12-19,0-1 0,1 1 0,0 0 0,-1-1 0,1 1 0,0 0 1,0-1-1,1 1 0,-1-1 0,1 1 0,-1 0 0,1-1 0,0 1 1,0-1-1,0 1 0,0-1 0,0 0 0,0 1 0,1-1 0,-1 0 1,1 0-1,0 0 0,-1 0 0,1 0 0,4 3 0,-2-3 8,1 1-1,-1-1 0,1 0 1,-1 0-1,1-1 0,0 0 1,-1 1-1,1-1 0,0-1 1,0 1-1,0-1 0,0 0 1,0 0-1,8-1 0,7-3-27,0 0 0,24-8-1,-10 2 37,4 1-58,225-58 104,-250 63-140,-9 2 30,1 1 0,0-1 0,0 1-1,8-1 1,-12 2 0,-1 1 0,0-1 0,1 0 0,-1 0 0,0 0 0,1 0 0,-1 0 1,0 1-1,0-1 0,1 0 0,-1 0 0,0 0 0,0 1 0,0-1 0,1 0 0,-1 0 0,0 1 0,0-1 0,0 0 0,0 1 0,1-1 0,-1 0 0,0 0 0,0 1 0,0-1 0,0 0 0,0 1 0,0-1 0,0 0 0,0 1 0,0-1 0,0 0 0,0 1 1,0-1-1,0 0 0,0 1 0,0-1 0,0 0 0,-1 0 0,1 1 0,-4 16 87,3-14-42,-4 19-2,5-18 12,-1 1 1,0-1 0,0 0-1,0 1 1,-4 6 0,4-9 58,2 0 76,-1-2-173,1 1 310,5-4 224,1 0-499,1 1 0,-1-1 1,11-7-1,8-2-37,-10 4 41,1-1 1,19-14 0,-15 9-358,-20 14 298,-1 0 0,0 0 1,0 0-1,0-1 0,0 1 1,0 0-1,1 0 0,-1 0 1,0 0-1,0 0 0,0 0 1,0 0-1,1 0 0,-1 0 0,0 0 1,0 0-1,0 0 0,1 0 1,-1 0-1,0 0 0,0 0 1,0 0-1,0 0 0,1 0 1,-1 0-1,0 0 0,0 0 0,0 0 1,0 0-1,1 0 0,-1 0 1,0 0-1,0 0 0,0 1 1,0-1-1,0 0 0,1 0 1,-1 0-1,0 0 0,0 0 0,0 1 1,0-1-1,0 0 0,0 0 1,0 0-1,0 0 0,1 1 1,-1-1-1,0 0 0,0 0 1,0 0-1,0 0 0,0 1 0,0-1 1,0 0-1,-1 19-4,-1-11 112,0 0 0,-6 17 0,6-22-66,1-1 1,0 0 1,0 0 0,0 0 0,0 0-1,0 0 1,1 0 0,-1 0-1,1 1 1,-1-1 0,1 0 0,0 0-1,0 0 1,0 0 0,0 1-1,1 1 1,-1-3-18,0-1 0,0 0 0,0 1 0,0-1 0,0 0 0,0 0 0,1 1 0,-1-1 0,0 0 0,0 0 0,0 1 0,1-1 0,-1 0 0,0 0 0,0 0 1,1 1-1,-1-1 0,0 0 0,0 0 0,1 0 0,-1 0 0,0 0 0,1 1 0,-1-1 0,0 0 0,0 0 0,1 0 0,12-2 267,15-12-159,-20 9-84,153-66-77,-143 64 50,48-16-516,-71 33 459,0-1 1,0 1 0,1 0-1,-3 11 1,5-12 212,2-5-175,-1-1 1,1 1-1,-1 0 1,1 0-1,1 5 1,-1-8 13,0-1 0,0 1 0,0 0 0,0-1 0,1 1 0,-1 0-1,0-1 1,1 1 0,-1 0 0,0-1 0,1 1 0,-1-1 0,1 1 0,-1-1 0,1 1 0,-1-1 0,1 1 0,-1-1 0,1 1 0,0-1 0,-1 0 0,1 1 0,0-1-1,-1 0 1,1 1 0,0-1 0,-1 0 0,1 0 0,0 0 0,-1 0 0,1 0 0,0 0 0,0 0 0,0 0 0,22-2 75,-1 0 0,1-2 1,-1-1-1,36-12 0,36-7-177,-83 21 25,6 0-193,-16 3 251,-1 1 1,1-1 0,-1 0 0,0 0 0,1 1 0,-1-1 0,1 0-1,-1 1 1,0-1 0,1 0 0,-1 1 0,1-1 0,-1 0 0,0 1 0,0-1-1,1 1 1,-1-1 0,0 1 0,0-1 0,0 1 0,1-1 0,-1 1-1,0-1 1,0 1 0,0-1 0,0 1 0,0-1 0,0 1 0,0-1 0,0 1-1,0-1 1,0 1 0,0 8-34,-1 4 26,2-1 0,2 21 0,-3-30 44,1-1-1,-1 1 1,1-1-1,-1 0 1,1 1 0,0-1-1,0 0 1,0 1-1,1-1 1,-1 0-1,0 0 1,1 0 0,-1 0-1,1 0 1,0 0-1,0 0 1,-1-1-1,1 1 1,4 2-1,-4-4-24,-1 0-1,0 1 0,1-1 0,-1 0 0,1 0 0,-1 0 0,0 0 0,1 0 0,-1 0 0,0-1 0,1 1 0,-1 0 0,0-1 0,1 1 0,-1-1 0,0 1 0,0-1 0,3-1 0,23-17 85,-23 15-52,124-89 167,-55 42-170,-46 31-70,-1-1-1,-1-2 1,-1-1-1,-2 0 1,0-2-1,-1 0 1,-2-1-1,29-53 0,-47 75-127,-3 4-26,-5 8 8,-5 8 186,1 0 0,1 2-1,1-1 1,0 1 0,1 0 0,1 1-1,1 0 1,-7 31 0,12-41 1,0 0 0,1 0 1,0 0-1,0 0 0,1 1 0,0-1 1,0 0-1,1 0 0,1 0 1,-1-1-1,1 1 0,6 11 0,5 7-34,1-2 0,21 28 1,-32-46 13,16 17-1849,-17-20 757,0 0-1,0-1 1,1 0 0,-1 1-1,6 2 1,-8-5 955,-1 0-1,0 0 1,0 1 0,1-1 0,-1 0 0,0 0-1,1 0 1,-1 0 0,0 1 0,1-1 0,-1 0 0,0 0-1,1 0 1,-1 0 0,0 0 0,1 0 0,-1 0-1,0 0 1,1 0 0,-1 0 0,0 0 0,1 0-1,-1 0 1,0 0 0,1 0 0,-1 0 0,0 0 0,1-1-1,-1 1 1,0 0 0,0 0 0,1 0 0,-1 0-1,0-1 1,1 1 0,-1 0 0,0 0 0,0-1 0,0 1-1,1 0 1,-1-1 0,0 1 0,0 0 0,0 0-1,1-1 1,3-5-2611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6:15.1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45 2976,'0'-1'542,"-1"1"1,0-1-1,1 0 1,-1 0-1,0 0 0,1 0 1,-4-15 14115,15 26-12413,12 18-1666,3 19 232,-2 2-1,19 56 1,-14-34-469,-17-40-203,56 125 516,-55-129-469,-1 2-1,12 44 1,-20-57-114,-1 0 0,0 0 0,-2 0 0,0 1 0,0-1 0,-3 21 0,0-13 17,-1-1 0,-1 1-1,-1-1 1,-1-1 0,-1 1-1,-1-1 1,-12 25 0,14-37-57,3-3-9,-1 0 1,-10 14-1,13-20-17,0 0-1,0 0 1,0 1 0,0-1 0,0 0 0,-1 0-1,1 0 1,0 0 0,-1 0 0,1-1-1,0 1 1,-1 0 0,1-1 0,-1 1 0,1-1-1,-1 1 1,0-1 0,1 0 0,-1 1 0,1-1-1,-3 0 1,3-1 4,-1 1-1,1-1 0,-1 1 1,1-1-1,0 0 1,-1 1-1,1-1 1,0 0-1,0 0 0,0 0 1,0 0-1,0 0 1,0 0-1,0 0 1,0 0-1,0-1 1,0 1-1,0 0 0,1 0 1,-1-1-1,0 1 1,1-1-1,-1 1 1,1 0-1,-1-4 0,-4-14-42,1-2-1,1 1 1,0 0-1,2 0 0,1-40 1,3 33 131,1 0 0,1 1 0,1 0-1,14-37 1,8-4 32,3 1 0,63-98 0,166-171-584,-231 301-911,-3 7 341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1:59.9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35 7296,'-35'-23'11839,"38"23"-10527,7-8 192,3 8-896,9-4-288,9 8-192,11-4-192,3 5 32,5-2 32,-5 0 0,-1 2-1760,1-1 960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2:00.2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34 8384,'-21'-17'3808,"16"9"-3328,0 4-32,10 4-352,-5-5-1024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2:04.1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0 613 4576,'7'-9'9119,"27"-25"-8201,-17 20-686,-9 6-138,0 0-1,1 1 1,0 0 0,1 1-1,-1 0 1,1 1 0,17-8-1,-26 13-75,0 0-1,-1 0 1,1-1-1,0 1 1,0 0-1,-1 0 1,1 0-1,0 0 1,0 0-1,0-1 1,-1 2-1,1-1 1,0 0-1,0 0 1,-1 0-1,1 0 1,0 0-1,0 1 1,-1-1-1,1 0 1,0 0-1,-1 1 1,1-1-1,0 1 1,-1-1-1,1 1 1,-1-1-1,1 1 1,0-1-1,-1 1 1,1-1-1,-1 2 1,2 1 28,-1 0-1,0 1 1,0-1-1,0 0 1,0 1 0,0 4-1,0-2-62,7 87 456,1 5 413,-7-87-715,0 0 0,1-1 0,0 1 0,1-1 0,0 0 1,11 19-1,-14-28-93,0 1 0,0-1 1,0 1-1,0-1 0,1 1 1,-1-1-1,0 0 0,1 1 0,0-1 1,-1 0-1,1 0 0,-1 0 1,1 0-1,0-1 0,0 1 0,-1 0 1,1-1-1,0 1 0,0-1 1,0 0-1,0 1 0,0-1 1,0 0-1,0 0 0,0 0 0,-1-1 1,1 1-1,0 0 0,0-1 1,0 1-1,0-1 0,0 1 1,-1-1-1,1 0 0,3-2 0,0-2 31,-1 1 0,0-1 0,0-1-1,0 1 1,-1-1 0,1 1 0,4-12-1,14-47 198,-16 45-251,6-23 23,-2-2 1,8-70-1,-16 99-72,1-24 44,-3 37-1,0 0 0,0 0 1,0 0-1,-1 0 0,1 1 0,-1-1 0,1 0 0,-1 0 0,0 0 0,1 0 0,-1 0 0,0 1 0,0-1 1,-1 0-1,-1-1 0,5 4-42,1 1 0,-1 0 0,0-1 0,0 1 0,1-1 0,-1 0 0,1 0 0,-1 0 0,1 0 0,-1 0 0,6 0 0,0 0 82,-1 0 1,1-1 0,15-1-1,-1-1 91,-1-2 0,29-9 0,6-3 0,108-49 1,-164 65-153,0 0 0,0 0 0,0 0 0,0 0 0,1 0 0,-1-1 0,0 1-1,0 0 1,0 0 0,0 0 0,0 0 0,0 0 0,1 0 0,-1 0 0,0 0 0,0 0 0,0 0 0,0 0 0,0 0 0,1 0 0,-1 0 0,0 0 0,0 0-1,0 0 1,0 0 0,0 0 0,1 0 0,-1 0 0,0 0 0,0 0 0,0 0 0,0 0 0,0 0 0,0 0 0,1 0 0,-1 0 0,0 0 0,0 1 0,0-1 0,0 0-1,0 0 1,0 0 0,0 0 0,1 0 0,-1 0 0,0 0 0,0 1 0,0-1 0,0 0 0,0 0 0,-2 12-117,-28 95 112,25-80 113,0-1 0,0 39 0,5-54-68,0 0-1,1 1 1,1-1-1,0 1 1,0-1 0,1 0-1,1 0 1,5 12-1,-8-21-10,0 0-1,0 1 1,0-1-1,0 0 1,0 0-1,1 0 1,-1-1-1,1 1 1,-1 0-1,1 0 1,0-1-1,0 1 1,0-1-1,-1 0 1,2 1-1,-1-1 1,0 0-1,0 0 1,0 0-1,0 0 1,1-1-1,-1 1 1,0-1-1,1 1 1,-1-1-1,0 0 1,1 0-1,2 0 1,-1-1 8,0 0 0,0 0-1,0 0 1,0 0 0,0 0 0,-1-1 0,1 0 0,-1 0 0,1 0 0,-1 0 0,0-1-1,0 1 1,0-1 0,0 0 0,5-5 0,3-8 0,-1 1 1,-1-1-1,14-31 1,15-53 66,2 0-157,-22 59-213,-18 41 268,0 0 0,0 0-1,0 0 1,1 0 0,-1 0-1,0 0 1,0 0-1,0 0 1,0 0 0,0 0-1,0 0 1,0 0 0,1 0-1,-1 0 1,0 0 0,0 0-1,0 0 1,0 0 0,0 0-1,0 0 1,0 0 0,1 0-1,-1 0 1,0 0-1,0 0 1,0 1 0,0-1-1,0 0 1,0 0 0,0 0-1,0 0 1,0 0 0,1 0-1,-1 0 1,0 0 0,0 0-1,0 0 1,0 1 0,0-1-1,0 0 1,0 0-1,0 0 1,0 0 0,0 0-1,0 0 1,0 0 0,0 1-1,0-1 1,0 0 0,0 0-1,0 0 1,0 0 0,0 0-1,3 9-96,3 31 140,-3 1 0,-1 64 1,-2-72-62,-1-7 198,-1 0 0,-1 0 0,-1-1 0,-8 27 0,12-50-167,-1 0 1,1-1-1,-1 1 0,1-1 0,-1 1 1,0-1-1,1 0 0,-1 1 0,0-1 1,0 0-1,0 1 0,-1 0 0,1-2 3,0 1 0,1-1 0,-1 1-1,0-1 1,0 0 0,0 0 0,0 1 0,0-1-1,0 0 1,0 0 0,1 0 0,-1 0 0,0 0-1,0 0 1,0 0 0,0 0 0,0 0 0,0-1-1,0 1 1,1 0 0,-1-1 0,0 1 0,0 0-1,0-1 1,-1 0 0,0 0 1,0-1 0,0 1 0,0-1 0,1 0 0,-1 1 0,0-1 0,0 0 0,1 0 0,-1 0 0,-1-4 0,-11-24-119,14 29 101,0 1-1,0 0 0,-1 0 1,1-1-1,0 1 0,0 0 1,0-1-1,0 1 0,-1-1 0,1 1 1,0 0-1,0-1 0,0 1 1,0 0-1,0-1 0,0 1 1,0-1-1,0 1 0,0 0 1,0-1-1,0 1 0,1-1 1,-1 1-1,0 0 0,0-1 1,0 1-1,0 0 0,0-1 1,1 1-1,-1 0 0,0-1 1,0 1-1,1 0 0,-1 0 1,0-1-1,1 1 0,-1 0 1,0 0-1,0-1 0,1 1 1,-1 0-1,1 0 0,-1 0 1,0 0-1,1 0 0,-1-1 0,0 1 1,1 0-1,0 0 0,25 3-41,-10 0-27,-5-4 109,0 0 1,0-1-1,0 0 1,-1-1-1,1 0 1,-1 0-1,0-1 1,0-1-1,0 0 0,0 0 1,-1-1-1,13-9 1,4-6 11,-1-1 0,39-45 1,-59 62-35,35-41-118,37-53-1,-71 91-13,-5 10-122,-10 20 1,9-22 248,-13 34-21,1 0 1,1 1-1,3 0 0,-9 66 0,16-96 25,1 1 1,0-1-1,0 0 0,0 0 0,1 1 0,0-1 0,0 0 0,0 0 1,3 8-1,-2-10 6,-1-1 0,0 1 0,1-1 0,-1 0 0,1 0 0,0 0 0,0 0 0,0 0 1,0 0-1,0 0 0,0 0 0,1-1 0,-1 1 0,0-1 0,1 0 0,-1 0 0,1 0 0,-1 0 0,1 0 1,3 0-1,-2 0 15,1-1 0,-1 1 0,0-1 0,0 0 0,1-1 0,-1 1 0,0-1 0,0 0 0,1 0 0,-1 0 0,0 0 0,7-5 0,-3 2 4,0 0 0,-1-1-1,1 0 1,-1 0 0,9-9 0,-2-1-47,0 0-1,-2-1 1,0-1-1,17-28 1,31-80 33,-22 44 65,66-165-104,-100 233-246,-8 17-85,-8 22-9,-7 23 332,3 2 1,1 0 0,3 0 0,2 2 0,-5 100 0,14-141 97,0 48 198,1-55-252,0 0 0,1 0 0,-1 0 1,1 0-1,1 0 0,-1 0 0,1 0 1,3 6-1,-5-10-14,0-1 1,0 0 0,0 1-1,1-1 1,-1 0-1,0 1 1,0-1 0,1 0-1,-1 1 1,0-1-1,0 0 1,1 0 0,-1 1-1,0-1 1,1 0-1,-1 0 1,0 0 0,1 1-1,-1-1 1,1 0-1,-1 0 1,0 0-1,1 0 1,-1 0 0,1 0-1,-1 0 1,0 0-1,1 0 1,-1 0 0,1 0-1,-1 0 1,0 0-1,1 0 1,-1 0 0,1 0-1,-1 0 1,0 0-1,1-1 1,-1 1-1,0 0 1,1-1 0,11-10 73,-11 9-58,3-3-10,-1 1 0,0-1 1,0-1-1,0 1 1,2-7-1,2-2-6,-2 2-30,16-28-188,40-64 0,-61 104 209,0 0 0,0 0 1,0 0-1,0-1 1,0 1-1,0 0 0,0 0 1,1 0-1,-1 0 1,0 0-1,0 0 1,0 0-1,0 0 0,0 0 1,0-1-1,0 1 1,0 0-1,0 0 0,0 0 1,0 0-1,0 0 1,1 0-1,-1 0 0,0 0 1,0 0-1,0 0 1,0 0-1,0 0 1,0 0-1,0 0 0,0 0 1,1 0-1,-1 0 1,0 0-1,0 0 0,0 0 1,0 0-1,0 0 1,0 0-1,0 0 0,0 0 1,1 0-1,-1 0 1,0 0-1,0 0 1,0 0-1,0 0 0,0 0 1,0 0-1,0 1 1,2 6-174,-2 14-44,-2-10 233,1 1 0,0-1 1,1 0-1,1 1 0,-1-1 1,6 22-1,-5-29-8,0 1 1,1-1-1,-1 1 1,1-1-1,0 0 1,0 0-1,1 0 1,-1 0-1,1 0 1,0 0-1,0-1 1,0 1-1,1-1 0,-1 0 1,1 0-1,0 0 1,0-1-1,0 1 1,5 2-1,-3-2 24,1 0 0,-1-1-1,0 0 1,1 0 0,-1 0 0,1-1-1,-1 1 1,1-2 0,0 1 0,-1-1-1,1 0 1,0 0 0,-1-1 0,1 0-1,0 0 1,-1-1 0,9-2 0,1-5-14,0 1 0,-1-2 0,0 0 1,-1-1-1,0 0 0,0-1 0,-1-1 1,-1 0-1,0 0 0,13-21 0,6-13 50,-3-2 0,25-53 0,-34 56-62,23-89 1,-29 90 11,-9 33-48,-1 0-1,0 0 1,-1-1 0,1-24 0,-5 30-275,-2 9 4,-4 12-61,7-13 361,-16 33-59,2 1 0,1 0 0,-13 51 0,-13 110 262,35-163-159,1 1 1,0 65 0,5-84 0,0-1 0,1 0 0,0 0 0,2 1 0,-1-2 0,2 1 1,-1 0-1,2-1 0,10 19 0,-15-29-12,1-1 0,-1 0 0,1 0 0,-1 0 0,1 0 0,0 0 0,0 0 0,0-1 0,0 1-1,0 0 1,0-1 0,0 0 0,1 1 0,1 0 0,-1-2-14,-1 1-1,0-1 0,1 0 0,-1 1 1,0-1-1,1 0 0,-1-1 1,0 1-1,0 0 0,1-1 0,-1 1 1,0-1-1,0 0 0,1 1 1,-1-1-1,3-2 0,11-7 20,-1 0-1,0 0 0,0-2 1,-1 0-1,-1 0 1,0-1-1,-1-1 0,12-17 1,4-9-88,41-79-1,-67 114 28,1 0-1,-1 0 1,0 0-1,0-1 0,1-8 1,-3 13 23,0 1-1,0 0 1,1-1-1,-1 1 1,0-1-1,0 1 1,0 0 0,0-1-1,0 1 1,0-1-1,0 1 1,0 0 0,0-1-1,0 1 1,-1-1-1,1 1 1,0 0 0,0-1-1,0 1 1,0 0-1,0-1 1,-1 1 0,1 0-1,0-1 1,0 1-1,-1 0 1,1-1 0,0 1-1,-1 0 1,1 0-1,0-1 1,0 1 0,-1 0-1,0 0-6,0-1 0,0 1 1,-1 0-1,1 0 0,0 0 0,0 0 0,0 1 0,0-1 0,0 0 0,0 0 0,0 1 0,-1 0 1,-3 1-22,0 0 1,0 1 0,0 0-1,-5 4 1,0 2 77,1 0 1,0 0 0,1 1-1,0 1 1,1 0-1,0 0 1,1 0-1,0 0 1,1 1-1,-7 19 1,10-25 10,1-1-1,0 0 1,-1 1-1,2-1 1,-1 1 0,1-1-1,-1 1 1,2 0 0,-1-1-1,1 1 1,1 8 0,0-10-27,-1-1 0,0 1 0,1-1 0,0 1 0,0-1 1,0 0-1,0 0 0,0 0 0,1 0 0,-1 0 1,1-1-1,0 1 0,0-1 0,0 0 0,0 1 1,0-1-1,1-1 0,4 3 0,7 2 2,0 0-1,0-2 0,0 0 1,1 0-1,22 1 1,21-1-1814,0-4-3537,-56 0 5021,19-1-3015,-7-4-2062,-6-1 1674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2:04.4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0 7648,'-32'0'3456,"24"0"-3008,3 0 384,10 0-544,-2 0-448,7 0 64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2:04.8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24 8384,'-58'-24'3808,"31"33"-3328,17-6-448,10 2-128,5-5-32,9 0 64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2:07.4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22 804 2816,'-21'-1'7690,"37"-9"-5365,-5 5-1530,6-6-316,-1 0 0,1-2-1,-2 1 1,0-2 0,0 0-1,-1-1 1,19-27-1,16-35 32,67-145-1,-53 76 332,-53 119-698,-2 1 0,0-1 0,4-42 0,-9 56-66,-3 12-77,1-1-1,-1 0 0,1 1 1,-1-1-1,0 0 1,0 1-1,1-1 0,-1 0 1,0 1-1,0-1 1,-1 0-1,1 1 0,0-1 1,0 1-1,-1-1 0,1 0 1,-1 1-1,0-1 1,1 1-1,-3-3 0,3 4-4,0 0 0,-1 0 0,1 0 0,0 0-1,-1-1 1,1 1 0,-1 0 0,1 0 0,0 0-1,-1 1 1,1-1 0,-1 0 0,1 0 0,0 0 0,-1 0-1,1 0 1,0 0 0,-1 1 0,1-1 0,0 0-1,-1 0 1,1 0 0,0 1 0,-1-1 0,1 0-1,0 1 1,-1-1 0,1 0 0,0 1 0,-12 12-46,10-10 49,-11 15 73,0 1-1,2 0 0,0 1 0,1 0 0,1 1 0,1 0 0,1 0 0,0 1 0,2 0 1,-3 28-1,4-14 61,2 0 0,1 1 0,2-1 0,1 0 0,12 58 0,-11-75 28,2-1 1,9 24 0,-13-38-104,1 1-1,-1-1 1,2 0 0,-1 0 0,0-1-1,1 1 1,-1 0 0,1-1-1,0 0 1,0 0 0,0 0-1,1 0 1,-1 0 0,1 0 0,7 3-1,-8-5-28,-1 0 0,0 0 0,1-1 0,-1 1 0,1-1 0,-1 1-1,1-1 1,-1 0 0,1 0 0,-1 0 0,1-1 0,-1 1 0,1 0-1,-1-1 1,1 0 0,-1 0 0,1 1 0,-1-1 0,4-2 0,0-2 36,1 1 0,-1-1 0,1 0 0,8-11 1,15-16 9,-2-1 0,-1-1 1,28-48-1,12-33-329,-76 135 172,0 0 0,2 1 0,1 0 0,1 0 0,0 1 0,2-1 0,-2 27 0,5-40 113,1-1 0,-1 1 0,1-1 0,1 1 0,0-1 0,0 1 0,0-1 0,1 0 0,0 0 0,4 8 0,-4-11 1,-1 0 0,1 0-1,1 0 1,-1 0 0,1 0 0,-1-1 0,1 1 0,0-1 0,0 0 0,0 0-1,1 0 1,-1-1 0,1 0 0,-1 0 0,1 0 0,6 2 0,2-1-3,1-1 1,-1 0 0,1-1 0,-1-1 0,1 0-1,-1-1 1,1 0 0,-1-1 0,1 0 0,22-8 0,-19 4 0,0 0 0,-1-1 1,0-1-1,0-1 1,-1 0-1,0-1 0,24-20 1,-16 9 45,-1-1-1,-1-1 1,-1-1-1,28-42 1,-30 30 17,-17 35-108,-1-1-1,1 1 1,0-1-1,-1 1 1,0-1 0,1 1-1,-1-1 1,0 0-1,0 1 1,0-1-1,0 0 1,0 1 0,0-1-1,0 0 1,0 1-1,-1-1 1,1 0-1,-2-2 1,2 4 10,-1-1 0,1 1-1,0 0 1,-1-1 0,1 1 0,0 0 0,-1 0 0,1-1 0,-1 1-1,1 0 1,0 0 0,-1-1 0,1 1 0,-1 0 0,1 0 0,-1 0-1,1 0 1,-1 0 0,1 0 0,0 0 0,-1 0 0,1 0-1,-1 0 1,1 0 0,-1 0 0,1 0 0,-1 0 0,1 0 0,-1 1-1,1-1 1,0 0 0,-1 0 0,1 0 0,-1 1 0,1-1 0,0 0-1,-1 0 1,1 1 0,0-1 0,-1 0 0,0 1 0,-14 17-114,-4 12 19,2 1 1,1 1 0,-19 55-1,34-83 102,-7 17 22,-5 25-1,11-39-5,1-1 1,0 0 0,0 0-1,1 1 1,0-1-1,0 1 1,1-1 0,2 12-1,-3-17 12,0 0-1,0 0 1,1 0-1,-1 0 0,0 1 1,1-1-1,-1 0 1,1 0-1,-1 0 1,1 0-1,-1 0 0,1-1 1,0 1-1,0 0 1,-1 0-1,1 0 1,0-1-1,0 1 1,0 0-1,0-1 0,0 1 1,0 0-1,1 0 1,0-1-4,-1 0 0,0 0 0,1 0 0,-1 0 0,0 0 1,0-1-1,1 1 0,-1 0 0,0-1 0,0 1 0,1-1 0,-1 1 1,0-1-1,0 0 0,0 1 0,2-2 0,2-2 19,0-1 0,0 1 0,-1-1 1,0 0-1,0 0 0,6-10 0,-3 2-17,-1-1-1,7-24 1,-4 9 4,-3 12-72,0-1 0,-2 1 1,0-1-1,3-36 1,-13 74-410,-2 21 448,-56 230-70,22-105 216,-2-11 251,43-153-359,0 1 0,1-1 0,-1 0 0,0 0 0,0 1-1,0-1 1,-1 0 0,1 0 0,0 0 0,-1 0 0,1 0 0,-3 2 0,3-4-27,1 0 1,-1 1 0,1-1-1,-1 1 1,1-1 0,-1 0-1,1 0 1,-1 1 0,1-1-1,-1 0 1,1 0 0,-1 1-1,0-1 1,1 0 0,-1 0-1,1 0 1,-1 0 0,0 0-1,1 0 1,-1 0 0,1 0-1,-1 0 1,0 0 0,1-1-1,-1 1 1,1 0 0,-1 0 0,1 0-1,-1-1 1,1 1 0,-2-1-1,1 0 1,-1-1-1,0 0 1,0 1 0,0-1-1,1 0 1,-1 0 0,1 0-1,-2-3 1,-3-6-42,1 0 0,-6-19 0,9 26 13,1-1 1,0 1 0,0 0-1,0-1 1,1 1 0,-1-1-1,1 0 1,0 1 0,0-1-1,1 1 1,-1-1 0,1 1-1,0-1 1,0 1 0,2-5-1,5-8 42,1 1 0,0 1 0,0-1 0,2 1 0,17-19 0,69-63 32,-64 66-69,303-328 10,-302 319 68,5-6-28,59-90 0,-83 111-40,-1-1-1,18-47 1,-9 6-192,-26 86-676,-7 18 764,-19 32 310,-1 1-210,-36 120 136,-15 41 413,79-228-465,1 1 1,0-1-1,0 1 1,0-1-1,0 7 0,1-10-68,0 0-1,0 1 1,0-1-1,0 0 0,0 0 1,0 0-1,0 0 1,0 1-1,0-1 0,0 0 1,0 0-1,0 0 1,0 1-1,0-1 0,0 0 1,1 0-1,-1 0 1,0 0-1,0 0 0,0 1 1,0-1-1,0 0 0,0 0 1,0 0-1,1 0 1,-1 0-1,0 0 0,0 0 1,0 1-1,0-1 1,1 0-1,-1 0 0,0 0 1,0 0-1,0 0 1,0 0-1,1 0 0,-1 0 1,0 0-1,13-8 161,1-7-108,0 0 1,-1-1-1,15-26 1,-13 20-126,25-29 0,-34 44 17,-4 5-3,0-1-1,1 0 1,-1 1-1,1-1 1,4-2-1,-7 4 42,1 1-1,-1 0 1,1-1 0,0 1-1,-1 0 1,1 0 0,-1 0-1,1 0 1,-1-1 0,1 1 0,0 0-1,-1 0 1,1 0 0,-1 0-1,1 0 1,0 0 0,-1 1-1,1-1 1,-1 0 0,1 0-1,0 0 1,-1 0 0,1 1 0,-1-1-1,1 0 1,-1 1 0,1-1-1,-1 0 1,1 1 0,-1-1-1,1 1 1,-1-1 0,0 0-1,1 1 1,-1-1 0,0 1-1,1-1 1,-1 2 0,4 4-40,-1 1 0,0 0 0,0-1 0,3 13 0,2 6-19,-1-4 173,3 8 241,-9-28-323,0 1-1,-1-1 1,1 0-1,0 1 0,0-1 1,0 0-1,0 0 0,1 0 1,-1 1-1,0-1 0,0 0 1,1-1-1,-1 1 0,1 0 1,1 1-1,-2-2 0,1 0 1,-1 0-1,0 0 0,0 0 1,0 0-1,1 0 1,-1 0-1,0 0 0,0-1 1,0 1-1,1 0 0,-1-1 1,0 1-1,0-1 1,0 1-1,0-1 0,0 0 1,0 1-1,0-1 0,0 0 1,0 0-1,0 1 1,-1-1-1,2-2 0,20-26 182,-17 22-134,65-106 249,-41 64-313,43-55 0,-21 44-60,-25 31 84,29-40 0,-53 65-57,1 0 1,0 0 0,0 0-1,0 0 1,6-4-1,-2 1-394,-7 7 406,0 0 0,0 0-1,0 0 1,0 0-1,0 0 1,0 0 0,0 0-1,1 0 1,-1 0-1,0 0 1,0 0 0,0 0-1,0 0 1,0 0-1,0 0 1,0 0-1,0 0 1,0 0 0,0 0-1,0 0 1,-4 12-101,-10 20 134,10-24-32,0 0 0,1 1 0,-3 10 0,1 5 27,1-1 1,2 1-1,0 0 1,2 28-1,3-11 80,12 65 1,-11-85-23,11 30 0,-13-44-103,0-1 0,1 0 0,0 0 0,0-1-1,1 1 1,-1-1 0,1 0 0,0 1 0,8 5 0,-11-9-246,1-1-1,-1 0 1,1 0 0,0 0 0,-1 0-1,1 0 1,0 0 0,0-1 0,0 1-1,0-1 1,0 1 0,0-1 0,0 0-1,0 1 1,0-1 0,0 0 0,0 0 0,0 0-1,0-1 1,0 1 0,-1 0 0,1-1-1,0 0 1,3-1 0,-2 1-116,-1 0 0,0 0 0,1-1 0,-1 1 0,0-1 1,0 0-1,0 0 0,0 1 0,0-1 0,-1 0 0,1-1 0,-1 1 1,1 0-1,-1 0 0,0-1 0,1 1 0,-1-1 0,1-4 0,0-25-3737,1 0 1376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2:07.8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23 7456,'-23'0'6501,"54"-1"-2516,14-4-2379,17-1-1133,180 3 190,-186 3-617,12-4-287,-1 1-4472,-64 3 3907,1 0 1,-1 0 0,0 0-1,1 1 1,-1 0 0,0 0-1,1 0 1,4 2 0,2 3-2123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2:08.1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98 103 9056,'-50'-39'4096,"24"24"-3552,17 6 1120,4 6-1024,-3-5 447,8 3-639,3-2-832,11 2 192,4-3-671,8 4 511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2:27.6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0 794 2720,'1'-3'1516,"2"6"-926,4 2 3816,-3-5-4166,0 0 0,0 0 0,0-1 0,0 1 0,0-1 0,0 0 0,0 0 0,0 0 0,0-1 0,-1 1 0,1-1 0,0 0 0,-1 0 0,0 0 0,1-1 0,-1 1 0,0-1 0,0 0 0,3-3 0,1-2-125,-1-1 1,1 0 0,-1 0 0,7-16-1,6-10 53,88-173 360,-91 172-458,2 1-1,1 1 0,26-34 1,19-33 1050,-61 95-1046,5-11 146,-8 12-172,-8 8-151,2 4 123,-1 1 0,1 0 0,0-1-1,1 2 1,0-1 0,0 1 0,0 0-1,1 0 1,-4 16 0,-39 140 159,40-129-162,1 0-1,-1 65 1,7-86-5,1 1 1,3 20-1,-3-32 7,-1 0 1,1 0-1,0-1 1,1 1-1,-1 0 1,1 0-1,-1-1 1,1 1-1,0-1 1,1 1-1,-1-1 1,0 0-1,6 5 0,-7-7 11,1 0-1,0 0 0,-1 0 1,1 0-1,0 0 0,0-1 1,0 1-1,-1-1 0,1 1 0,0-1 1,0 1-1,0-1 0,0 0 1,0 0-1,0 0 0,0 0 0,0-1 1,-1 1-1,1 0 0,0-1 1,3 0-1,1-2 22,1 0 0,-1 0 0,1-1 0,5-4 0,-5 4-7,16-12 36,0-1 1,37-37-1,31-44 145,-85 91-200,28-32 58,78-94 159,-97 114-207,6-8 69,-1 0 0,-1-2 0,-1 0 0,15-37 0,-23 42-73,-1-1-1,-1 0 1,5-28 0,-13 52-22,0 0 1,0 0 0,0 0 0,1 0-1,-1 0 1,0 0 0,0 0 0,-1 0-1,1 0 1,0 0 0,0 0 0,0 0-1,-1-1 1,1 2-1,0 0 0,-1 0-1,1 0 1,0 0 0,0 0 0,0 0 0,-1 0 0,1 0-1,0 0 1,0 0 0,0 0 0,-1 0 0,1 0-1,0 0 1,0 0 0,0 0 0,-1 0 0,1 0-1,0 0 1,0 0 0,0 0 0,-1 0 0,1 0-1,0 0 1,0 1 0,0-1 0,0 0 0,-1 0-1,1 0 1,0 0 0,0 0 0,0 1 0,0-1-1,0 0 1,-1 0 0,-16 25 359,-7 19-74,-42 73 431,44-78-463,-27 67 0,25-49-221,-51 125 247,73-178-273,-1 5 6,-1 1 1,1-1 0,1 1-1,-3 19 1,29-50-1,-4-2-89,24-33 1,12-13 90,-55 67-52,1 1 0,-1-1 0,1 1 1,0-1-1,0 1 0,-1 0 0,4-2 0,-5 3 25,1 0-1,-1 0 1,1-1 0,-1 1-1,1 0 1,-1 0-1,1 0 1,-1 0-1,1 0 1,-1 0 0,1 0-1,-1 1 1,0-1-1,1 0 1,-1 0-1,1 0 1,-1 0 0,1 0-1,-1 1 1,1-1-1,-1 0 1,0 1-1,1-1 1,-1 0-1,0 0 1,1 1 0,-1-1-1,0 1 1,1-1-1,-1 0 1,0 1-1,0-1 1,1 1 0,-1-1-1,0 0 1,0 1-1,0-1 1,0 1-1,0-1 1,0 1 0,1-1-1,-1 1 1,3 14 19,-1 0 0,0 1 0,-1-1 0,-1 0 0,-1 19 0,0 2 1,1-17 46,4 26 0,-3-39-60,0 0 0,0-1 0,0 0 0,1 1 0,0-1 0,0 0 0,1 0 0,-1 0 0,5 6 0,-6-10 5,0 0-1,1 0 0,-1 1 0,0-1 0,1 0 1,-1 0-1,1 0 0,0-1 0,-1 1 0,1 0 1,0-1-1,-1 1 0,1-1 0,0 1 1,0-1-1,-1 0 0,1 0 0,0 0 0,0 0 1,0 0-1,-1 0 0,1 0 0,0-1 1,0 1-1,-1-1 0,1 1 0,3-2 0,0 0 4,0 0-1,-1 0 0,1-1 0,0 0 0,-1 0 0,0 0 0,0 0 0,6-6 0,21-24 185,-2-1 0,49-72 0,-74 90-167,-4 16-27,0 0 0,0 0 0,0-1 0,0 1 0,0 0 0,0 0 0,0 0 0,0-1 0,0 1 0,0 0 0,0 0 0,0-1 0,0 1 0,0 0 0,0 0 0,0 0 0,0-1 0,0 1 0,0 0 0,0 0 0,0 0 0,0-1 0,0 1 0,0 0 0,-1 0 0,1 0 0,0-1 0,0 1 0,0 0 0,0 0 0,0 0 0,-1 0 0,1-1 0,0 1 0,0 0 0,0 0 0,0 0 0,-1 0 0,1 0 0,0 0 0,0 0 0,0 0 0,-1 0 0,1 0 0,0 0 0,0-1 0,-1 1 0,1 0 0,0 0 0,0 1 0,0-1 0,-1 0 0,1 0 0,0 0-1,0 0 1,0 0 0,-1 0 0,1 0 0,0 0 0,0 0 0,0 0 0,-1 0 0,1 1 0,0-1 0,0 0 0,0 0 0,-1 0 0,-5 6-2,1 0-1,-1 0 1,1 0-1,0 1 1,1-1-1,-1 1 1,-5 14-1,3-8 39,-55 114 279,62-126-308,0-1-1,-1 1 1,1-1-1,0 1 1,0-1 0,-1 1-1,1-1 1,0 1 0,0-1-1,0 1 1,0-1 0,0 1-1,0-1 1,0 1-1,0-1 1,0 1 0,0-1-1,0 1 1,0-1 0,0 1-1,0 0 1,1 0-1,-1-1 3,0 0 0,1 0 0,-1 0-1,1 0 1,-1 0 0,1 0-1,-1 0 1,0 0 0,1 0 0,-1 0-1,1 0 1,-1 0 0,1-1 0,-1 1-1,0 0 1,1 0 0,-1 0-1,0-1 1,1 1 0,0-1 0,23-19 87,4-18-206,-23 30 92,0 1 0,0-1 0,0 1 0,1 1 0,0-1 0,1 1 0,-1 0 0,14-8 0,-19 13 6,0 0 0,1 0 0,-1 1 0,1-1 0,-1 1 0,1-1 0,-1 1 0,1 0 1,0-1-1,-1 1 0,1 0 0,-1 0 0,1 0 0,-1 0 0,1 0 0,0 1 0,-1-1 0,1 0 0,-1 1 0,1-1 0,-1 1 0,1 0 0,-1-1 0,0 1 1,1 0-1,-1 0 0,2 1 0,2 3 26,1 0 1,-1 1-1,-1-1 0,8 12 1,4 4 2,-12-15-38,1-1 1,0 0-1,1 0 1,-1-1 0,1 1-1,9 5 1,-12-9 25,0 1 0,0-1 0,0 0 0,0 0 0,0 0 0,0-1 0,0 1 0,0-1 0,0 1 0,0-1 0,0 0 0,0 0 0,0-1 0,0 1 0,0-1 0,0 1 0,0-1 0,5-2 0,1-1 57,1-1 0,-1 0 0,0-1 0,-1 0 0,0 0 0,0-1 0,13-13 0,45-62 49,-62 77-121,31-47 39,-3-1 1,-2-2-1,44-112 0,-43 78 30,-28 82-121,-5 12-35,-6 13 149,-3 14 18,2 1 0,1 1 0,2-1 0,-3 58 0,7-18 24,9 81 1,-7-147-178,1 1 0,0 0-1,0-1 1,1 1 0,0-1 0,0 1 0,1-1-1,0 0 1,5 8 0,-8-14 0,0-1 1,0 0-1,0 1 0,0-1 0,0 0 1,0 1-1,0-1 0,1 0 1,-1 1-1,0-1 0,0 0 1,0 0-1,1 1 0,-1-1 0,0 0 1,0 0-1,1 1 0,-1-1 1,0 0-1,0 0 0,1 0 1,-1 1-1,0-1 0,1 0 0,-1 0 1,0 0-1,1 0 0,-1 0 1,0 0-1,1 0 0,-1 0 1,0 0-1,1 0 0,-1 0 0,0 0 1,1 0-1,-1 0 0,0 0 1,1 0-1,-1 0 0,0 0 1,1 0-1,-1-1 0,0 1 0,1 0 1,-1 0-1,0 0 0,0-1 1,1 1-1,-1 0 0,0 0 1,0-1-1,1 1 0,-1 0 1,0 0-1,0-1 0,0 1 0,1-1 1,6-21-3727,-4 11 2718,-1 0 0,-1 0 1,1 0-1,-2 0 0,0 0 0,0 0 0,-1 0 0,0 0 0,-1 0 0,-4-14 1,1 9-4,-10-25 0,12 35 1474,0 0 0,0 0 1,0 1-1,-1-1 0,0 1 0,0 0 0,-7-7 0,-38-27 4373,-13-14 296,61 52-4955,0 0 0,0 0-1,0 0 1,0 0 0,1 0 0,-1 0-1,0 0 1,1 0 0,-1 0 0,0 0-1,1 0 1,0 0 0,-1 0-1,0-3 1,1 4-66,0-1 0,1 1 0,-1-1 1,0 1-1,0 0 0,0-1 0,0 1 0,0-1 0,1 1 0,-1-1 0,0 1 0,0 0 0,1-1 0,-1 1 1,0 0-1,1-1 0,-1 1 0,0 0 0,1-1 0,-1 1 0,1 0 0,-1 0 0,0-1 0,1 1 0,0 0 0,4-2 33,-1 1-1,1 0 1,0 0-1,0 0 0,8 1 1,-4-1-21,66-9-218,-25 2-2823,-31 7 1503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2:27.9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17 111 4896,'-16'-11'2208,"16"14"-1920,8-3 1824,5 0-1216,11-3 288,7 3-736,14-12-256,3 4-128,29-12 288,4 0-192,22-3-2816,2 6 1440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7:17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52 2240,'1'-1'206,"-1"0"1,1 1-1,-1-1 1,1 1-1,-1-1 0,0 0 1,1 0-1,-1 1 0,1-1 1,-1 0-1,0 0 1,0 0-1,0 1 0,1-1 1,-1 0-1,0 0 1,0 0-1,0 0 0,0 1 1,0-1-1,0 0 1,-1 0-1,1 0 0,0 0 1,0 1-1,0-1 1,-1 0-1,1 0 0,0 1 1,-1-1-1,1 0 0,-1 1 1,1-1-1,-1 0 1,1 1-1,-2-2 0,1 0 239,-1 0-1,0 0 0,0 0 0,0 0 0,0 0 0,0 0 1,0 0-1,0 1 0,-1-1 0,-3-1 0,6 3-377,-1-1 0,1 1 0,-1 0 0,1 0 0,0 0 0,-1 0 0,1 0 0,-1 0 0,1 0 0,-1 0 0,1 0 1,-1 0-1,1 0 0,-1 0 0,1 1 0,-1-1 0,1 0 0,0 0 0,-1 0 0,1 1 0,-1-1 0,1 0 0,-1 0 0,1 1 0,0-1 0,-1 0 0,1 1 0,0-1 0,0 1 0,-1-1 0,1 0 0,0 1 0,0-1 0,-1 1 0,1-1 0,0 0 0,0 1 0,0-1 0,0 1 0,0-1 0,-1 1 0,1-1 0,0 1 0,0-1 0,0 1 0,1 0 0,0 29-263,0-24 421,19 304 1268,6 11 151,-23-299-1555,4 97 402,-5-102-390,1 4 454,-1-16-389,-2-7-710,1-14-2065,3 3 257,1 0 0,1 0 0,11-18 0,-2 5-1642,-6 7 725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2:29.4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18 422 3072,'-18'-5'7296,"38"2"-4939,-12 3-1936,-1-1 0,1-1-1,-1 1 1,0-1 0,0-1 0,0 1-1,0-1 1,0-1 0,7-3 0,-1-3-51,-1 0 1,-1-1-1,0-1 1,0 1-1,-1-2 1,16-24-1,-12 12 19,-1-1 0,20-53 0,-32 75-353,0 0 0,0-1 0,0 1 0,0 0 1,-1 0-1,1-1 0,-1 1 0,-1-6 0,1-15 49,8-24 203,-8 29-58,0 15-13,0 15-269,-3 60-176,1-37 281,3 42-1,-1-70-63,1 9 34,1 0-1,4 19 0,-5-29-15,1 1-1,0-1 1,-1 0-1,1 1 1,1-1-1,-1 0 0,1-1 1,-1 1-1,1 0 1,0-1-1,4 4 1,-6-6 3,-1-1 1,1 1 0,0-1 0,-1 0 0,1 1 0,-1-1-1,1 0 1,0 0 0,-1 1 0,1-1 0,0 0-1,-1 0 1,1 0 0,0 0 0,-1 0 0,1 0-1,0 0 1,-1 0 0,1 0 0,0 0 0,-1 0-1,1 0 1,1-1 0,0 0 21,0 0 1,0 0-1,1 0 0,-1 0 1,0-1-1,0 1 0,2-2 0,3-5 61,0 0-1,11-14 0,-3 2-25,68-97 53,-72 99-138,0 1 1,2 1-1,0 0 1,1 0-1,0 1 1,18-13-1,-31 27 14,0 0-1,-1 1 1,1-1-1,0 0 0,0 1 1,0-1-1,0 1 0,0-1 1,0 1-1,1 0 1,-1-1-1,0 1 0,0 0 1,0 0-1,0 0 1,0-1-1,2 2 0,-2-1 7,-1 0-1,1 0 1,0 1-1,-1-1 1,1 0-1,-1 1 1,1-1-1,-1 1 1,1-1-1,-1 1 0,1-1 1,-1 1-1,1-1 1,-1 1-1,1-1 1,-1 1-1,0 0 1,1-1-1,-1 1 0,0 1 1,2 4 32,-1 0 0,0 0 0,-1 0 0,1 0 0,-2 7 0,1-8-10,0 10 38,-1 0-1,0 0 1,-1-1-1,-1 1 1,-1 0 0,0-1-1,-1 1 1,0-1-1,-1-1 1,-1 1-1,0-1 1,-17 24-1,22-34-10,-1 0 0,0 0 1,1 0-1,-1 0 0,0 0 0,0-1 0,-1 0 0,1 1 0,-7 2 0,8-4-29,-1 0 0,1-1-1,-1 1 1,1-1 0,-1 0-1,0 1 1,1-1 0,-1 0 0,1 0-1,-1-1 1,1 1 0,-1-1-1,1 1 1,-1-1 0,1 0 0,-5-1-1,3 0-68,0 0 0,-1 0 0,1-1 0,0 0 0,0 1 0,0-1-1,1-1 1,-1 1 0,1 0 0,0-1 0,-6-7 0,9 11 43,0-1 0,-1 1 0,1 0 0,0 0 0,0 0 0,0 0 0,0 0 0,0-1 0,0 1 0,0 0 0,-1 0 0,1 0 0,0 0 0,0-1 0,0 1 1,0 0-1,0 0 0,0 0 0,0-1 0,0 1 0,0 0 0,0 0 0,0 0 0,0-1 0,0 1 0,0 0 0,0 0 0,0 0 0,0-1 0,0 1 0,0 0 0,0 0 0,1 0 0,-1 0 0,0-1 0,0 1 0,0 0 0,0 0 0,0 0 0,0 0 0,1-1 1,-1 1-1,0 0 0,12 0-297,13 7-109,2 1 406,0-1 1,34 4-1,-36-7-1,18 2-881,83-2 0,-119-4 418,-4 0 214,28-1-2291,-29 0 2115,0 1 0,0 0 1,-1 0-1,1-1 0,0 1 0,0-1 0,-1 0 1,1 1-1,0-1 0,-1 0 0,1 0 1,-1 0-1,3-2 0,-4 2 246,1 1 0,-1-1 1,1 0-1,-1 1 0,1-1 0,-1 0 0,0 0 0,1 0 1,-1 1-1,0-1 0,0 0 0,0 0 0,0 0 0,0 0 1,1 0-1,-2 1 0,1-1 0,0 0 0,0 0 0,0 0 1,0 0-1,0 0 0,-1 1 0,1-1 0,0 0 1,-1 0-1,0 0 0,0-4-573,-5-15-1584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2:29.8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20 5824,'-18'-8'2624,"5"0"-2272,8 4 224,5 8-384,8-4-864,2 0-1024,3 8 928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2:32.6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367 569 1664,'0'-8'6186,"0"7"-5915,0 0 0,0 1-1,0-1 1,0 0-1,-1 0 1,1 0-1,0 1 1,0-1-1,-1 0 1,1 1 0,0-1-1,-1 0 1,1 0-1,0 1 1,-1-1-1,1 1 1,-1-1-1,1 0 1,-1 1-1,0-1 1,0 0 0,-1 0-62,1 0 1,-1 1 0,0-1 0,1 0 0,-1 1-1,0-1 1,0 1 0,-3-1 0,-3 1-26,0-1-1,0 2 1,-11 1 0,-14 4 268,1 2-1,-51 19 1,68-22-430,1 2 0,0 0 0,-20 12 0,26-13-63,1-1 1,-1 1 0,1 0-1,0 1 1,0-1 0,1 2-1,-7 9 1,12-16 29,0 1 0,0-1 0,0 0 0,0 1 0,1-1-1,-1 1 1,0-1 0,1 1 0,0-1 0,-1 1 0,1-1 0,0 1-1,0-1 1,-1 1 0,1-1 0,0 1 0,1 0 0,-1-1 0,0 1 0,0-1-1,1 1 1,-1-1 0,1 1 0,-1-1 0,1 1 0,0-1 0,-1 0 0,1 1-1,0-1 1,0 0 0,0 0 0,0 1 0,0-1 0,0 0 0,1 0 0,-1 0-1,0 0 1,2 1 0,3 1 45,0 0-1,0 0 1,-1-1 0,2 1-1,-1-1 1,0-1-1,12 3 1,-6-3 96,-1-1 0,1 0 0,-1 0 1,1-1-1,-1 0 0,1-1 0,-1-1 0,20-6 1,-17 4-46,0-2 1,0 1-1,-1-1 1,1-1-1,-2-1 1,13-10-1,-13 8-21,-1 0-1,0 0 1,-1-2-1,-1 1 0,0-1 1,0 0-1,12-28 1,-1-7 123,14-51 1,-23 66-164,39-148 195,-46 158-40,0 0 1,1-44-1,-11 14 120,6 53-299,0 0 0,0 0 0,0 0 0,0 0 0,0 0 0,0 0 1,0 0-1,0 0 0,0 0 0,0 0 0,0 0 0,0 0 0,0 0 0,0 0 0,0-1 0,0 1 0,0 0 0,0 0 1,0 0-1,0 0 0,0 0 0,0 0 0,0 0 0,0 0 0,0 0 0,0 0 0,-1 0 0,1 0 0,0 0 0,0 0 0,0 0 1,0 0-1,0 0 0,0 0 0,0 0 0,0 0 0,0 0 0,0 0 0,0 0 0,0 0 0,0 0 0,0 0 0,0 0 0,0 0 1,0 0-1,0 0 0,-1 0 0,1 0 0,0 0 0,0 0 0,0 0 0,0 0 0,0 0 0,0 0 0,0 0 0,0 0 0,0 0 1,0 0-1,0 0 0,0 0 0,0 0 0,0 0 0,0 0 0,-5 5 1,-5 8-2,-7 17-13,-20 43 173,33-63-124,0 0-1,1 1 1,0-1-1,1 1 1,-2 17-1,3-22-20,0 13-109,1 36 0,1 26 171,-2-61-85,1 0 0,1 0 1,1 0-1,4 23 0,16 41 148,-17-69-107,-2-6-34,0 1 0,0-1 0,1 0 0,9 16 0,-11-23 10,-1 0-1,0-1 1,1 1 0,0 0-1,-1-1 1,1 1-1,0 0 1,0-1-1,0 0 1,0 0-1,0 1 1,0-1 0,0 0-1,0-1 1,0 1-1,1 0 1,-1-1-1,0 1 1,1-1-1,-1 1 1,0-1-1,1 0 1,-1 0 0,0 0-1,4-1 1,5 0 41,0-1 0,0 0 1,0-1-1,0 0 0,0 0 1,-1-1-1,0-1 0,0 1 1,0-2-1,0 1 0,8-8 1,-7 4-7,-1 1 0,0-2 1,-1 1-1,0-1 0,-1-1 1,0 0-1,12-20 0,-16 21-6,1 0 0,-2 0-1,1 0 1,-1-1 0,-1 1-1,0-1 1,1-15 0,-3 25-37,0 1-1,0-1 1,0 0 0,0 1 0,0-1 0,0 0 0,0 1 0,0-1 0,0 0 0,0 1 0,-1-1 0,1 0 0,0 1 0,0-1 0,-1 1-1,1-1 1,0 0 0,-1 1 0,1-1 0,-1 1 0,1-1 0,-1 1 0,1-1 0,-1 1 0,1 0 0,-2-1 0,1 1-1,0-1 0,0 1 1,0 0-1,0 0 1,0 0-1,-1 0 0,1 0 1,0 0-1,0 0 1,0 0-1,0 0 0,0 1 1,-3 0-1,-1 1-32,0 0 0,0 1 0,0 0 0,0 0 1,-5 3-1,0 3-2,1 0 0,0 1 0,0 0 0,1 0 0,0 1 0,1 0 0,0 0 0,-7 18 0,11-24 32,1 0 1,1 0-1,-1 1 1,1-1-1,0 0 0,0 1 1,0-1-1,1 1 1,0 10-1,0-13 0,1 0 0,0-1 1,-1 1-1,1 0 0,0 0 0,0-1 0,1 1 0,-1-1 1,0 1-1,1-1 0,0 1 0,0-1 0,-1 0 0,1 0 1,0 0-1,1 0 0,-1 0 0,0 0 0,1-1 0,3 3 1,5 1-1,0 0 0,0 0 1,0-1-1,1-1 0,-1 0 1,1-1-1,0 0 0,0-1 1,0 0-1,17-1 0,-11-1 51,-1-1-1,1-1 1,-1-1 0,0 0-1,0-1 1,26-11 0,-30 9-38,1 0 0,-1-2 1,-1 1-1,1-2 0,-1 1 0,-1-2 1,11-11-1,-1-2 76,-1-1 1,21-35-1,16-32 223,77-169 1,-132 256-308,1 0 0,-1-1 1,-1 1-1,1-1 0,-1 0 1,0 1-1,0-1 1,0 0-1,-1 0 0,0 0 1,0 1-1,0-1 0,-1 0 1,0 0-1,0 1 1,-1-1-1,-3-10 0,2 9-50,3 6 46,0 1 0,0-1 0,0 1 0,0-1 0,0 1 0,0 0 0,0-1 0,-1 1 0,1-1 0,0 1 0,0 0 0,0-1 0,0 1 0,-1-1 0,1 1 1,0 0-1,-1-1 0,1 1 0,0 0 0,-1-1 0,1 1 0,0 0 0,-1 0 0,1-1 0,0 1 0,-1 0 0,1 0 0,-1 0 0,1 0 0,0-1 0,-1 1 0,1 0 0,-1 0 0,1 0 0,-1 0 0,1 0 0,-1 0 0,1 0 0,0 0 0,-1 0 0,1 0 0,-1 0 0,1 1 0,-1-1 0,1 0 0,0 0 0,-1 0 0,1 0 0,-1 1 0,0-1 0,-2 2-12,-1 1-1,1-1 1,0 1 0,-1-1-1,1 1 1,0 0 0,0 0 0,1 0-1,-1 0 1,-3 6 0,-19 39-58,21-41 45,-6 17 41,0 0-1,2 0 1,1 1 0,1 1-1,-5 45 1,7-22-22,2 1 0,6 52 1,-3-80 45,2 0 1,8 31 0,-9-45 8,0 0 0,1 0 0,0-1 0,0 1 0,1-1 0,0 0 0,0 0 0,1 0 0,8 10 0,-10-16-32,-1 1-1,1-1 0,-1 1 0,1-1 1,0 0-1,0 0 0,-1 0 1,1 0-1,0 0 0,0-1 1,0 1-1,0-1 0,0 0 1,0 0-1,0 0 0,0 0 0,4-1 1,5-1-32,0 0 1,21-7-1,75-26 65,-92 30-20,-1-1 1,-1 0-1,1-1 0,-1-1 0,0 0 0,24-20 1,-32 24-5,-1-1 0,-1 0 0,1 0 1,0-1-1,-1 1 0,0-1 0,-1 0 1,5-9-1,-7 13-15,1 0 0,-1-1 0,0 1 0,0-1 0,-1 1 0,1-1 0,0 1 0,-1-1 0,0 1 0,0-1 0,1 1 0,-1-1 0,-1 1 0,1-1 0,0 0 0,-1 1 1,1-1-1,-1 1 0,0-1 0,0 1 0,0 0 0,0-1 0,0 1 0,0 0 0,-3-3 0,3 4-15,0 0 0,0 0 1,0 0-1,0 0 0,-1 0 0,1 0 1,0 0-1,-1 1 0,1-1 0,-1 1 1,1-1-1,-1 1 0,1-1 0,-1 1 1,1 0-1,-1 0 0,1 0 1,-2 0-1,-1 0-2,0 0 1,0 1-1,0 0 1,1 0 0,-1 0-1,0 0 1,-3 2-1,-5 3-24,0 1-1,-21 16 1,32-22 26,-13 9 44,2 1-1,-1 1 1,-15 18-1,24-25-64,0 0-1,0 1 0,0 0 0,0 0 1,1 0-1,0 0 0,1 0 1,-1 1-1,1-1 0,-2 13 0,3-17 21,1 1 1,0-1-1,0 1 0,0-1 0,1 1 0,-1-1 0,0 0 1,1 1-1,0-1 0,-1 1 0,1-1 0,0 0 0,0 1 1,1-1-1,-1 0 0,0 0 0,1 0 0,-1 0 0,1 0 1,0 0-1,-1 0 0,1-1 0,0 1 0,0-1 0,0 1 1,0-1-1,0 0 0,1 0 0,-1 0 0,0 0 0,1 0 1,3 1-1,7 1 21,-1 0 1,1-1-1,0-1 1,-1 0-1,15-1 1,0-2-27,1-1 0,0-1 1,0-1-1,-1-2 1,36-13-1,-40 10 73,-1 0 0,0-1 0,0-2 0,-1 0 0,-1-1 0,35-31 0,-47 38-55,-6 8-23,-8 13-3,2-6 46,-7 10 6,8-12-19,0 0 0,0-1-1,0 2 1,-2 6 0,-3 9-60,6-17 34,-1 1-1,1-1 0,1 1 0,-1 0 1,1 0-1,0 0 0,0 0 0,0 0 1,1 0-1,1 6 0,-1-11 15,0 0-1,0-1 1,0 1-1,0 0 0,0 0 1,0 0-1,0-1 1,1 1-1,-1 0 1,0 0-1,1 0 0,-1-1 1,1 1-1,-1 0 1,1-1-1,-1 1 0,1 0 1,-1-1-1,1 1 1,-1-1-1,1 1 1,0-1-1,-1 1 0,1-1 1,0 1-1,0-1 1,-1 0-1,1 1 1,0-1-1,0 0 0,0 0 1,0 1-1,2-2 5,0 1-1,0-1 0,0 0 1,0 1-1,-1-1 0,1 0 1,4-3-1,0 1 6,-1 0 0,7-2 5,1-2 0,-1 0 0,0 0 0,18-14 0,1-6 44,-1 0 0,-1-2-1,46-57 1,-36 33-75,-2-3 0,-2-1 0,39-86 0,-59 109 98,-6 13 13,8-24 0,-18 44-103,1 0 1,-1 0-1,0 0 1,0 0-1,1 0 1,-1 0-1,0-1 0,0 1 1,0 0-1,0 0 1,-1-2-1,-2 1-54,-4 8 34,-4 8 50,0 0 0,1 1 1,1 0-1,0 1 1,1 0-1,0 1 0,-7 27 1,-24 126 160,39-168-183,-7 40 99,0 82 0,7-114-114,0 0 1,0 0 0,1 0 0,1 0-1,0-1 1,0 1 0,0 0 0,7 14 0,-8-23-124,-1-1 1,0 1-1,1 0 1,-1-1-1,1 1 1,-1 0-1,1-1 1,-1 1 0,1 0-1,-1-1 1,1 1-1,-1-1 1,1 1-1,0-1 1,-1 1 0,1-1-1,0 0 1,0 1-1,-1-1 1,1 0-1,0 1 1,0-1-1,0 0 1,-1 0 0,1 0-1,0 0 1,0 0-1,0 0 1,-1 0-1,1 0 1,0 0-1,0 0 1,0 0 0,-1-1-1,1 1 1,0 0-1,0-1 1,-1 1-1,1 0 1,1-1-1,0-1-626,1 0-1,0 0 0,-1 0 0,0 0 0,1 0 0,-1 0 0,0-1 0,0 1 0,2-5 0,9-10-1987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2:32.9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80 100 5568,'-61'-28'3232,"60"27"-2721,-1 1 0,1-1-1,-1 0 1,1 0 0,-1 0 0,1 0 0,-1 0 0,1 0 0,-3-2 0,4 2-389,0 1 1,0-1-1,-1 1 0,1-1 1,0 1-1,0-1 0,0 0 0,0 1 1,0-1-1,-1 1 0,1-1 1,0 1-1,0-1 0,1 0 1,-1 1-1,0-1 0,0 1 1,0-1-1,0 1 0,0-1 1,1 1-1,-1-1 0,0 1 1,0-1-1,1 1 0,-1-1 1,0 1-1,1-1 0,-1 1 0,1-1 1,2-2 46,-1 1 1,0 0-1,1 0 1,0 1-1,-1-1 1,1 0-1,0 1 1,0 0-1,0-1 1,0 1-1,4-1 1,38-6 808,-28 5-705,19-2-102,0 1-1,0 2 1,52 3 0,-59 1-85,-16-2-900,0 1-1,25 5 1,-34-5 245,0 0 0,1 1 0,-1 0 0,0 0 0,0 0 0,0 0 0,0 0 0,0 1 0,0 0-1,-1 0 1,1 0 0,3 4 0,8 16-4156,2 5 1600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2:33.5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102 459 4320,'-2'1'160,"2"-1"-99,-1 0-1,1 0 1,0 0 0,-1 0-1,1 0 1,0 1 0,-1-1 0,1 0-1,0 0 1,0 0 0,-1 0 0,1 1-1,0-1 1,-1 0 0,1 0-1,0 0 1,0 1 0,-1-1 0,1 0-1,0 1 1,0-1 0,0 0 0,0 0-1,-1 1 1,1-1 0,0 0-1,0 1 1,0-1 0,0 0 0,0 1-1,0-1 1,0 0 0,0 1 0,0-1-1,0 1 1,0 4 2062,0-5-2003,1 1-1,-1-1 0,0 0 1,0 0-1,0 0 1,0 0-1,1 0 1,-1 0-1,0 0 1,0 0-1,0 0 1,1 0-1,-1 0 1,0 0-1,0 0 1,0 0-1,1 0 1,-1 0-1,0 0 1,0 0-1,0 0 0,1 0 1,-1 0-1,0 0 1,0 0-1,0 0 1,0 0-1,1 0 1,-1-1-1,0 1 1,0 0-1,0 0 1,0 0-1,1 0 1,-1 0-1,0-1 1,0 1-1,0 0 1,0 0-1,0 0 0,0 0 1,0-1-1,1 1 1,10-12 1428,-6 5-1287,-1-1-1,0 1 1,0-1-1,0 1 0,-1-1 1,0 0-1,-1-1 1,0 1-1,0 0 1,-1-1-1,1-8 0,-2 16-233,0 0-1,0 0 0,0 0 0,0 1 0,0-1 1,0 0-1,0 0 0,0 0 0,0 1 0,-1-1 0,1 0 1,0 0-1,0 1 0,-1-1 0,1 0 0,-1 0 0,1 1 1,-1-1-1,1 0 0,-1 1 0,1-1 0,-1 1 1,1-1-1,-1 1 0,0-1 0,1 1 0,-1-1 0,0 1 1,0-1-1,0 1 0,-1 0 15,1-1 1,0 1-1,-1 0 0,1 0 1,0 0-1,-1 1 0,1-1 1,0 0-1,-1 0 1,1 1-1,0-1 0,0 1 1,-1-1-1,1 1 0,0-1 1,-2 2-1,-5 4 174,1-1-1,-1 2 1,1-1 0,0 1 0,0 0-1,-9 14 1,1 1 236,-13 27 0,27-46-448,-1-1 0,1 1 0,0-1 0,0 1 0,1 0 0,-1-1 0,0 1 0,1 0-1,0 0 1,-1 0 0,1-1 0,0 1 0,1 0 0,-1 4 0,1-6-9,-1 1 0,1 0 0,0-1 0,-1 1 0,1 0 0,0-1 0,0 1 0,0-1 0,0 1-1,0-1 1,0 0 0,1 0 0,-1 1 0,0-1 0,1 0 0,-1 0 0,1 0 0,-1 0 0,1 0 0,-1-1 0,1 1 0,0 0 0,1 0 0,5 1 7,0-1 0,0 0 0,0 0 0,-1 0-1,16-2 1,43-7 52,-35 3-63,53-9 79,156-47 1,-231 58-1,0-1 0,-1 1 1,0-2-1,1 1 0,12-10 1,-15 7 97,-12 8-63,-15 8-34,-24 18-138,17-10 103,0 0 0,-27 24 0,53-39-45,0-1 0,0 1 0,1-1-1,-1 1 1,1 0 0,0 0 0,-1 0-1,1 0 1,0 0 0,-2 4 0,3-5 4,0 0 1,0 0 0,0-1-1,0 1 1,0 0 0,0 0-1,0 0 1,0 0 0,0 0-1,0 0 1,0-1 0,1 1 0,-1 0-1,0 0 1,1 0 0,-1 0-1,0-1 1,1 1 0,-1 0-1,1 0 1,-1-1 0,1 1-1,-1 0 1,1-1 0,0 1-1,-1-1 1,1 1 0,0-1 0,0 1-1,-1-1 1,3 1 0,1 1 23,0 0 1,1 0 0,-1-1 0,1 0 0,-1 0 0,1 0 0,0 0 0,0-1-1,5 0 1,3 0 78,-1-1 1,19-3-1,-21 2-78,1-1 0,-1 0 0,0 0 0,0-1 0,0 0 0,15-10 0,-18 10-3,-1-1-1,0 0 1,0 0-1,0-1 1,-1 0-1,1 0 1,-2 0-1,1 0 1,-1-1-1,6-11 1,7-23 128,22-85 1,-30 94-109,7-24 1,-3 12-5,15-85 0,-27 126-33,0-1-24,-1-1 0,1 1 0,-1-1-1,0 1 1,0 0 0,-1-1 0,-1-8 0,2 13 25,0-1 0,-1 1 1,1 0-1,0-1 1,-1 1-1,1-1 1,0 1-1,-1 0 1,1-1-1,-1 1 0,1 0 1,-1 0-1,1-1 1,0 1-1,-1 0 1,1 0-1,-1 0 0,1-1 1,-1 1-1,0 0 1,1 0-1,-1 0 1,1 0-1,-1 0 0,1 0 1,-1 0-1,1 0 1,-1 0-1,1 0 1,-1 1-1,1-1 0,-1 0 1,1 0-1,-1 0 1,1 1-1,-1-1 1,1 0-1,-1 0 1,1 1-1,0-1 0,-1 0 1,0 1-1,0 0 8,-1 1 3,-1 0 0,0 0 1,1 0-1,0 0 0,-1 0 0,1 1 0,0-1 0,0 1 0,0-1 0,1 1 0,-1 0 0,0 0 1,1 0-1,-1 3 0,-3 5 20,-10 22-23,-21 65 1,1 36-44,25-96 31,0 10-993,-7 86 0,14-105-2278,7-4 928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2:34.3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0 185 5568,'0'-14'1786,"2"10"-1071,100-53 6389,-85 47-6544,-6 5 2836,20-1-2798,-3 1-272,105-26 447,148-15 0,-201 40-741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2:40.2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29 3328,'-1'-1'137,"0"0"0,1 1 0,0-1 0,-1 0 0,1 0 0,-1 0 0,1 0 0,0 1 0,0-1 1,0 0-1,-1 0 0,1 0 0,0-1 0,5-5 4669,4-2 2216,-11 22-5959,-36 254 233,33-225-1207,-13 203 526,22-159 468,15-107 314,66-73-1296,-70 79-171,2 0-1,0 2 0,27-18 1,-35 26 70,-1 1 1,1 0-1,0 0 0,0 0 1,0 2-1,1-1 1,-1 1-1,13-2 1,-16 4-3,0-1 0,0 1 1,0 0-1,0 0 0,0 1 0,0 0 1,0 0-1,0 0 0,-1 1 1,1 0-1,0 0 0,-1 0 1,1 1-1,6 4 0,-9-5 16,-1 0 0,1 1 1,0 0-1,0 0 0,-1-1 0,0 1 0,0 1 0,0-1 0,0 0 0,0 0 0,0 1 0,-1-1 0,0 1 0,1 0 0,-1-1 0,-1 1 0,1 0 0,0 0 1,-1-1-1,0 1 0,0 0 0,-1 5 0,1-4-1,-1-1 0,0 0-1,0 1 1,0-1 0,0 0 0,-1 0 0,0 0 0,0 0 0,0 0 0,0-1 0,0 1-1,-1-1 1,0 1 0,0-1 0,0 0 0,0 0 0,0 0 0,0 0 0,-7 3 0,-3 1 33,0-1 0,-1-1 0,1 0 1,-1 0-1,0-2 0,-1 1 1,-15 0-1,-105 1 100,112-5-172,13-1 55,-5-1-53,15 2 14,0 0-1,-1 0 1,1 0-1,0 0 1,0 0-1,-1 0 1,1 0-1,0 0 1,-1 0-1,1 0 1,0 0-1,0 0 1,-1 0-1,1 0 1,0 0 0,0 0-1,-1 0 1,1 0-1,0 0 1,0 0-1,-1 0 1,1 1-1,0-1 1,0 0-1,0 0 1,-1 0-1,1 1 1,0-1-1,0 0 1,0 1-1,0-1 7,1 1 0,0-1-1,-1 1 1,1-1 0,0 1 0,0-1-1,-1 1 1,1-1 0,0 0 0,0 1-1,0-1 1,0 0 0,0 0 0,0 0-1,-1 0 1,1 0 0,0 0 0,0 0-1,1 0 1,62 1-210,-23 0 449,0-1 0,72-10 0,-96 6-139,0-1 0,-1 0 0,0-2 0,0 0 0,0 0 0,-1-1 0,22-17 0,-24 16-47,-2 0 1,0-1-1,0-1 1,-1 0-1,15-20 1,-8 6-90,25-48 1,-42 73 37,0 1-1,0-1 0,0 0 1,0 0-1,0 0 0,0 0 0,0 0 1,0 0-1,0 0 0,0 1 1,0-1-1,1 0 0,-1 0 1,0 0-1,0 0 0,0 0 1,0 0-1,0 0 0,0 0 1,0 0-1,0 0 0,1 0 1,-1 0-1,0 0 0,0 0 0,0 0 1,0 0-1,0 0 0,0 0 1,0 0-1,1 0 0,-1 0 1,0 0-1,0 0 0,0 0 1,0 0-1,0 0 0,0 0 1,0 0-1,1 0 0,-1 0 1,0 0-1,0 0 0,0 0 1,0 0-1,0 0 0,0 0 0,0 0 1,0-1-1,1 1 0,-1 0 1,0 0-1,0 0 0,0 0 1,0 0-1,0 0 0,0 0 1,0 0-1,0-1 0,0 1 1,0 0-1,2 13-39,-4 9 51,0 0 1,-2 0-1,-6 23 0,5-23 11,0 0 0,2 0 0,-1 25 1,4-46 7,0 0 0,0 1 1,0-1-1,0 0 1,0 0-1,0 0 1,0 1-1,0-1 1,1 0-1,-1 0 0,1 0 1,-1 0-1,1 0 1,-1 0-1,1 1 1,0-1-15,-1-1 1,0 0 0,1 0-1,-1 0 1,1 0 0,-1 1 0,0-1-1,1 0 1,-1 0 0,1 0 0,-1 0-1,0 0 1,1 0 0,-1 0-1,1 0 1,-1 0 0,0 0 0,1 0-1,-1 0 1,1 0 0,-1 0-1,0-1 1,1 1 0,-1 0 0,0 0-1,1 0 1,-1 0 0,1-1 0,4-3 59,0 1 0,-1-1 1,1-1-1,5-6 0,-10 11-74,17-21 180,-9 11-231,0 1 0,1 0 0,0 0 0,17-13 0,-25 21 38,0 0 0,0 1 0,0-1-1,0 1 1,0-1 0,1 1 0,-1 0 0,0-1-1,0 1 1,1 0 0,-1 0 0,0 0 0,0 0-1,0 0 1,1 0 0,-1 0 0,0 0 0,0 1-1,1-1 1,-1 0 0,0 1 0,0-1 0,0 1-1,0-1 1,0 1 0,0-1 0,0 1 0,0 0 0,0 0-1,2 1 1,-2 0 12,1-1 1,-1 1-1,1 0 0,-1 0 1,0 0-1,0 0 0,0 0 1,0 0-1,0 0 0,0 0 1,-1 0-1,1 1 0,-1-1 1,0 0-1,1 0 0,-1 1 1,0 1-1,-3 18 7,-1 0-1,-1 0 1,-13 34 0,3-8-24,-10 45 83,14-43 49,-4-1 1,-1-1-1,-24 50 1,38-94-76,0 0 1,0 0-1,-1 0 0,0-1 1,1 1-1,-6 3 1,7-6-33,0 0 1,0 0-1,0 0 1,0-1-1,0 1 1,0 0-1,0-1 1,-1 1-1,1-1 1,0 1-1,0-1 1,-1 1-1,1-1 0,0 0 1,-1 0-1,1 0 1,0 0-1,-1 0 1,1 0-1,0 0 1,-1 0-1,-1-1 1,2 1-6,0 0 0,1 0 1,-1-1-1,1 1 0,-1 0 0,0-1 1,1 1-1,-1-1 0,0 1 0,1-1 1,-1 1-1,1-1 0,-1 1 0,1-1 1,0 1-1,-1-1 0,1 0 0,-1 0 1,-3-7 8,1-1 0,0 1 0,0-1 0,1 0 0,0 0 0,0 0 1,1 0-1,0-13 0,0 1-4,1-1 1,6-32-1,-4 41 11,1 0 1,0 0-1,1 1 0,1-1 0,0 1 0,0 0 1,13-18-1,-14 23 31,1 0 0,1 0 0,-1 1 0,1 0 0,0 0 0,1 0 1,-1 1-1,1 0 0,0 0 0,1 0 0,-1 1 0,12-5 0,-5 5-21,-1 0 0,0 1 0,1 0 1,-1 1-1,27-1 0,7 5-2645,-30 1 1081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2:40.9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280 14 4800,'3'-6'11104,"-4"7"-10657,-1 1 0,1 0 1,-1-1-1,0 1 0,0-1 1,1 0-1,-4 2 0,-5 5-106,-17 14 434,-39 25-1,-12 9-141,62-43-552,-26 23 87,39-33-146,1 0 0,-1 0 0,0 1 0,1-1 0,0 1 0,0-1 0,0 1-1,0 0 1,0 0 0,-1 4 0,3-7-6,0 0-1,-1 0 1,1 0 0,0 0-1,0 0 1,0 1-1,0-1 1,0 0-1,0 0 1,0 0 0,0 0-1,1 0 1,-1 0-1,0 0 1,0 0-1,1 0 1,-1 0 0,1 0-1,-1 0 1,1 0-1,-1-1 1,1 1-1,1 2 1,0-2 17,-1 0-1,1 0 1,0 0-1,-1-1 1,1 1-1,0 0 1,0 0 0,-1-1-1,1 1 1,0-1-1,0 0 1,2 0-1,6 1 96,-1-1-1,0-1 1,0 0-1,12-3 1,-10 1-88,0 0-1,0-1 1,0-1 0,-1 0 0,1 0-1,-1-1 1,0 0 0,-1-1-1,0 0 1,0 0 0,0-1 0,12-14-1,-7 4-11,0-1 0,-1 0-1,-1-1 1,-1 0 0,13-30 0,-7 14-130,-14 32 89,-1 7 58,-2 11 75,0-12-112,0 3 26,0 13 191,0 1 0,1-1 0,6 29 0,-6-44-258,4 17 247,0-1 0,11 24 1,-14-38-381,0 0 1,0-1-1,1 1 1,-1-1-1,1 0 1,0 0-1,1 0 1,-1 0-1,1-1 1,-1 1-1,1-1 1,0 0 0,0 0-1,8 4 1,-11-7-454,1 1 0,-1-1-1,1 0 1,-1 0 0,1 0 0,0 0 0,-1 0 0,1 0 0,-1 0 0,1 0 0,-1 0 0,1-1 0,0 1 0,-1-1 0,1 1 0,-1-1 0,0 1 0,1-1 0,-1 0 0,2-1 0,0 1-818,14-8-3379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2:41.5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14 5728,'0'-13'10999,"2"23"-7916,5 28-2008,2 76 479,9 89-863,13 13-1299,-29-207 253,1 9-5706,2-25 1933,2-1 1366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2:41.8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59 132 6880,'-18'-58'3888,"17"55"-3503,1 1-1,0-1 1,-1 1 0,1 0 0,0-1 0,0 1 0,0-1-1,0 1 1,1-1 0,-1 1 0,1-1 0,-1 1 0,1 0-1,0-1 1,0 1 0,0 0 0,0 0 0,0-1 0,3-2-1,-2 3-302,0 0 0,0 0 0,0 0-1,0 1 1,0-1 0,1 1 0,-1-1-1,0 1 1,1 0 0,-1 0-1,1 0 1,-1 0 0,1 0 0,0 0-1,0 1 1,-1-1 0,1 1 0,0 0-1,-1 0 1,1 0 0,0 0 0,0 0-1,-1 1 1,1-1 0,0 1 0,3 1-1,-1 0 45,0 0 0,-1 0 0,1 0-1,-1 0 1,1 1 0,-1 0-1,0 0 1,0 0 0,0 0-1,-1 0 1,1 1 0,3 4 0,-5-4-13,0 0 0,0 0 0,0 1 0,0-1 0,0 0-1,-1 1 1,0-1 0,0 1 0,0-1 0,-1 1 0,1-1 0,-1 1 0,-1 7 0,-1 1 119,0 1-1,-1-1 0,-1 0 0,0 0 1,-12 25-1,11-27-120,-25 53 254,26-56-308,-1-1-1,0 1 0,0-1 1,-1 0-1,-11 11 1,15-17-145,-1 1 1,1 0 0,0-1-1,-1 1 1,0-1-1,1 0 1,-1 0 0,0 0-1,1 0 1,-1 0-1,0-1 1,0 1 0,0-1-1,1 0 1,-1 1-1,-6-2 1,8 1-274,-1-1 0,0 1-1,0 0 1,0-1 0,1 0 0,-1 1 0,0-1 0,1 0 0,-1 0-1,0 0 1,-1-2 0,1 2-311,1 0 0,0-1 1,0 1-1,0-1 0,0 1 0,0-1 0,0 1 0,0-1 0,0 0 0,1 1 0,-1-1 0,1 0 1,-1-2-1,0-10-3376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7:18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66 268 5472,'-7'-7'537,"0"-1"0,1 0 0,0 0 0,1 0 0,-1-1 0,2 0 0,-1 0 0,1 0 0,-4-16 0,7 22-317,-1-5 293,0 1 0,1-1 1,0 0-1,0-8 0,2 12-364,-1 1-1,1-1 0,-1 1 1,1-1-1,0 1 0,0-1 1,1 1-1,-1 0 0,1 0 1,0 0-1,0 0 1,2-3-1,1 0-22,0 1 1,0 0-1,1 0 1,-1 0-1,1 1 1,0-1-1,1 2 1,-1-1-1,1 1 1,-1 0-1,1 0 1,0 1-1,12-3 1,1 0-105,1 2 1,0 0 0,33 1-1,-44 2 1,1 0-1,-1 1 1,0 1-1,0-1 1,0 2-1,-1-1 0,1 1 1,9 5-1,-14-6 16,0 1 0,0 0 0,0 0 0,-1 0 0,1 0 0,-1 1 0,0 0 0,0-1 0,-1 2 0,1-1 0,-1 0 0,0 1 0,0-1 0,0 1 0,0 0 0,1 7 0,0-1 124,-1 1-1,0-1 0,-1 1 1,-1 0-1,0 0 1,-1 19-1,-1-4 418,-11 47 0,10-64-448,-1 0-1,0 0 1,0 0-1,-1-1 1,-7 13 0,-31 39 264,37-56-327,1 0 0,-1 0-1,1-1 1,-2 1 0,1-1 0,0 0 0,-1-1 0,1 1 0,-10 3 0,11-5-155,0-1 0,1 0 0,-1 1 0,0-1 0,0 0 0,0-1 0,0 1 0,0-1 0,0 0 0,0 0 0,0 0 0,0 0 0,0-1 0,0 1 0,0-1 0,-7-3 0,11 4-26,-1 0 0,1 0 0,0 0 0,-1 0 1,1 0-1,0 0 0,-1-1 0,1 1 0,0 0 1,0 0-1,-1 0 0,1-1 0,0 1 0,0 0 1,0 0-1,-1 0 0,1-1 0,0 1 0,0 0 1,0 0-1,-1-1 0,1 1 0,0 0 0,0-1 1,0 1-1,0 0 0,0-1 0,0 1 0,0 0 1,0-1-1,0 1 0,0 0 0,0 0 0,0-1 1,0 1-1,9-10-3021,20-3-1175,-7 7 384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2:42.7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56 4800,'-4'-23'8933,"4"28"-5670,-3 8-2727,2-11-143,-11 86 1475,6-33-1358,-27 254 1233,33-305-1726,-1 2 178,1 0 0,0 1-1,0-1 1,0 1 0,3 11-1,1-22-129,0 0 0,0 0-1,0-1 1,-1 1 0,0-1-1,0 0 1,4-9 0,15-44 324,31-104-346,39-64 383,-62 167 17,-30 59-449,0-1 0,0 1 0,0 0 1,1-1-1,-1 1 0,0-1 0,0 1 0,1-1 1,-1 1-1,0 0 0,0-1 0,1 1 0,-1 0 0,0-1 1,1 1-1,-1 0 0,1 0 0,-1-1 0,0 1 0,1 0 1,-1 0-1,1 0 0,-1-1 0,0 1 0,1 0 1,-1 0-1,1 0 0,-1 0 0,1 0 0,0 0 0,-1 0 1,1 1 0,0-1-1,-1 1 1,1-1 0,-1 1-1,1 0 1,-1-1-1,1 1 1,-1 0 0,1-1-1,-1 1 1,0 0 0,1-1-1,-1 1 1,0 1 0,8 33 31,3 61 231,-5-30 281,31 127 0,-35-184-379,2 10 26,-4-19-166,0 1 0,0-1 0,0 1 0,1-1 0,-1 1 0,0-1 0,0 1 1,0-1-1,1 1 0,-1-1 0,0 0 0,1 1 0,-1-1 0,0 1 0,1-1 0,-1 0 1,0 1-1,1-1 0,-1 0 0,1 0 0,-1 1 0,0-1 0,1 0 0,0 1 1,0-2-11,0 1 1,0 0-1,0-1 1,0 1-1,0-1 1,0 1-1,0-1 1,0 1-1,0-1 1,0 0-1,0 1 1,0-1-1,-1 0 1,1 0-1,0 1 1,0-1-1,-1 0 1,1 0-1,-1 0 1,1 0-1,-1 0 1,1 0-1,0-2 1,1-2 18,3-4-20,-1 1 0,0-1 1,-1-1-1,4-11 0,-2 2-7,16-47-11,1-9-60,36-77 1,-54 143 64,4-9-383,-7 18 383,-1 0 0,0 0 0,0 0 0,0 0 0,0 0 0,0 0 0,0 0 0,0 0 0,0-1 0,0 1 0,0 0 0,1 0 0,-1 0 0,0 0 1,0 0-1,0 0 0,0 0 0,0 0 0,0 0 0,0 0 0,0 0 0,1 0 0,-1 0 0,0 0 0,0 0 0,0 0 0,0 0 0,0 0 0,0 0 0,0 0 0,1 0 0,-1 0 1,0 1-1,0-1 0,0 0 0,0 0 0,0 0 0,0 0 0,0 0 0,0 0 0,0 0 0,0 0 0,0 0 0,1 0 0,-1 0 0,0 1 0,0-1 0,3 13-159,1 18 243,-3 57 0,-1-29 105,13 232 258,-12-285-520,0 0-1,0 0 1,2 9 0,-3-14-62,1 0 0,-1 0 1,1 0-1,-1 1 1,1-1-1,-1 0 0,1 0 1,0 0-1,-1 0 1,1 0-1,1 0 0,-2 0-39,1-1-1,-1 0 1,1 0-1,-1 0 1,0 1-1,1-1 0,-1 0 1,1 0-1,-1 0 1,1 0-1,-1 0 1,1 0-1,-1 0 0,1 0 1,-1 0-1,0 0 1,1 0-1,-1 0 1,1 0-1,-1 0 0,1 0 1,-1-1-1,0 1 1,1 0-1,-1 0 1,1 0-1,-1-1 1,0 1-1,1-1 0,8-6-2258,0-1-1,-1 0 0,0-1 1,12-18-1,-16 22 1529,22-31-2450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2:43.0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19 7296,'0'0'190,"0"-1"0,0 0 0,0 1-1,0-1 1,0 0 0,0 0 0,0 1 0,0-1 0,0 0 0,0 1 0,0-1 0,1 0 0,-1 0 0,0 1 0,0-1 0,1 0 0,-1 1-1,1-1 1,-1 1 0,0-1 0,1 0 0,-1 1 0,1-1 0,-1 1 0,1-1 0,0 1 0,-1 0 0,2-1 0,-2 1 9,1 0 0,-1 0 0,1 0 1,0 0-1,-1 0 0,1 0 0,-1 0 0,1 0 1,0 1-1,-1-1 0,1 0 0,-1 0 1,1 1-1,-1-1 0,1 0 0,-1 1 0,1-1 1,-1 0-1,1 1 0,-1-1 0,1 1 1,-1-1-1,0 1 0,1-1 0,-1 1 0,3 3 87,-1 0-1,0 0 0,-1 0 0,1 0 1,-1 0-1,1 0 0,-1 1 0,0 6 0,1 38 1036,-2-36-1081,-8 153 1675,1-41-1296,3-64-1390,-15 75 0,18-133 574,0 8-1986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2:43.4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46 11040,'-18'-11'3568,"18"11"-3495,0 0 1,0 0 0,0 0 0,0 0 0,-1 0 0,1 0 0,0-1 0,0 1-1,0 0 1,0 0 0,0 0 0,-1 0 0,1 0 0,0 0 0,0 0 0,0 0 0,0 0-1,0 0 1,0 0 0,-1-1 0,1 1 0,0 0 0,0 0 0,0 0 0,0 0-1,0 0 1,0-1 0,0 1 0,0 0 0,0 0 0,0 0 0,0 0 0,0 0-1,0-1 1,0 1 0,0 0 0,0 0 0,0 0 0,0 0 0,0 0 0,0-1 0,0 1-1,0 0 1,0 0 0,0 0 0,0 0 0,0 0 0,0-1 0,0 1 0,0 0-1,0 0 1,0 0 0,1 0 0,-1 0 0,0 0 0,0-1 0,0 1 0,0 0 0,0 0-1,0 0 1,0 0 0,1 0 0,-1 0 0,0 0 0,12-3 1840,-10 2-1591,44-7 1440,0 1 0,87-1 0,96 20-1708,-218-11-108,2 0-897,0 1 0,12 3 0,-22-5 220,1 2 0,-1-1 1,1 0-1,-1 1 1,0-1-1,0 1 1,0 0-1,0 0 1,0 0-1,0 0 0,4 5 1,7 13-2892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2:43.7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5 12288,'0'-5'5567,"-10"18"-4831,7-9 2080,6 4-1696,-6 0 1312,-2 4-1408,-4-4-352,9 4-416,-5-4-64,5-1-96,-5-7-1888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2:48.1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59 215 3808,'-4'5'1429,"4"-5"-1053,0 1 1,-1 0 0,1-1 0,-1 1 0,1-1-1,-1 1 1,1 0 0,-1-1 0,1 0 0,-1 1-1,1-1 1,-1 1 0,0-1 0,1 0 0,-1 1 0,-1-1-1,2 3 19,0 0 0,0-1 0,0 1 0,0-1 0,0 1 1,1-1-1,-1 1 0,1-1 0,0 1 0,0-1 0,0 1 0,0-1 0,2 4 0,0-4-321,-1-1 0,0 0 0,0 0 0,1 0 0,-1-1 0,1 1 0,-1-1 0,1 1 0,-1-1 0,1 0 0,-1 0 1,1 0-1,-1 0 0,1 0 0,-1 0 0,1-1 0,-1 0 0,1 1 0,-1-1 0,1 0 0,-1 0 0,0 0 0,0 0 0,3-2 0,7-4 55,-1-1-1,1-1 1,11-10-1,-23 18-120,7-5 70,0-1 0,0-1-1,-1 1 1,0-1 0,0 0-1,-1 0 1,0-1 0,-1 0 0,5-10-1,-7 14-53,-1 0-1,1 1 1,-1-1-1,0 0 1,0 0-1,0 0 1,-1 0 0,0 0-1,0 0 1,0 0-1,-1 0 1,1 0-1,-1 0 1,0 0-1,-1 0 1,1 1-1,-1-1 1,0 0-1,-4-6 1,5 9-51,-1 0-1,1 0 1,-1 0-1,0 0 1,0 0-1,0 0 1,0 1-1,0-1 1,0 1-1,0-1 1,-1 1-1,1 0 1,0 0 0,-1 0-1,1 0 1,-1 0-1,1 1 1,-1-1-1,1 1 1,-1 0-1,0-1 1,1 1-1,-1 0 1,0 1-1,1-1 1,-1 0-1,1 1 1,-6 1 0,2 0 17,-1 0 0,1 1 0,-1 0 0,1 0 0,0 1 0,0 0 0,0 0 0,1 0 0,-8 7 0,4-1 65,0 0 0,0 1 1,1 0-1,0 1 0,1-1 0,1 2 0,-1-1 0,2 1 0,0-1 1,-5 19-1,8-21 50,0-1 1,1 1 0,0-1 0,0 1-1,1 0 1,0-1 0,1 1 0,0-1-1,0 1 1,1-1 0,0 1 0,1-1-1,0 0 1,1 0 0,7 14 0,-7-15-24,1-1 0,0 0 0,0 0 0,1 0 0,0-1 1,0 1-1,1-2 0,0 1 0,0-1 0,0 0 0,14 8 1,-10-9-9,-1 0 0,1 0 0,0-1 0,1 0 0,-1 0 0,0-2 1,1 1-1,18-1 0,-2-1-282,51-2 734,-68 1-1640,0-1 0,18-4 0,-21 5-929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2:48.4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37 7040,'-7'-3'1029,"1"1"0,-1 1 1,-11-2-1,63 4 8225,5 0-7326,-17-1-2458,53-6 0,-81 5-650,-1 0 0,1 0 0,0 0 1,0-1-1,0 1 0,-1-1 0,8-5 0,2-1-1956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2:48.9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 6240,'2'-6'4725,"2"11"-2594,4 13-38,-1 8-999,-2 1 1,0-1-1,-2 1 0,0 46 1,-3 345 1758,0-416-2853,1 16 390,-1-18-379,0 1 0,0-1 1,1 0-1,-1 1 0,0-1 1,0 0-1,0 1 0,0-1 1,0 0-1,0 0 0,1 1 1,-1-1-1,0 0 0,0 1 1,0-1-1,1 0 1,-1 0-1,0 1 0,0-1 1,1 0-1,-1 0 0,0 0 1,1 1-1,-1-1 0,0 0 1,0 0-1,1 0 0,-1 0 1,0 0-1,1 0 0,-1 0 1,0 0-1,1 0 0,-1 0 1,1 0-1,-1 0 0,0 0 1,1 0-1,-1 0 0,0 0 1,1 0-1,-1 0 0,0 0 1,0 0-1,1 0 0,0-1 1,5-3 16,0-1 1,-1 1 0,1-1 0,-1 0 0,0-1 0,0 1 0,6-10 0,3-4-20,16-16-36,-17 17 3,1 1 0,0 1 0,2 1 0,0 0 0,28-21 0,-42 35 15,0 0 0,1-1 0,-1 1 0,0 0 0,1 0 0,-1 0 0,1 0 1,-1 1-1,1-1 0,-1 1 0,1 0 0,0-1 0,-1 1 0,1 0 0,0 0 0,-1 1 0,4 0 0,-3 0 29,-1 0 0,1 0 0,0 0 0,-1 1 0,1-1 0,-1 1 0,1 0 0,-1-1 0,0 1 0,0 0 0,0 1 0,0-1 0,0 0 0,3 5 0,1 4 189,0-1 0,0 1 0,-1 0 0,-1 1 0,0-1 0,5 24 0,-5-11-1170,-2 0 0,1 37 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2:52.2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59 154 416,'-11'-3'22,"11"3"16,0 0-1,-9 6 7495,7 13-5807,-3 15 74,-9 74 594,7-34-1122,1-20-149,2 101 0,5-3 1111,-2-132 120,3-46-2100,1-1 0,0 0-1,13-42 1,-3 16-272,63-265 707,-45 221-837,-27 87 127,1-1 0,0 1 0,0 0 0,1 1 0,1-1 0,-1 1 0,9-9 0,-14 17 15,0 0 1,0 0-1,0 1 1,0-1-1,0 0 1,0 0-1,0 0 1,0 1-1,0-1 1,0 1-1,0-1 1,1 1-1,-1-1 0,0 1 1,0 0-1,0-1 1,1 1-1,-1 0 1,0 0-1,1 0 1,-1 0-1,0 0 1,0 0-1,3 1 1,-2 0 0,0 0 1,0 0-1,0 0 0,0 0 1,-1 1-1,1-1 1,0 1-1,-1-1 1,1 1-1,-1 0 1,0-1-1,1 1 1,0 2-1,3 6 16,0 0 0,0 0-1,-1 0 1,4 19 0,-2-2 24,-1 0-1,-1 1 1,-1 29 0,-3-39 57,0 0 0,-1 0 1,-2 0-1,0 0 0,-9 31 1,11-46-53,0 1 1,-1 0 0,0-1 0,1 1 0,-1-1 0,0 1-1,-1-1 1,1 0 0,-1 0 0,1 0 0,-1 0 0,0-1-1,0 1 1,0-1 0,0 0 0,0 1 0,-1-1-1,1-1 1,-5 3 0,4-3-14,0 0-1,-1 0 1,1-1 0,0 1 0,-1-1-1,1 0 1,0 0 0,-1 0-1,1-1 1,0 1 0,0-1-1,-1 0 1,1-1 0,0 1-1,0-1 1,0 1 0,-4-4-1,6 4-62,-18-11 59,12 4-61,8 8 33,0-1-1,0 1 1,0 0-1,0 0 1,0 0-1,0-1 1,0 1-1,0 0 1,0 0-1,0 0 1,0-1-1,0 1 1,0 0-1,0 0 1,0-1-1,0 1 1,0 0-1,0 0 1,0 0-1,0-1 1,0 1-1,0 0 1,1 0-1,-1 0 1,0-1-1,0 1 1,0 0-1,0 0 1,0 0-1,1 0 1,-1 0-1,0-1 1,0 1-1,0 0 1,1 0-1,3-1-43,0 0 1,0 0-1,0 1 0,0-1 0,8 1 0,2-1 45,76-15-107,-60 11 147,1-2-1,-1-2 1,-1-1-1,0 0 1,0-3-1,-1 0 1,37-24 0,-27 11-25,-2-1 1,0-1 0,-2-2 0,44-50 0,-63 62 35,-1-1 0,12-22 1,-25 41-57,-1-1 0,0 1 0,1-1 1,-1 1-1,0-1 0,0 0 0,1 1 1,-1-1-1,0 0 0,0 1 0,0-1 1,0 1-1,0-1 0,0 0 0,0 0 1,0 0 0,0 1 0,0 0 1,0-1-1,0 1 0,-1 0 1,1 0-1,0 0 0,0-1 1,0 1-1,0 0 0,-1 0 1,1 0-1,0-1 0,0 1 1,-1 0-1,1 0 1,0 0-1,0 0 0,0-1 1,-1 1-1,1 0 0,0 0 1,-1 0-1,1 0 0,-1 0 1,0 0-12,0 0 1,-1 0-1,1 0 1,-1 0 0,1 1-1,-1-1 1,1 0-1,0 1 1,-1-1 0,1 1-1,0-1 1,-1 1-1,1 0 1,-2 1 0,-28 24-19,1 0 0,1 2 0,1 2 0,2 0 0,1 2 0,1 0 0,-23 46 0,38-63 33,1 1 0,-8 21 0,14-33 28,1 0 1,0 1-1,0-1 0,0 0 1,0 1-1,1-1 1,-1 1-1,1-1 0,0 1 1,1-1-1,-1 1 0,1-1 1,0 0-1,2 7 1,-3-9-7,1-1 1,-1 0 0,1 0-1,-1 0 1,1 0 0,0 0-1,-1 0 1,1 0-1,0 0 1,0 0 0,0 0-1,0-1 1,0 1 0,0 0-1,0 0 1,0-1 0,0 1-1,0-1 1,0 1 0,0-1-1,0 1 1,0-1 0,0 0-1,1 1 1,-1-1 0,0 0-1,0 0 1,1 0-1,-1 0 1,2 0 0,2-1 17,0-1-1,1 1 1,-1-1 0,0 0 0,7-4-1,-9 5-37,8-5 36,0-1 1,0 0 0,-1-1 0,1 0 0,-2 0-1,1-1 1,-1 0 0,-1-1 0,1 0 0,-2-1 0,1 1-1,-2-1 1,9-18 0,2-11-9,-1-1 0,15-69 0,-20 69 24,-5 16-249,-4 12-258,-2 28 28,-8 38 316,5-29 128,-2 37 1,5-53 11,0 24 86,4 35 0,-3-58-41,0 0 0,1 0 0,1 0 0,-1-1 1,1 1-1,1-1 0,0 1 0,7 12 0,-9-18-30,0-1 0,0 1 0,1-1 0,-1 1 0,0-1 0,1 0 0,5 3 1,-7-4-25,0 0 1,0-1 0,0 1 0,0-1 0,0 1 0,0-1 0,1 0 0,-1 1-1,0-1 1,0 0 0,1 0 0,-1 0 0,0 0 0,0 0 0,1 0 0,-1 0-1,0 0 1,0 0 0,0-1 0,1 1 0,-1 0 0,0-1 0,2-1 0,2-1 9,-1 0 0,0 0 0,0-1 0,0 0 0,0 0 0,0 0 0,-1 0 0,0-1 0,0 0 0,4-6 1,0-6 2,11-31 0,-9 20-4,20-77-4,-20 69-50,-1-13-697,-9 95 563,3 76 291,0-101-27,1 0-1,0 0 1,12 36-1,-14-54-88,0 0-1,0-1 1,0 1-1,0-1 1,4 6-1,-4-7 1,-1-1-1,1 1 1,-1 0-1,1-1 1,0 1-1,0 0 0,-1-1 1,1 1-1,0-1 1,0 1-1,0-1 0,0 0 1,0 1-1,-1-1 1,1 0-1,0 0 1,0 1-1,0-1 0,0 0 1,0 0-1,0 0 1,0 0-1,2 0 1,2-2 28,0 1 1,1-1 0,-1 0 0,0-1 0,0 1-1,0-1 1,0 0 0,0 0 0,-1 0 0,1-1 0,-1 0-1,0 0 1,6-7 0,6-9-11,24-40 1,-17 25-3,8-7 40,35-56 54,-62 92-138,0 0-1,0 1 1,8-8 0,10-14-201,-15 39 13,-3-6 113,0 0 1,0 0 0,4 10 0,-3 8 91,-1 0 0,-2 0 0,1 30 0,-2-28 17,1-1-1,8 43 1,-9-63 21,1 0 1,-1-1-1,1 0 1,0 1 0,0-1-1,0 0 1,6 7 0,-8-10-24,1 0 1,0 0-1,-1 0 1,1 0-1,0-1 1,0 1 0,0 0-1,0-1 1,-1 1-1,1 0 1,0-1-1,0 1 1,0-1 0,0 0-1,1 1 1,-1-1-1,0 0 1,0 1-1,0-1 1,0 0 0,0 0-1,0 0 1,0 0-1,1 0 1,-1 0 0,0 0-1,0-1 1,0 1-1,0 0 1,0-1-1,0 1 1,0-1 0,2 0-1,2-2 10,1-1 1,-1 1-1,0-2 0,0 1 1,0 0-1,-1-1 0,1 0 1,-1 0-1,0 0 0,-1 0 0,1-1 1,-1 0-1,0 1 0,0-1 1,-1 0-1,3-8 0,10-32-166,29-80 337,0 5-444,-41 114 215,-1-3-183,0 37-135,5 31 0,-3-34 388,-1 1-1,-1-1 1,-2 31-1,-17 93 309,17-147-336,0 0 0,0 0-1,0-1 1,0 1 0,-1 0 0,1 0 0,0 0 0,0 0 0,-1 0-1,1 0 1,-1 0 0,1-1 0,0 1 0,-1 0 0,0 0 0,1-1-1,-1 1 1,1 0 0,-1-1 0,0 1 0,0 0 0,1-1 0,-2 1-1,1-1 6,0 0-1,0 0 0,0 0 0,0 0 0,0 0 0,0-1 1,0 1-1,0 0 0,0-1 0,0 1 0,0 0 1,0-1-1,0 0 0,0 1 0,0-1 0,1 1 0,-1-1 1,0 0-1,0 0 0,1 1 0,-1-1 0,0 0 0,1 0 1,-1-1-1,0 2-31,-3-6-40,0 1 1,-1 0-1,0 0 1,-7-6 0,12 11 52,-1 0 0,1 0 0,0 0 1,0 0-1,0 0 0,0 0 1,0 0-1,0 0 0,0 1 1,0-1-1,0 0 0,0 0 0,0 0 1,0 0-1,0 0 0,0 0 1,0 0-1,0 0 0,0 0 1,0 0-1,0 0 0,0 0 0,0 0 1,0 0-1,0 0 0,0 0 1,0 0-1,0 0 0,0 0 1,0 0-1,0 0 0,0 0 0,-1 0 1,6 5-55,11 7 115,13 5 53,-22-13-86,0 1-1,-1-2 0,1 1 1,1-1-1,-1 0 0,0 0 1,1-1-1,9 2 0,25 1-2493,-21-2-5835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2:52.6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49 6720,'-28'-20'3040,"33"8"-2624,-5 4 384,5-1-1472,3 9 352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3:01.4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306 34 2720,'5'-5'1254,"-4"4"-875,0 1 1,0-1-1,0 0 1,0 0-1,0 0 0,0 0 1,0 0-1,-1 0 1,1 0-1,0 0 1,-1 0-1,1 0 1,-1-1-1,1 1 1,-1 0-1,0 0 1,1 0-1,-1-3 1,0 4-317,0-1-1,0 1 1,0 0 0,0-1 0,0 1 0,0 0 0,0-1 0,-1 1 0,1 0 0,0 0 0,0-1 0,0 1-1,-1 0 1,1 0 0,0-1 0,0 1 0,0 0 0,-1 0 0,1-1 0,0 1 0,-1 0 0,1 0 0,0 0-1,0 0 1,-1 0 0,1 0 0,0-1 0,-1 1 0,1 0 0,0 0 0,-1 0 0,1 0 0,0 0 0,-1 0-1,1 0 1,-12 1 489,8 0-419,0 0 1,-1 0 0,1-1-1,0 0 1,-6 0 0,-22 2 317,17 1-382,1 1 1,0 1-1,0 0 0,0 1 1,1 1-1,0 0 0,0 1 1,1 0-1,0 1 0,-16 14 1,20-14-75,0 0 1,0 0-1,0 1 1,1 0-1,-10 20 1,13-23 54,1 0-1,0 0 0,0 1 1,1 0-1,0-1 1,0 1-1,1 0 1,0 0-1,0 0 0,1 9 1,0-14 2,1 1 0,-1-1 0,1 0 0,0 1 1,0-1-1,0 0 0,0 0 0,1 1 0,2 4 0,-2-7-9,-1 1-1,0 0 1,0-1-1,1 0 0,-1 1 1,1-1-1,-1 0 1,1 1-1,-1-1 1,1 0-1,0 0 0,0-1 1,-1 1-1,1 0 1,0 0-1,0-1 1,4 1-1,0 0 9,1-1 0,-1 0-1,1-1 1,-1 0 0,1 0 0,-1 0-1,1-1 1,-1 1 0,0-2 0,0 1-1,0-1 1,0 0 0,0 0-1,-1 0 1,1-1 0,-1 0 0,0 0-1,7-8 1,-4 4 24,0 0 0,-1-1-1,0 0 1,-1 0 0,0-1 0,0 0 0,-1 0-1,0 0 1,-1-1 0,3-11 0,-5 17-57,11-53 14,-12 53-87,-1-1 0,1 0-1,-1 1 1,0-1-1,-1 0 1,0 1 0,1-1-1,-3-7 1,2 13 47,1-1 1,0 1 0,0-1 0,0 1-1,0 0 1,0-1 0,0 1-1,-1-1 1,1 1 0,0 0-1,0-1 1,-1 1 0,1-1-1,0 1 1,0 0 0,-1-1 0,1 1-1,-1 0 1,1 0 0,0-1-1,-1 1 1,1 0 0,0 0-1,-1 0 1,1-1 0,-1 1-1,1 0 1,-1 0 0,0 0 1,0 0-1,1 0 1,-1 1 0,0-1 0,1 0-1,-1 1 1,0-1 0,1 0 0,-1 1-1,1-1 1,-1 1 0,0-1 0,1 1-1,-1-1 1,0 2 0,-1 1 1,-1 1 0,1-1 0,-1 1 0,1 0 0,-1 3 0,-1 4 71,2-1-1,-1 1 0,2-1 0,-1 1 0,1 0 0,1 0 0,0-1 0,1 1 1,0 0-1,0 0 0,1-1 0,0 1 0,1-1 0,0 1 0,1-1 0,0 0 0,1-1 1,8 14-1,-4-10 94,0 0 0,22 22 1,-27-31-105,1 0 0,-1 0 0,1 0 0,0 0 0,0-1 0,1 0 0,-1 0-1,1 0 1,0 0 0,9 2 0,-6-4-131,-1 1 0,0-1 0,1-1 0,-1 0 0,13-1 0,-17 1-424,-1-1-1,1 0 1,0 1 0,0-2-1,-1 1 1,1 0 0,0-1-1,-1 1 1,1-1 0,-1 0-1,0 0 1,0-1 0,5-4-1,6-9-2293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7:19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7 180 4992,'0'-1'168,"-1"0"-1,0 1 1,1-1 0,-1 0 0,1 0-1,-1 0 1,1 0 0,-1 0-1,1 0 1,0 0 0,0 0 0,-1 0-1,1 0 1,0-1 0,0 1 0,0 0-1,0 0 1,0 0 0,0 0 0,0 0-1,1 0 1,-1 0 0,0 0 0,1 0-1,-1 0 1,0 0 0,1 0-1,-1 0 1,1 0 0,1-2 1045,-1 4-573,3 6-429,-1 0 0,0-1 0,-1 1-1,0 1 1,0-1 0,2 15 0,1 49 660,-3-27-423,3 198 1764,-6-149 93,11-325-700,37-114-1466,-28 263-102,-9 95-256,-5-1 179,-1 0-1,-1 0 1,0 0-1,2 15 1,2 8 93,20 60 238,67 162-1,-84-237-223,0-1 0,15 21 1,-17-28 210,-8-10-257,0 0-1,1-1 0,-1 1 0,1-1 0,-1 1 0,0-1 1,1 1-1,-1-1 0,1 1 0,0-1 0,-1 1 0,1-1 1,-1 0-1,1 1 0,-1-1 0,1 0 0,0 0 1,-1 1-1,1-1 0,0 0 0,-1 0 0,1 0 0,0 0 1,-1 0-1,2 0 0,-1 0 6,1-1 1,-1 1-1,0-1 1,1 1-1,-1-1 0,0 0 1,0 1-1,0-1 1,0 0-1,0 0 1,0 0-1,1-1 0,3-3 49,0-1 0,-1 0-1,6-10 1,-9 15-68,8-16-35,-1 0 0,0 0 1,-2-1-1,5-19 1,13-75 177,-15 66-193,13-44-1,1 21-404,-18 92 315,22 185 106,-18-124 38,11 31 134,-9-63 3,-9-40-150,0-1-13,0 0-1,5 11 1,-5-22-2017,0-2 1323,0 1-1,0-1 1,0 0 0,0 1-1,0-1 1,-1 0-1,3-4 1,1-1-506,13-15-3729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3:10.0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1 284 4064,'0'0'1307,"10"12"1087,-10-12-2170,23 16 5893,-22-15-5981,0-1 0,0 1 1,0-1-1,0 1 0,0-1 0,0 1 0,0-1 0,0 0 0,0 0 0,1 0 0,-1 1 1,0-1-1,0 0 0,0 0 0,0-1 0,0 1 0,0 0 0,1 0 0,-1 0 0,0-1 1,0 1-1,1-1 0,4-3 93,-1-1-1,0 0 1,0 0 0,0 0 0,-1 0 0,1-1-1,-1 1 1,-1-1 0,7-13 0,2-7 32,9-29 1,-16 39-140,6-17 14,31-73 288,-35 93-434,-7 13 9,0 0-1,0 0 1,0 0 0,0 0 0,0 0 0,0 1 0,0-1 0,0 0 0,0 0 0,0 0-1,0 0 1,0 0 0,0 0 0,0 0 0,0 0 0,0 0 0,0 0 0,0 0-1,0 0 1,0 0 0,0 0 0,0 0 0,0 1 0,0-1 0,0 0 0,0 0 0,0 0-1,0 0 1,0 0 0,0 0 0,0 0 0,0 0 0,0 0 0,1 0 0,-1 0 0,0 0-1,0 0 1,0 0 0,0 0 0,0 0 0,0 0 0,0 0 0,0 0 0,0 0-1,0 0 1,0 0 0,0 0 0,0 0 0,0 0 0,1 0 0,-1 0 0,0 0 0,0 0-1,0 0 1,0 0 0,0 0 0,0 0 0,0 0 0,0 0 0,0 0 0,0 0 0,0 0-1,0 0 1,0 0 0,0 0 0,0-1 0,0 1 0,0 0 0,0 0 0,-1 24-118,-1-12 198,2-9-72,-6 60 237,3 76 1,4-133-201,-1 0 1,1-1-1,0 1 1,0 0-1,0-1 0,1 1 1,0 0-1,0-1 0,1 0 1,2 6-1,-3-9-11,0 1 0,1 0 0,-1 0 0,1-1 0,-1 0 0,1 1 0,0-1 0,0 0 0,0 0 0,0 0 1,0-1-1,0 1 0,1-1 0,-1 0 0,0 0 0,1 0 0,5 1 0,3-1 27,-1 0 0,1-1 0,0 0 0,0-1 0,-1 0 1,1-1-1,-1 0 0,17-5 0,-4-1 33,1-2 1,36-20-1,-46 22-76,-1-1-1,0-1 1,-1 0-1,0-1 1,-1 0 0,0-1-1,15-20 1,-18 21-2,-1-1 1,0-1-1,-1 1 1,0-1-1,-1-1 1,-1 1-1,0-1 0,6-24 1,-11 36-26,0 1 0,1-1 0,-1 1 0,0-1 0,0 1 0,0-1 0,0 1 0,0-1 0,-1 0 0,1 1 0,0-1 0,-1 1 1,1-1-1,-1 1 0,-1-3 0,2 4 4,0-1 1,0 1 0,-1 0 0,1-1-1,0 1 1,-1 0 0,1-1-1,-1 1 1,1 0 0,0 0 0,-1 0-1,1-1 1,-1 1 0,1 0 0,-1 0-1,1 0 1,0 0 0,-1 0-1,1 0 1,-1 0 0,0 0 0,0 0-5,0 0 1,0 1-1,-1-1 1,1 0 0,0 1-1,0-1 1,0 1-1,0 0 1,0-1 0,-2 2-1,-6 6 3,0 0-1,0 0 1,1 0-1,1 1 1,-13 19-1,6-6 308,-17 37 0,28-53-219,0-1-1,1 1 1,0 0 0,0 0-1,1 0 1,0 0 0,0 1-1,0-1 1,1 0 0,0 7-1,0-10-42,1 1 0,-1-1 0,1 0-1,0 0 1,0 1 0,1-1 0,-1 0 0,1 0-1,-1 0 1,1 0 0,0-1 0,0 1-1,0 0 1,1-1 0,-1 1 0,1-1-1,-1 0 1,1 0 0,5 3 0,-2-1-12,0-1 1,1 0 0,-1 0 0,1-1 0,0 0 0,0 0 0,0 0 0,0-1-1,0 0 1,0-1 0,1 1 0,-1-2 0,0 1 0,9-2 0,-2 0-692,-1-1 0,0-1 0,-1 0 0,1-1 1,-1 0-1,22-13 0,-8 3-3884,-2 2 1408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3:13.6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5 447 3904,'-2'12'1984,"1"-12"-1898,1 1 0,0-1-1,0 1 1,-1-1 0,1 0 0,0 1 0,0-1 0,0 1-1,0-1 1,0 1 0,0 0 0,0-1 0,0 1-1,0-1 1,0 1 0,0-1 0,0 1 0,0-1 0,0 1-1,0-1 1,0 1 0,0-1 0,1 1 0,-1-1 0,0 0-1,0 1 1,1-1 0,-1 1 0,0-1 0,2 2 1605,-1-3-1220,0 0 0,1 0-1,-1 0 1,0 0 0,0 0-1,0 0 1,1 1 0,-1-1-1,1 0 1,1 0 0,12-7 650,-9 4-845,-1-1-1,1-1 1,-1 1 0,0-1-1,7-10 1,20-39 278,-22 36-357,79-122 1014,10-19 698,-96 154-1814,10-16-32,-13 22-82,1-1-1,-1 0 1,1 0-1,-1 0 0,1 1 1,0-1-1,0 0 1,-1 1-1,1-1 1,0 0-1,0 1 1,0-1-1,0 1 0,-1 0 1,1-1-1,0 1 1,0 0-1,2-1 1,-2 1 14,-1 1-1,1-1 1,0 0 0,0 1 0,-1-1 0,1 1 0,0-1 0,0 1 0,-1-1-1,1 1 1,-1 0 0,1-1 0,-1 1 0,1 0 0,-1 0 0,1-1 0,-1 1 0,1 0-1,-1 0 1,0 0 0,1-1 0,-1 1 0,0 2 0,1-2 0,8 26-20,-2-1 0,-1 1 0,4 33 0,2 86 9,-10-116 57,-1-15 79,0 0 1,-1 0-1,0-1 1,-1 1-1,-1 0 0,-6 24 1,7-37-98,1 1 0,-1-1 1,0 0-1,0 0 0,0 0 1,0-1-1,0 1 0,-1 0 1,1 0-1,0-1 0,-1 1 1,1 0-1,-1-1 0,0 0 1,1 1-1,-1-1 0,0 0 1,0 0-1,-2 1 0,0-1 8,0 0 0,0 0 0,0 0-1,0-1 1,0 0 0,0 0 0,0 0 0,0 0-1,0-1 1,-6 0 0,1-2-43,0 1 1,-1-1-1,2 0 1,-1-1-1,0 0 1,1 0-1,-11-8 1,-5-5-53,-22-22 1,42 35 69,-7-2-373,11 6 360,0 0 0,0 0-1,0 0 1,-1 0 0,1 0 0,0 0 0,0 0 0,0 0 0,0 0 0,0 0 0,0 1 0,0-1 0,0 0 0,-1 0 0,1 0 0,0 0-1,0 0 1,0 0 0,0 0 0,0 0 0,0 1 0,0-1 0,0 0 0,0 0 0,0 0 0,0 0 0,0 0 0,0 0 0,0 0 0,0 1-1,0-1 1,0 0 0,0 0 0,0 0 0,0 0 0,0 0 0,0 0 0,0 1 0,0-1 0,0 0 0,0 0 0,0 0 0,0 0-1,1 2 3,-1-1 0,1 0 0,-1 1-1,1-1 1,0 0 0,0 1 0,0-1-1,-1 0 1,1 0 0,0 0 0,0 0-1,3 2 1,4 2 57,1-1 0,0 0 0,0 0 1,1 0-1,-1-2 0,1 1 0,0-1 0,14 1 0,-3-1 16,0-1-1,41-5 1,-40 2 16,0-1 0,-1-2 0,0 0-1,34-13 1,-43 12-49,-1 1 1,1-1-1,-1-1 0,0 0 0,0-1 0,-1 0 1,0-1-1,17-19 0,-11 9-2,-1-2 1,-1 0-1,0 0 1,-2-1-1,0-1 1,-2 0-1,0 0 1,-2-1-1,0-1 0,6-43 1,-13 49-272,-1 19 226,0 0 1,0-1-1,0 1 0,0 0 0,-1-1 1,1 1-1,0-1 0,0 1 0,0 0 1,0-1-1,-1 1 0,1 0 0,0-1 0,0 1 1,-1 0-1,1-1 0,0 1 0,-1 0 1,1 0-1,0-1 0,-1 1 0,1 0 1,0 0-1,-1 0 0,1 0 0,-1-1 1,1 1-1,0 0 0,-1 0 0,1 0 1,0 0-1,-1 0 0,1 0 0,-1 0 1,1 0-1,-1 0 0,1 0 0,0 0 1,-1 0-1,1 0 0,0 1 0,-1-1 1,1 0-1,-1 0 0,1 1 0,-3 0-9,1 0-1,0 1 1,-1-1-1,1 1 1,0 0-1,0 0 1,0 0-1,0 0 1,1 0-1,-1 0 1,0 0-1,1 1 1,0-1-1,-2 5 1,-16 40-19,19-44 29,-7 18-56,1 0 0,2 0 1,-5 42-1,8-54 101,1 1 0,0-1 1,1 1-1,0 0 0,1-1 0,-1 0 1,2 1-1,-1-1 0,1 0 0,1 0 1,6 12-1,-8-18-15,-1-1 1,1 0-1,0 1 1,0-1-1,0 0 1,0 0-1,0 0 1,0 0-1,1 0 1,-1-1-1,1 1 0,-1-1 1,1 0-1,0 1 1,-1-1-1,1 0 1,0-1-1,0 1 1,0 0-1,0-1 1,-1 0-1,1 1 0,6-2 1,4 0 37,-1-1 0,1 0 0,-1-1 0,16-6 0,0 1 18,-17 5-83,-5 1-27,0 1-1,1-1 1,-1 1-1,1 0 0,10 0 1,-16 1 25,1 1 0,0-1 0,0 0 0,-1 1 0,1-1 0,0 1 0,-1-1 0,1 1 0,-1 0 0,1 0 0,-1 0 0,1 0 0,-1 0 0,1 0 0,-1 0 0,0 0 0,0 1 0,0-1 0,1 0 0,-1 1 0,0-1 1,-1 1-1,1-1 0,0 1 0,1 2 0,0 2-15,-1 0 0,1 0 1,-1 0-1,0 0 1,0 1-1,-1-1 0,0 0 1,-1 12-1,-11 50-74,8-52 100,-26 132 129,-38 160 284,66-302-357,2-4-26,0-1 0,0 0 0,-1 0 0,1 1 1,0-1-1,-1 0 0,1 0 0,-1 0 0,1 1 1,-1-1-1,0 0 0,1 0 0,-1 0 0,0 0 1,0 0-1,0 0 0,-1 1 0,1-2 141,1-5-24,0-31-53,3-1 1,1 1-1,1 0 0,2 0 0,2 1 1,21-58-1,87-160-95,16 12-5,-123 222-30,1 2-1,1-1 1,1 2 0,0-1 0,1 2 0,27-24 0,-39 37 22,1 0 0,-1 0 0,0 1 0,1-1 1,0 1-1,-1 0 0,1 0 0,0 0 0,0 0 0,-1 0 0,6 0 0,-6 1 9,-1 0 1,1 0-1,-1 0 1,1 0-1,-1 0 1,1 1-1,-1-1 1,1 1-1,-1-1 1,1 1-1,-1 0 1,0 0-1,1-1 1,-1 1-1,0 0 0,0 0 1,1 0-1,-1 0 1,0 0-1,0 1 1,0-1-1,0 0 1,0 2-1,2 2-10,0 0 0,-1 0 0,0 0 0,0 0-1,0 1 1,0-1 0,-1 1 0,0-1 0,0 8 0,0 8 21,-2 24 1,1-31 65,-1 5-51,-1-1 1,0 1-1,-1-1 1,-1 1-1,-11 28 1,13-39 1,-1-1 0,-1 0 1,1 0-1,-1-1 1,0 1-1,-1-1 0,0 0 1,0 0-1,0 0 1,0-1-1,-1 0 0,0 0 1,0 0-1,-1-1 0,1 0 1,-9 4-1,10-5 0,-1-1 0,0-1 0,0 1 0,0-1 0,0 0 0,0 0 0,0 0 0,0-1 0,-1 0 0,1-1 0,0 1 0,0-1 0,-11-3 0,17 4-27,0 0-1,0 0 0,0 0 1,-1 0-1,1 0 1,0 0-1,0 0 1,-1 0-1,1 0 0,0-1 1,0 1-1,0 0 1,-1 0-1,1 0 1,0 0-1,0-1 0,0 1 1,0 0-1,0 0 1,-1 0-1,1 0 0,0-1 1,0 1-1,0 0 1,0 0-1,0-1 1,0 1-1,0 0 0,0 0 1,0 0-1,0-1 1,0 1-1,0 0 1,0 0-1,0-1 0,0 1 1,0 0-1,0 0 1,0-1-1,0 1 0,0 0 1,0 0-1,0 0 1,0-1-1,0 1 1,0 0-1,1 0 0,-1 0 1,0-1-1,0 1 1,0 0-1,0 0 0,1 0 1,-1 0-1,0-1 1,0 1-1,0 0 1,1 0-1,-1 0 0,0 0 1,0 0-1,1 0 1,13-10-145,39-14 95,0-3-1,56-37 1,-40 20 87,2 3-1,148-60 1,-190 90 60,-14 6-68,0-1-1,22-11 1,-58 43-271,-35 42 113,-36 49 2,91-116 131,-52 83 35,46-73-12,2 1 0,0 0 0,0 1 0,1-1 0,-4 19 1,8-30-7,0-1 0,0 1 1,0 0-1,-1-1 1,1 1-1,0-1 1,0 1-1,0 0 1,0-1-1,0 1 0,0-1 1,1 1-1,-1 0 1,0-1-1,0 1 1,0-1-1,1 1 1,-1 0-1,0-1 0,0 1 1,1-1-1,-1 1 1,1-1-1,-1 1 1,0-1-1,1 0 1,0 1-1,0 0 3,0-1 0,0 0 1,0 1-1,0-1 0,0 0 0,0 0 1,0 0-1,0 0 0,1 0 0,-1 0 1,0 0-1,0 0 0,0 0 0,1-1 1,4 0 20,-1-1 0,0 0 0,1 0 0,-1 0 0,6-4 1,-2 0-34,-1-1 1,1 0 0,-1-1 0,12-14 0,27-40 14,-38 50-23,15-26-90,-1-1 0,29-68 1,-49 102-280,-4 13 247,-5 17 119,4-20 18,-19 91 0,20-85-5,0 0 0,0 0-1,1 0 1,0 0-1,0 0 1,5 20 0,-4-27 16,0 0 0,0-1 1,0 1-1,1-1 1,0 1-1,-1-1 0,1 0 1,0 0-1,0 0 0,1 0 1,-1 0-1,1 0 1,-1-1-1,1 1 0,0-1 1,0 0-1,0 1 1,0-1-1,1-1 0,-1 1 1,0 0-1,1-1 0,-1 0 1,6 2-1,-4-3 7,0 1-1,0-1 1,0 0 0,0 0-1,0 0 1,0-1-1,0 1 1,0-1-1,0 0 1,0-1 0,0 1-1,-1-1 1,1 0-1,-1 0 1,1-1-1,-1 1 1,0-1 0,5-4-1,4-6 16,-1 0 0,-1-1 0,0-1 0,0 1 0,11-24 0,-6 7-170,18-47 1,-11 24 99,4-18-469,-27 72 484,0 0 0,0 0 1,0 0-1,0 1 0,0-1 1,0 0-1,0 0 0,0 0 1,0 0-1,0 0 0,0 0 1,0 0-1,0 0 1,0 0-1,0 0 0,0 0 1,1 0-1,-1 1 0,0-1 1,0 0-1,0 0 0,0 0 1,0 0-1,0 0 1,0 0-1,0 0 0,0 0 1,0 0-1,0 0 0,0 0 1,1 0-1,-1 0 0,0 0 1,0 0-1,0 0 0,0 0 1,0 0-1,0 0 1,0 0-1,0 0 0,0 0 1,0 0-1,1 0 0,-1 0 1,0 0-1,0 0 0,0 0 1,0 0-1,0 0 1,0 0-1,0 0 0,0-1 1,1 11-123,-1-8 126,0 30 56,0-1 0,3 0-1,8 47 1,-9-70-27,1 1 1,0-1-1,0 0 0,5 7 0,-7-12-12,1 0-1,-1-1 0,1 1 1,0-1-1,0 0 1,0 1-1,0-1 0,0 0 1,1 0-1,-1 0 1,1-1-1,-1 1 0,1 0 1,4 1-1,-2-2 16,0 0 0,0 0-1,0 0 1,0-1 0,0 0-1,0 0 1,0 0 0,0-1-1,0 1 1,0-1 0,0 0-1,8-3 1,4-3 15,0 0 0,17-12 0,-31 18-32,15-9 11,0-1 1,-1-1-1,0 0 1,0-1-1,-2-1 1,1-1-1,-2 0 1,0 0-1,16-25 1,-22 29-51,-2 3 25,-1-1-1,1 1 1,-2-1-1,1 0 1,-1 0-1,0 0 1,3-14 0,-7 23-7,1-1 0,-1 1 1,0-1-1,0 1 1,0-1-1,0 1 1,0-1-1,0 1 0,0-1 1,0 1-1,0-1 1,0 1-1,0-1 1,0 1-1,0-1 0,0 1 1,0-1-1,-1 1 1,1-1-1,0 1 1,0-1-1,-1 1 0,1 0 1,0-1-1,0 1 1,-1-1-1,1 1 1,0 0-1,-1-1 1,1 1-1,-1 0 0,1 0 1,-1-1-1,0 1-9,0 0 0,-1 0 0,1 0-1,0 0 1,0 0 0,0 1 0,0-1-1,0 0 1,0 1 0,0-1 0,-1 1-1,1-1 1,-1 2 0,-4 1-35,1 1 0,0 0 1,0 0-1,-7 8 0,-2 6 9,0 1-1,2 1 1,0 0-1,2 1 1,0 0 0,-13 41-1,21-56 70,1 0 0,-1 1 0,1-1-1,0 0 1,1 0 0,-1 1 0,1-1 0,0 0-1,1 1 1,0-1 0,2 10 0,-2-13-4,0 0 0,1 0 1,-1 0-1,1 0 1,-1 0-1,1 0 0,0-1 1,0 1-1,0-1 1,1 0-1,-1 1 0,1-1 1,-1 0-1,1 0 1,0-1-1,-1 1 0,1-1 1,0 1-1,0-1 1,0 0-1,0 0 0,0 0 1,1 0-1,2 0 1,7 1 4,0-1 0,0-1 0,0 0 0,0 0 0,0-1 0,0-1 0,0 0 0,-1-1 0,20-7 0,11-7 77,56-29 0,-49 21-28,-36 17-222,21-15 0,-21 14 17,-13 13 331,0-2-590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3:15.1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22 355 3648,'-1'0'116,"1"-1"0,0 1 1,0-1-1,0 1 0,-1-1 0,1 1 0,0-1 1,0 1-1,0-1 0,0 1 0,-2-6 4911,-2 6-3012,4 0-1873,-1 0 1,1 0-1,-1 1 0,1-1 1,0 0-1,-1 0 1,1 1-1,0-1 1,-1 0-1,1 1 1,0-1-1,-1 0 1,1 1-1,0-1 1,0 0-1,-1 1 0,1-1 1,0 1-1,0-1 1,0 1-1,0-1 1,-1 1-1,1 0 1,-3 13 741,3-13-638,-2 26 852,1 0-1,1 0 1,5 38 0,-2-28-417,-2-23-445,0 0 0,1 0 0,1 0 1,0 0-1,1-1 0,1 1 0,0-1 1,0 0-1,10 16 0,-13-27-184,-1 0-1,0 0 1,1-1-1,-1 1 0,1-1 1,-1 1-1,1-1 1,0 1-1,-1-1 1,1 0-1,0 0 1,0 0-1,0 0 0,0 0 1,0-1-1,0 1 1,0 0-1,0-1 1,0 0-1,4 1 0,2-1-27,0-1-1,-1 0 0,1 0 0,10-3 0,0 0 77,-8 0-139,-10 4 32,0 0 0,0-1 0,0 1 0,1 0-1,-1 0 1,0 0 0,0 0 0,1-1 0,-1 1-1,0 0 1,0 0 0,1 0 0,-1 0 0,0 0 0,1 0-1,-1 0 1,0 0 0,0 0 0,1 0 0,-1 0-1,0 0 1,1 0 0,-1 0 0,0 0 0,1 0 0,-1 0-1,1 0 1,-1 1 55,9-1-165,-6 0 137,0-1 1,0 1 0,0-1-1,0 1 1,1-1-1,-1 0 1,-1 0-1,1-1 1,0 1-1,0-1 1,0 1-1,-1-1 1,1 0-1,-1 0 1,1 0 0,1-2-1,6-7 64,-2 1 0,13-19-1,-14 19-16,249-341 311,-238 326-425,-1 0 0,-1-2-1,-1 0 1,-1 0 0,-1-2 0,16-55 0,-28 78 16,0 5 16,-1 1 0,1-1 1,-1 0-1,0 0 0,1 0 0,-1 0 0,0 0 0,0 0 0,0 0 0,1 0 1,-1 0-1,0 0 0,0 0 0,-1 0 0,1 0 0,0 0 0,0 0 0,0 1 1,-1-1-1,1 0 0,0 0 0,-1 0 0,1 0 0,-1 0 0,1 0 0,-1 0 1,1 1 8,-1-1 0,1 1 0,0 0 0,0 0 0,-1 0 0,1 0 0,0 0 0,0 0 0,-1 0 0,1 0 0,0-1 0,0 1 0,-1 0 0,1 0 0,0 0 0,0 0 0,-1 0 0,1 0 0,0 0 0,-1 1 0,1-1 0,0 0 0,0 0 1,-1 0-1,1 0 0,0 0 0,0 0 0,-1 0 0,1 1 0,0-1 0,0 0 0,0 0 0,-1 1 0,-9 6-98,1 1-1,0 0 1,1 1 0,-11 13 0,2-3 70,-9 8 24,7-8 19,2 1 0,0 0 1,-18 29-1,18-20 62,1 2 0,1-1 0,2 2 0,-12 44 0,19-55 2,1 1 1,1 0 0,1 0-1,1 1 1,1-1 0,0 0-1,6 41 1,-4-57-47,0-1 0,1 1 0,-1-1 0,1 0 0,0 1 0,1-1 0,-1 0 0,1 0 0,0-1 0,0 1 0,0-1 0,1 1 0,0-1 0,-1 0 0,2 0 0,-1 0 0,0-1 0,1 0 0,7 5 0,-6-5 11,1 0 0,0-1 1,-1 0-1,1 0 0,0 0 1,0-1-1,0 0 0,1 0 1,-1-1-1,0 0 0,0 0 1,0 0-1,0-1 0,13-3 1,-8 0-21,1 0 1,-2 0 0,1-1-1,0 0 1,-1-1 0,0 0-1,0-1 1,-1-1 0,0 1-1,0-1 1,-1-1 0,0 0-1,0 0 1,-1-1 0,-1 0-1,1-1 1,8-15 0,-2-3 8,13-35 1,-23 51-48,0 0 0,0 0 0,-1 0 0,-1-1 0,1-21 1,-3 34 0,0 0 0,0 0 0,0 0 0,0 0 0,0 0 0,0 0 0,0 0 0,0 0 0,-1 0 0,1 0 0,0 0 0,-1 1 0,1-1 0,-1 0 0,1 0 0,-1 0 0,1 0 1,-1 0-1,1 1 0,-1-1 0,0 0 0,0 0 0,1 1 0,-1-1 0,0 1 0,0-1 0,0 0 0,-1 0 0,0 1 15,1 0-1,0 0 0,0 0 1,-1 0-1,1 0 1,0 0-1,-1 0 0,1 0 1,0 1-1,0-1 1,-1 0-1,1 1 0,0-1 1,0 1-1,0 0 0,-1-1 1,1 1-1,0 0 1,0 0-1,0-1 0,-1 3 1,-5 4-1,1 0 1,-10 14-1,13-17-2,-6 11 8,0 0 1,0 0 0,2 1 0,0 1-1,-10 32 1,16-43 30,0 1-1,0-1 1,0 0-1,1 0 1,-1 0-1,2 1 1,-1-1-1,1 0 1,0 0-1,0 0 1,0 0 0,5 12-1,-5-16-12,1 1 0,-1 0 0,1 0 0,0-1 0,-1 1 0,1-1 0,0 0 0,0 0 0,1 1 0,-1-1 0,0-1 0,1 1 0,-1 0 0,1 0 0,0-1 0,-1 0 0,1 1 0,0-1-1,0 0 1,0 0 0,0-1 0,0 1 0,0-1 0,0 1 0,0-1 0,0 0 0,0 0 0,4-1 0,14-2-1,0-2-1,-1 0 1,1-1-1,35-17 1,-24 10 17,224-104-87,-232 105 61,-20 10-12,4-1 28,0-1 1,0 0 0,-1-1 0,1 0-1,-1 0 1,0 0 0,11-12 0,-18 17-32,0 0 1,1 0 0,-1 0-1,0-1 1,0 1-1,1 0 1,-1 0-1,0-1 1,0 1 0,0 0-1,0 0 1,1-1-1,-1 1 1,0 0-1,0-1 1,0 1 0,0 0-1,0 0 1,0-1-1,0 1 1,0 0-1,0-1 1,0 1-1,0 0 1,0-1 0,0 1-1,0 0 1,0-1-1,0 1 1,0 0-1,0-1 1,0 1 0,0 0-1,-1 0 1,1-1-1,0 1 1,0 0-1,0 0 1,-1-1 0,1 1-1,0 0 1,0 0-1,0-1 1,-1 1-1,1 0 1,0 0 0,-1 0-1,1 0 1,0-1-1,0 1 1,-1 0-1,1 0 1,0 0 0,-1 0-1,1 0 1,0 0-1,-1 0 1,1 0-1,-19 0-174,11 1 136,1 1 1,0 0 0,0 1 0,0 0-1,0 0 1,0 0 0,0 1 0,-7 5-1,-5 6 7,-20 18 0,22-17 18,0 0 1,-22 29 0,34-38 34,0 0 0,1 0 0,-1 1 0,1 0 1,1 0-1,-1 0 0,1 0 0,1 1 0,-3 15 0,4-22-9,1 0-1,0-1 0,0 1 1,0-1-1,0 1 1,0 0-1,0-1 0,0 1 1,1 0-1,-1-1 1,0 1-1,1-1 1,-1 1-1,1-1 0,0 1 1,0-1-1,-1 1 1,1-1-1,0 0 0,0 0 1,0 1-1,1-1 1,-1 0-1,0 0 1,0 0-1,2 1 0,-1-1 12,1 0 0,-1 0 0,0 0 0,1-1 0,-1 1 0,1-1 0,-1 1 0,1-1 0,-1 0 0,1 0 0,-1 0 0,0 0 0,1-1-1,-1 1 1,1-1 0,-1 1 0,4-2 0,5-3 28,-1 0-1,1 0 1,-1-1 0,0 0-1,0-1 1,-1 0-1,0-1 1,0 0-1,9-10 1,6-11-5,32-47 1,-17 13-24,-2-2 0,-3-1 0,-3-2 0,36-117 0,-63 174 0,-3 9-49,0 0-1,-1 0 0,1 0 0,0 0 1,-1-1-1,1 1 0,-1 0 0,0 0 1,0 0-1,0 0 0,0-1 0,0 1 1,-1-2-1,1 4 27,0 0 1,0 0-1,0 0 1,0 0-1,0 0 0,0 0 1,0 0-1,0 0 1,0 0-1,0 0 0,0 0 1,0 0-1,0 0 1,0 1-1,0-1 0,0 0 1,0 0-1,-1 0 1,1 0-1,0 0 1,0 0-1,0 0 0,0 0 1,0 0-1,0 0 1,0 0-1,0 0 0,0 0 1,0 0-1,0 0 1,0 0-1,0 0 1,-1 0-1,1 0 0,0 0 1,0 0-1,0 0 1,0-1-1,0 1 0,0 0 1,0 0-1,0 0 1,0 0-1,0 0 1,0 0-1,0 0 0,0 0 1,0 0-1,0 0 1,0 0-1,0 0 0,0 0 1,-1 0-1,1 0 1,0 0-1,0-1 1,0 1-1,0 0 0,0 0 1,0 0-1,0 0 1,0 0-1,0 0 1,-27 36-316,6-11 257,1 2 0,1 0 1,-27 55-1,28-37-216,1 1 0,2 1 1,-16 97-1,22-81-3985,3 1-3754,5-44 5021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3:15.4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77 7712,'-47'-20'3520,"39"20"160,16 4-2304,15-8 1215,4 4-1503,49-8-192,11 0-544,21-4-160,-5 4-128,5-4-416,-14 4 224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3:17.0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290 75 4064,'-2'-6'491,"0"0"0,0 0-1,1 0 1,-1-7 0,1-25 6345,-6 50-4201,-1 8-1492,-1 0 1,-21 31-1,16-27-357,-18 39 0,-38 120 1033,-27 102 282,85-250-858,12-37-1172,1 0-1,0 1 1,0-1 0,0 1-1,0-1 1,0 1 0,0-1-1,2-1 1,6-7 34,59-98-137,-59 93 22,2 0-1,0 0 0,1 1 1,1 0-1,0 1 0,1 1 1,0 0-1,0 1 0,2 0 1,-1 1-1,1 1 0,1 1 1,30-12-1,-43 19-20,-1-1 0,1 2 0,-1-1 1,1 0-1,-1 1 0,1-1 0,0 1 0,-1 0 1,1 0-1,-1 1 0,1-1 0,0 1 0,-1 0 1,1 0-1,5 2 0,-7-2 26,0 1 0,0-1 0,1 0 0,-1 1 0,-1-1 0,1 1 0,0 0 0,0 0 0,-1 0 0,1 0 0,-1 0 0,1 0 0,-1 0 0,0 0 0,0 1 0,0-1 0,0 0 0,0 1 0,0-1 0,-1 1 0,0-1 0,1 5 0,-1 0 14,0 0 1,0 0-1,-1 0 1,0 0-1,0 0 1,-1 0-1,0 0 1,0 0-1,0-1 1,-1 1-1,0-1 1,-5 7-1,-3 4-1,0-1 0,-1 0 0,-16 15 0,16-17 33,-2-1 0,0 0 1,0 0-1,-1-2 1,-31 19-1,39-26-12,-1-1 0,0 1 0,0-1 1,-1-1-1,1 0 0,-1 0 0,1 0 0,-1-1 0,1-1 0,-1 1 1,0-1-1,1-1 0,-1 0 0,0 0 0,-9-2 0,10 0-206,7 0 167,3 2 26,-1 0 0,1 0 0,-1 1 0,1-1 0,-1 1 0,1-1 0,0 1 0,-1-1 0,5 1 1,21-5-12,34-13 0,-9 3-138,140-45 216,-166 49-57,-1 0 1,0-2-1,-1-1 0,-1-1 0,27-23 0,85-97-53,-134 135-7,0-1-1,-1 0 1,1 0-1,0 0 0,0 1 1,0-1-1,0 0 1,-1 1-1,1-1 1,0 1-1,0-1 1,2 0-1,1 4-184,-4 10 119,-3 13 28,-2 0-1,-12 37 0,-24 50 216,30-84-73,9-25-50,0 0-1,1 1 1,0-1 0,0 0 0,0 1-1,0-1 1,1 1 0,0-1-1,0 7 1,0-11-12,0 0-1,0 0 0,0 0 1,1 0-1,-1 1 1,0-1-1,0 0 0,0 0 1,1 0-1,-1 0 1,0 0-1,0 0 1,0 0-1,1 0 0,-1 1 1,0-1-1,0 0 1,1 0-1,-1 0 0,0 0 1,0 0-1,1 0 1,-1 0-1,0 0 0,0-1 1,0 1-1,1 0 1,-1 0-1,0 0 0,0 0 1,1 0-1,-1 0 1,0 0-1,0 0 1,1-1-1,8-4 41,3-6-9,-1-1-1,0-1 1,0 0 0,-1 0 0,-1-1-1,11-19 1,25-36-235,-45 69 184,0-1 1,0 1-1,1-1 1,-1 1-1,0-1 1,0 1 0,1-1-1,-1 1 1,1-1-1,-1 1 1,0 0-1,1-1 1,-1 1 0,1 0-1,-1-1 1,1 1-1,-1 0 1,1-1-1,-1 1 1,1 0 0,-1 0-1,1 0 1,-1 0-1,1-1 1,-1 1-1,1 0 1,1 0 0,-2 1-10,1 1 1,0-1 0,-1 0 0,1 0 0,0 1 0,-1-1 0,0 1 0,1-1 0,-1 0-1,0 1 1,0-1 0,0 3 0,2 11 7,-2-1 0,0 1 1,-1-1-1,-5 25 0,0-8 16,-12 34 0,-2-11-45,-44 87 1,-40 39 321,38-86-48,57-83-188,0-1 0,-1 0 0,-1 0 0,1-1 0,-24 15 0,31-22-26,-1 0 0,1 0 0,0-1 0,-1 1 0,1-1-1,-1 0 1,0 0 0,1 0 0,-6 0 0,8-1-4,-1 0-1,0 0 0,0 0 1,0-1-1,0 1 1,1-1-1,-1 1 1,0-1-1,0 0 0,1 1 1,-1-1-1,0 0 1,1 0-1,-1 0 0,1 0 1,0 0-1,-1-1 1,1 1-1,0 0 1,-1-1-1,1 1 0,0-1 1,-1-1-1,-2-4 19,1 0 1,0 0-1,0 0 0,1 0 0,0 0 0,0-1 1,-1-7-1,1-2-6,1 0 0,0-20 0,2 26-23,0 1-1,0 0 1,1-1-1,0 1 1,1 0-1,0 1 1,1-1-1,0 0 1,0 1-1,1 0 1,0 0 0,1 0-1,12-15 1,-7 13-17,0 0 0,1 1 0,-1 0 0,2 1 0,-1 1 0,2-1 0,-1 2 0,24-10-1,1 2 148,0 1 0,57-12 0,-75 22-816,0 2 0,31-1 0,-38 3-1022,0 1 0,1 0 0,-1 1 0,21 6 0,-10 1-3303,-2 6 1691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3:19.3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36 2496,'0'-1'312,"0"0"-1,0-1 1,0 1-1,0 0 1,0 0-1,1-1 1,-1 1 0,0 0-1,1 0 1,-1 0-1,1 0 1,-1 0 0,1-1-1,-1 1 1,1 0-1,0 0 1,0 0 0,-1 0-1,1 1 1,0-1-1,0 0 1,0 0-1,0 0 1,0 1 0,0-1-1,2 0 1,-2 0-144,0-4 2805,-1 4-1846,-1 4 170,0 0-1158,0-1 1,0 0-1,0 0 0,0 1 1,0-1-1,1 1 0,-1-1 1,1 0-1,-1 1 0,1-1 1,0 1-1,0-1 0,0 4 1,-2 15 234,-39 356 2160,36-316-2358,-3 108 464,5-143-472,3-23-207,-1 0 0,1 0-1,-1 0 1,1 0 0,0 0 0,0 0-1,0 0 1,1 0 0,0 5 0,0-1-2850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3:19.7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111 14 5216,'-2'-14'4607,"4"20"-2969,-4 32 1904,-14 70 0,4-39-2344,0 19-232,-41 271 788,48-332-1654,1-7-459,1 0 1,-1 22-1,16-61-14056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3:20.0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41 7872,'-10'0'7079,"17"4"-3282,1 0-4439,1-2 914,1 1 1,-1-1-1,1-1 0,-1 0 0,14 0 0,51-3-19,-39 0-182,-8 0-109,37-8-1,-5-2-3011,-56 12 2737,8-3-1497,-1 0-1,1 0 1,16-8-1,-1 1-1234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3:20.5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17 6304,'-2'-7'6593,"6"12"-2733,8 13-1604,-7-6-1822,0 1 1,-1-1 0,0 1-1,-1 0 1,1 13-1,3 69 402,-3-23-450,2 32 310,6 43 219,-8-103-730,-4-28-44,2 0 0,5 24 0,-1 8 323,-4-41-422,-2-6 694,15-11-224,-7 4-460,1-2 0,-1 1 0,-1-1 0,1 0 0,6-11 0,30-49 47,-30 46-94,65-112 76,21-32-92,38-45-773,-128 198-466,2-4-604,-9 7-2141,-3 6 1664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3:22.6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127 289 3328,'0'-1'146,"0"1"1,0-1-1,1 1 1,-1-1-1,0 0 1,0 1-1,1-1 1,-1 1-1,0-1 0,1 1 1,-1-1-1,1 1 1,-1-1-1,1 1 1,-1-1-1,1 1 1,-1-1-1,1 1 0,-1 0 1,2-1-1,-2 1 24,1-1-1,0 1 0,-1 0 0,1-1 1,-1 1-1,1 0 0,-1-1 1,1 1-1,0-1 0,-1 1 0,0-1 1,1 1-1,-1-1 0,1 0 0,-1 1 1,0-1-1,1 1 0,-1-1 0,0 0 1,0 1-1,1-1 0,-1 0 1,0 1-1,0-1 0,0 0 0,0 1 1,0-1-1,0 0 0,0 0 0,0 1 1,0-1-1,0 0 0,-1 1 0,1-1 1,0 0-1,-1 0 0,1 0 1,0 0 0,0 0 1,-1 0-1,1 1 0,-1-1 0,1 0 0,0 0 0,-1 1 0,0-1 0,1 0 0,-1 1 0,1-1 1,-1 1-1,0-1 0,1 1 0,-1-1 0,0 1 0,1-1 0,-1 1 0,-1-1 0,0 1-121,1 0-1,0 0 0,0 0 1,0 0-1,-1 1 1,1-1-1,0 0 0,0 1 1,0-1-1,0 1 1,0-1-1,0 1 0,0 0 1,0-1-1,0 1 0,-1 1 1,-4 3 12,1 1-1,-1-1 1,1 1 0,1 0 0,-1 1 0,1-1-1,-4 9 1,-3 6 171,-8 25-1,11-26-68,1 0-1,1 1 1,0 0 0,2 0-1,-3 42 1,7-59-101,0-1 0,0 0-1,0 0 1,1 1 0,0-1 0,0 0 0,-1 0 0,2 0-1,-1 0 1,0 0 0,1 0 0,-1 0 0,4 4-1,-4-6-36,-1-1 0,1 1-1,0-1 1,-1 1-1,1 0 1,0-1 0,0 1-1,-1-1 1,1 0-1,0 1 1,0-1 0,0 0-1,0 1 1,-1-1-1,1 0 1,0 0 0,0 0-1,0 0 1,0 0 0,2 0-1,-2 0 10,1-1-1,0 0 0,-1 1 1,1-1-1,0 0 0,-1 0 1,1 0-1,-1 0 0,1 0 1,-1 0-1,1-1 1,-1 1-1,0 0 0,2-3 1,3-4 40,0 0 1,0-1 0,-1 0-1,0-1 1,7-17 0,11-54 12,-16 54-168,13-32 0,-20 59 84,0 0 0,0 1 1,0-1-1,0 0 0,0 0 0,0 0 1,0 0-1,0 1 0,0-1 0,0 0 0,0 0 1,1 0-1,-1 0 0,0 1 0,0-1 0,0 0 1,0 0-1,0 0 0,1 0 0,-1 0 1,0 1-1,0-1 0,0 0 0,0 0 0,1 0 1,-1 0-1,0 0 0,0 0 0,0 0 1,1 0-1,-1 0 0,0 0 0,0 0 0,0 0 1,1 0-1,-1 0 0,0 0 0,0 0 0,0 0 1,1 0-1,-1 0 0,0 0 0,0 0 1,0 0-1,0 0 0,1-1 0,-1 1 0,0 0 1,0 0-1,0 0 0,0 0 0,1 0 1,-1 0-1,0-1 0,0 1 0,0 0 0,0 0 1,0 0-1,0 0 0,0-1 0,0 1 0,1 0 1,-1 0-1,0 0 0,0-1 0,0 1 1,0 0-1,0 0 0,0-1 0,5 17 103,6 32 525,2-1 0,34 83 0,-46-127-570,1 0 30,-1 0 0,0 0 0,1 0 0,-1 0 0,1 0 1,0-1-1,0 1 0,3 3 0,-4-6-73,0 1 0,0-1-1,0 1 1,0-1 0,1 1 0,-1-1 0,0 0-1,0 0 1,0 0 0,0 0 0,0 1 0,0-2-1,1 1 1,-1 0 0,0 0 0,0 0 0,0 0-1,0-1 1,0 1 0,0 0 0,0-1 0,0 1-1,0-1 1,0 1 0,0-1 0,0 0 0,0 1-1,1-3 1,19-12 14,-2-2-1,0 0 1,32-38 0,-1 1 28,-15 16-34,-27 26-70,2 2 1,-1-1 0,1 2 0,1-1-1,0 1 1,16-10 0,-26 19 47,0-1 1,-1 1 0,1-1-1,0 1 1,0-1 0,0 1-1,0 0 1,-1 0 0,1-1 0,0 1-1,0 0 1,0 0 0,0 0-1,0 0 1,-1 0 0,1 0-1,0 0 1,0 0 0,0 0 0,0 1-1,0-1 1,-1 0 0,1 1-1,0-1 1,0 0 0,1 1-1,-1 0 3,0 1-1,0-1 0,-1 0 0,1 0 0,0 1 0,0-1 0,0 0 0,-1 1 0,1-1 0,-1 1 1,1-1-1,-1 1 0,1 2 0,0 6 97,-1 0 0,0 0 0,-1 16 0,1-24-39,-5 34 368,-15 57 0,18-87-336,2-6-86,0 0 0,0 0 0,0 0 0,-1 0 0,1 1 0,0-1 0,0 0 0,0 0 0,0 0 0,0 0 0,0 0 0,0 0 0,0 1 0,0-1 0,0 0 0,0 0 0,0 0 0,0 0 0,0 0 0,0 1 0,0-1 0,0 0 0,0 0 0,0 0 0,0 0 0,0 1 0,0-1 0,0 0 0,0 0 0,0 0 0,0 0 0,0 0 0,0 0 0,0 1 0,1-1 0,-1 0 0,0 0 0,0 0 0,0 0 0,0 0 0,0 0 0,0 0 0,0 0 0,1 1 0,-1-1 0,0 0 0,0 0 0,0 0 0,0 0 0,0 0 0,1 0 0,-1 0 0,0 0 0,0 0 0,0 0 0,0 0 0,0 0 0,1 0 0,-1 0 0,0 0 0,10-8 419,13-18-323,18-30 0,-23 31-190,40-45-1,-57 69 69,-1 0-1,1 0 0,0 0 1,0 0-1,0 0 1,0 1-1,1-1 0,-1 0 1,0 0-1,0 1 1,0-1-1,0 1 0,1-1 1,-1 1-1,0-1 1,1 1-1,-1 0 0,2-1 1,-1 2 0,-1-1 1,0 1-1,0 0 1,0-1-1,0 1 1,-1 0-1,1-1 1,0 1-1,0 0 1,0 0-1,0 0 1,-1 0-1,1 0 1,0 0-1,-1 0 1,1 0-1,-1 0 1,0 0-1,1 0 1,-1 0-1,0 0 1,1 2-1,3 13 19,-1 0 0,0 1 0,0 33 0,2 8 92,-5-56-75,0-1 0,0 0 0,1 1 1,-1-1-1,0 1 0,1-1 0,-1 0 0,1 1 0,-1-1 1,1 0-1,0 0 0,-1 1 0,1-1 0,0 0 0,0 0 1,0 0-1,0 0 0,0 0 0,0 0 0,0 0 0,3 1 1,-3-1-1,1-1 1,0 1 0,0-1 0,0 0 0,0 1 0,0-1-1,0 0 1,0 0 0,0 0 0,0-1 0,0 1 0,0 0-1,3-2 1,7-2 28,-1-1 1,-1 0-1,1 0 0,11-9 0,-14 9-38,43-26-25,82-65 1,-75 49-36,13-11-174,-67 53 117,-6 5-13,-7 6-13,-7 9 45,0 1 0,1 0 0,-17 25-1,26-32 84,1 0 0,0 1 0,0-1 0,1 1 0,0 0 0,0 0 0,1 0 0,1 1 0,-2 11 0,3-19 16,1 0 0,0-1 1,0 1-1,0-1 0,1 1 1,-1-1-1,0 1 0,1-1 0,0 1 1,0-1-1,-1 1 0,1-1 1,1 0-1,-1 0 0,0 1 1,1-1-1,-1 0 0,1 0 1,-1 0-1,1 0 0,0-1 1,2 3-1,-1-2 13,0 0 0,0-1 0,0 1 0,0-1 0,0 1 0,0-1 0,0 0 0,1 0 0,-1 0 0,0-1-1,1 1 1,-1-1 0,1 0 0,-1 0 0,7-1 0,-3 0-6,0 0 0,0-1-1,0 0 1,-1 0 0,1-1-1,-1 1 1,1-2 0,-1 1-1,9-7 1,-6 3-16,-1 0 0,0 0 0,0-1 0,-1-1 0,9-12 0,2-7 34,-2 0 0,-2-1-1,12-32 1,-25 58-26,55-146-62,-50 126-13,0 1 1,-2-1 0,0 0-1,0-38 1,-7 46-316,3 15 372,0 0-1,0 0 0,0 0 1,0 0-1,0-1 0,0 1 1,0 0-1,0 0 1,0 0-1,0 0 0,0 0 1,-1 0-1,1-1 1,0 1-1,0 0 0,0 0 1,0 0-1,0 0 1,0 0-1,-1 0 0,1 0 1,0 0-1,0 0 0,0 0 1,0 0-1,-1-1 1,1 1-1,0 0 0,0 0 1,0 0-1,0 0 1,-1 0-1,1 0 0,0 0 1,0 1-1,0-1 0,0 0 1,0 0-1,-1 0 1,1 0-1,0 0 0,0 0 1,0 0-1,0 0 1,0 0-1,-1 0 0,1 0 1,0 1-1,0-1 1,0 0-1,0 0 0,0 0 1,0 0-1,0 0 0,-1 0 1,1 1-1,0-1 1,0 0-1,0 0 0,0 0 1,0 0-1,0 1 1,0-1-1,-10 14-110,7-9 83,-5 9 47,0 1 0,0 1-1,2-1 1,0 1 0,0 0 0,2 1-1,-4 21 1,1 14 93,-1 54 0,7-72-510,5 46 0,2-30-4145,-3-19 700,-3-10-2374,0-5 1979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0:32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112 270 4736,'-65'-35'4197,"23"15"331,42 20-4509,0 0-1,-1 0 1,1 0-1,0 0 1,0 0-1,0 0 1,0 0 0,0 0-1,-1 0 1,1 0-1,0 0 1,0-1 0,0 1-1,0 0 1,0 0-1,-1 0 1,1 0 0,0 0-1,0 0 1,0 0-1,0 0 1,0 0-1,0-1 1,0 1 0,-1 0-1,1 0 1,0 0-1,0 0 1,0 0 0,0-1-1,0 1 1,0 0-1,0 0 1,0 0 0,0 0-1,0 0 1,0-1-1,0 1 1,0 0-1,0 0 1,0 0 0,0 0-1,0-1 1,0 1-1,0 0 1,0 0 0,0 0-1,0 0 1,0 0-1,0-1 1,1 1 0,-1 0-1,0 0 1,0 0-1,0 0 1,0 0-1,0 0 1,0 0 0,0-1-1,1 1 1,-1 0-1,14-4 515,233-66 1376,-38 9-1567,-157 48-359,62-16-1209,-40 12-3008,-9 4 1050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7:19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6304,'2'-3'253,"-1"0"1,1 1-1,0-1 1,0 1-1,1 0 1,-1-1-1,0 1 0,1 0 1,-1 0-1,1 1 1,0-1-1,0 0 1,-1 1-1,1 0 1,5-2-1,-6 2-62,1 0 0,0 1 1,-1-1-1,1 1 0,0-1 0,-1 1 0,1 0 0,-1 0 0,1 0 0,0 1 1,-1-1-1,1 1 0,0-1 0,-1 1 0,1 0 0,-1 0 0,1 0 0,-1 0 1,0 0-1,4 3 0,-2 0 1,1 0-1,-1 1 1,0 0 0,0-1 0,-1 2 0,1-1-1,-1 0 1,0 1 0,-1-1 0,4 9 0,0 5 467,8 37 1,-6-9 554,3 76 0,-10 50-83,-2-90-733,-4-3-632,5-80 164,0 0 0,0 0 0,0 1 0,-1-1 0,1 0 0,0 0 1,0 0-1,0 0 0,0 0 0,0 0 0,-1 0 0,1 0 0,0 0 1,0 0-1,0 0 0,0 0 0,0 0 0,-1 0 0,1 0 0,0 0 1,0 0-1,0 0 0,0 0 0,0 0 0,-1-1 0,1 1 0,0 0 0,0 0 1,0 0-1,0 0 0,0 0 0,0 0 0,0 0 0,-1 0 0,1 0 1,0-1-1,0 1 0,0 0 0,0 0 0,0 0 0,0 0 0,0 0 0,0 0 1,0-1-1,0 1 0,0 0 0,0 0 0,0 0 0,0 0 0,0 0 1,0-1-1,0 1 0,0 0 0,0 0 0,0 0 0,0 0 0,0 0 1,0-1-1,0 1 0,5-23-5402,0 7 1643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3:24.5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220 430 2912,'8'-24'3152,"-8"24"-3005,0-1 0,0 1 0,-1 0 1,1 0-1,0-1 0,0 1 0,-1 0 1,1 0-1,0 0 0,-1-1 0,1 1 0,0 0 1,-1 0-1,1 0 0,0 0 0,-1 0 1,1 0-1,0 0 0,-1 0 0,1 0 0,0 0 1,-1 0-1,1 0 0,0 0 0,-1 0 1,1 0-1,0 0 0,-1 0 0,0 1 0,-10 1 1058,7 0-1014,0 0 1,0 0-1,0 0 0,0 1 1,0-1-1,1 1 0,-1 0 1,1 0-1,0 0 0,-3 4 1,-26 37 882,7-4-704,2 0 0,2 1 0,1 2 0,-13 45 0,30-82-309,2 1 1,-1-1-1,1 1 0,0 0 1,0 0-1,1 0 0,0 0 0,1 12 1,0-17-26,-1 0 0,0 0 0,1-1 1,-1 1-1,1 0 0,0 0 1,0-1-1,-1 1 0,1 0 0,0-1 1,0 1-1,1-1 0,-1 1 0,0-1 1,0 0-1,1 1 0,-1-1 0,1 0 1,-1 0-1,1 0 0,-1 0 0,1 0 1,0 0-1,-1-1 0,1 1 1,0 0-1,0-1 0,0 1 0,0-1 1,-1 0-1,1 0 0,0 0 0,0 0 1,0 0-1,0 0 0,2-1 0,3 0 22,0 0-1,-1-1 0,1 0 0,-1 0 0,1-1 1,-1 0-1,0 0 0,0 0 0,6-6 1,49-40 288,-52 41-257,17-17 14,0-2 0,-2 0-1,-1-1 1,-2-2 0,0 0-1,-2-1 1,-2-1 0,0-1-1,-3 0 1,0-1 0,10-42-1,-21 62 82,0 0-1,1-22 1,-4 31-176,0 1 0,0 0 0,0-1-1,-1 1 1,1 0 0,-1 0 0,0-1 0,0 1 0,-1 0 0,1 0 0,-1 0 0,0 0 0,-3-3 0,4 5-10,0 1 0,0-1 1,0 1-1,0 0 0,0 0 1,-1 0-1,1 0 1,0 0-1,-1 0 0,1 0 1,-1 0-1,1 0 0,-1 1 1,1-1-1,-1 0 0,1 1 1,-1 0-1,-3-1 1,2 1-14,1 0 0,-1 0 0,0 0 0,1 1 0,-1-1 0,0 1 0,1 0 0,-1 0 0,1 0 0,-5 2 0,1 1 16,0-1 0,0 2 0,1-1 0,-1 0 0,1 1 0,0 0 0,1 0 0,-5 7 0,3-4 40,1 2 0,1-1 0,0 0 0,0 1-1,0 0 1,-1 11 0,0 4 48,-3 32 0,6-37-18,1 0 1,1 0-1,1 1 0,1-1 0,1 0 1,1 0-1,0 0 0,10 25 1,-11-36-18,1 1 1,0-1-1,1 0 1,0 0 0,0-1-1,1 1 1,0-1 0,0 0-1,1-1 1,0 0 0,1 0-1,0 0 1,0-1 0,0 0-1,0-1 1,1 1 0,0-2-1,15 7 1,-15-9-18,0 0-1,0 0 1,0-1-1,0 0 1,1 0-1,-1-1 1,0 0 0,0-1-1,1 0 1,-1-1-1,14-3 1,-16 3-14,0 0 0,0-1 0,0 0 0,0 0 0,-1 0 0,1-1 0,-1 0 0,0-1 0,0 1 0,0-1 0,-1 0 0,0 0 0,0-1 0,8-10 0,-8 7-24,0-1 1,-1 0-1,0-1 0,0 1 0,-1-1 1,0 0-1,-1 0 0,-1 0 1,1 0-1,-2 0 0,1 0 0,-2 0 1,1 0-1,-5-20 0,4 28-19,1 0 0,-1 0 0,0 0-1,0 1 1,0-1 0,0 1 0,-1-1 0,1 0-1,-1 1 1,1 0 0,-1-1 0,-4-3 0,5 5 5,0 1-1,0-1 1,0 0 0,-1 1 0,1-1 0,0 1 0,-1-1 0,1 1 0,0-1 0,-1 1 0,1 0 0,0 0 0,-1 0 0,1 0 0,-1 0 0,1 0 0,0 0-1,-1 0 1,1 0 0,-1 1 0,1-1 0,0 1 0,0-1 0,-1 1 0,1-1 0,0 1 0,0 0 0,-1 0 0,0 0 0,-3 3 7,0 1 0,0-1 0,0 1 0,1 0 0,-1 0 0,1 0 1,0 1-1,1-1 0,-1 1 0,1 0 0,1 0 0,-1 0 0,-1 7 0,0-2 10,1 1-1,0 0 0,1-1 0,1 1 1,0 0-1,0 21 0,2-25-2,0 1-1,0 0 1,1 0-1,0-1 0,1 1 1,0-1-1,0 0 1,0 0-1,1 0 1,7 10-1,-7-12 33,1 0 1,0 0-1,0-1 0,0 0 1,1 0-1,0 0 0,-1-1 1,2 0-1,-1 0 0,0-1 1,1 1-1,0-1 0,7 2 1,-9-4 5,1 0 1,0 0-1,-1 0 1,1-1 0,-1 0-1,1 0 1,0 0 0,-1-1-1,1 0 1,-1 0 0,1 0-1,-1-1 1,1 0-1,-1 0 1,0 0 0,0 0-1,0-1 1,8-5 0,2-3 20,0-1 1,0 0-1,-1-1 1,15-18 0,23-32-36,-3-2 1,-3-2-1,-2-2 0,45-101 1,-77 142-57,-1 0-1,-1-1 1,-2 0 0,-1-1-1,-1 0 1,-2 0 0,1-46-1,-8 57-163,3 19 193,0 0 0,0-1 0,0 1 0,0 0 0,0 0 0,-1 0-1,1-1 1,0 1 0,0 0 0,0 0 0,0 0 0,0 0 0,-1-1 0,1 1 0,0 0 0,0 0 0,0 0 0,-1 0 0,1 0 0,0 0 0,0-1 0,0 1-1,-1 0 1,1 0 0,0 0 0,0 0 0,0 0 0,-1 0 0,1 0 0,0 0 0,0 0 0,-1 0 0,1 0 0,0 0 0,0 0 0,0 0 0,-1 0 0,1 0-1,0 1 1,0-1 0,-1 0 0,1 0 0,0 0 0,0 0 0,0 0 0,0 0 0,-1 1 0,1-1 0,0 0 0,0 0 0,-8 9-88,-2 7 40,1 1 1,0 0-1,2 1 0,0-1 0,-5 20 1,7-21 25,-7 26 89,1 1 0,3 0 0,1 1 0,2-1-1,2 1 1,2 0 0,2 0 0,9 60 0,-3-65-34,13 46 0,-1-32-2781,-18-50 2146,4 7-321,1-6-2947,-5-5 3609,-1 0 1,0 1-1,1-1 1,-1 0-1,0 0 1,1 1 0,-1-1-1,0 0 1,0 0-1,0 1 1,0-1-1,0 0 1,0 0 0,0 0-1,0 1 1,0-1-1,0 0 1,-1 0 0,1 1-1,0-2 1,-1-1-658,1-14-1547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3:24.9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18 7552,'-24'-3'2448,"24"3"-2242,-1 0 1,0 0-1,0 0 1,0-1-1,1 1 1,-1 0-1,0-1 1,0 1-1,1-1 1,-1 1-1,0-1 1,-1 0-1,1-1 960,5 3-163,-4-1-841,1 1 1,0-1-1,0 0 0,-1 0 1,1 0-1,0 0 1,0 0-1,0 0 0,-1 0 1,1 0-1,0 0 1,0 0-1,0 0 0,-1-1 1,1 1-1,1-1 0,4 0 304,53-4-213,0 3-1,85 8 1,-70 4-2409,-26 0-2120,-16-1 1727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3:25.8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19 495 4896,'-16'17'1584,"16"-17"-1565,0 0 0,0 0 0,0 0 0,-1 0 0,1 1 0,0-1 0,0 0 0,0 0 0,0 0 0,-1 1 0,1-1 0,0 0 0,0 0 0,0 1 0,0-1 0,0 0 0,0 0 0,0 1 0,0-1 0,0 0 0,0 0 0,0 1 0,0-1 0,0 0 0,0 0 0,0 1 0,0-1 0,0 0 0,0 0 0,0 1 0,0-1 0,4 41 2946,-3-38-2709,0-1-1,-1 1 1,1 0 0,0 0-1,0 0 1,1-1 0,-1 1 0,0 0-1,1-1 1,0 1 0,0-1-1,-1 0 1,2 0 0,2 4-1,-4-5-172,0 0-1,0 0 1,0 0 0,0-1-1,0 1 1,0 0-1,0 0 1,0-1-1,0 1 1,0 0 0,0-1-1,1 1 1,-1-1-1,0 0 1,0 1-1,1-1 1,-1 0 0,0 0-1,0 0 1,1 0-1,-1 0 1,0 0-1,0 0 1,1 0 0,-1 0-1,0-1 1,0 1-1,1-1 1,-1 1-1,0-1 1,0 1 0,0-1-1,0 1 1,0-1-1,0 0 1,2-1-1,0-2 42,-1 1-1,0 0 0,1-1 0,-2 1 0,1-1 0,0 0 0,-1 0 0,1 1 0,-1-1 0,0 0 0,0 0 0,0-5 0,0-4-16,-1 1 0,-1-23-1,0 32-108,1 0-1,-1 1 0,1-1 0,-1 0 0,0 1 0,0-1 1,-1-3-1,1 5 4,1 1 0,0 0 0,0-1 0,-1 1 0,1-1 0,0 1 0,-1 0 0,1-1 0,0 1 0,-1 0 0,1 0 0,0-1-1,-1 1 1,1 0 0,-1 0 0,1 0 0,0-1 0,-1 1 0,1 0 0,-2 0 0,2 0 4,-1 0-1,0 0 0,1 1 1,-1-1-1,0 0 0,1 0 1,-1 1-1,0-1 0,1 0 1,-1 1-1,1-1 0,-1 0 0,1 1 1,-1-1-1,0 1 0,1-1 1,0 1-1,-1 0 0,-8 10 117,2 1 0,-1 0 0,1 0 0,1 1 0,0-1 0,1 1 0,1 1 0,0-1-1,0 1 1,2-1 0,-3 22 0,5-31-88,0-1-1,0 1 1,0-1-1,0 1 1,0-1 0,1 0-1,-1 1 1,1-1 0,0 0-1,0 1 1,0-1-1,1 0 1,2 5 0,-2-6-11,-1 0 1,1 0 0,0 0 0,0 0 0,0 0 0,0-1-1,0 1 1,0 0 0,1-1 0,-1 0 0,1 0 0,-1 1 0,1-1-1,-1-1 1,1 1 0,-1 0 0,1-1 0,3 1 0,9 0 22,0 0 0,0-1-1,1-1 1,22-4 0,64-17 42,-41 8-78,167-38 12,-227 51-25,1 1 0,-1 0 0,1-1-1,-1 1 1,1 0 0,0 0 0,-1 0 0,1 0 0,-1 0 0,1 1 0,2 0-1,-4-1 15,0 0 0,0 0-1,1 0 1,-1 0 0,0 1-1,0-1 1,1 0 0,-1 0-1,0 1 1,0-1 0,0 0-1,0 0 1,1 1 0,-1-1-1,0 0 1,0 0-1,0 1 1,0-1 0,0 0-1,0 1 1,0-1 0,0 0-1,0 0 1,0 1 0,0-1-1,0 0 1,0 1 0,0-1-1,0 0 1,0 1 0,0-1-1,0 0 1,0 0 0,-1 1-1,-1 3 87,0 0 0,-1 0 0,1-1 0,-1 1 0,0-1 0,-5 6 0,-48 38 752,53-44-820,0-1 1,0 1-1,1 0 1,-1 0 0,1 0-1,0 0 1,-3 5-1,5-8-12,-1 1 0,1-1 0,0 1 0,-1 0 0,1-1 0,0 1-1,-1 0 1,1-1 0,0 1 0,0 0 0,0-1 0,0 1 0,0 0 0,0 0 0,0-1 0,0 1 0,0 0-1,0-1 1,0 1 0,0 0 0,0 0 0,0-1 0,1 1 0,-1 0 0,0-1 0,0 1 0,1 0 0,-1-1-1,1 1 1,-1-1 0,1 1 0,-1-1 0,1 1 0,-1 0 0,1-1 0,-1 0 0,1 1 0,-1-1 0,1 1-1,0-1 1,-1 0 0,1 1 0,0-1 0,-1 0 0,2 0 0,3 1 13,0 0 0,-1 0-1,1-1 1,0 1 0,0-1 0,0-1 0,0 1-1,9-3 1,-4 1 20,1-1-1,-1 0 1,13-6-1,-11 2-42,-1 1 1,0-2-1,0 1 0,0-1 0,-1-1 1,0 0-1,-1-1 0,0 0 0,-1 0 0,1 0 1,10-22-1,88-157 90,5-5 64,-81 137-208,31-80 0,-60 133 34,-1 0 0,0 0-1,0-1 1,-1 1 0,1 0 0,-1-7 0,0 11 7,0-1 0,0 0-1,0 1 1,0-1 0,0 1 0,0-1-1,0 0 1,0 1 0,-1-1 0,1 1-1,0-1 1,-1 1 0,1-1 0,0 1 0,0-1-1,-1 1 1,1-1 0,-1 1 0,1-1-1,-1 1 1,0-1 0,0 1-6,1 0 0,-1 0 0,0-1 0,0 1-1,0 0 1,0 0 0,0 0 0,1 1 0,-1-1 0,0 0 0,0 0 0,0 0 0,0 1-1,1-1 1,-1 0 0,0 1 0,0-1 0,1 1 0,-1-1 0,-1 2 0,-6 3-8,1 1 0,0 0 0,0 0 0,0 0 0,0 1 0,1 0 1,-5 9-1,2-2 22,0 1 0,1 0 1,-8 20-1,1 7 97,2 0 1,-7 46-1,7-20-15,3 1 1,-2 72 0,11-119-82,2 96 246,3-98-1001,1-11-976,-5-9 1663,0 1 0,0-1 1,0 0-1,0 0 0,0 0 0,1 0 1,-1 0-1,0 1 0,0-1 0,0 0 1,1 0-1,-1 0 0,0 0 0,0 0 0,0 0 1,1 0-1,-1 0 0,0 0 0,0 0 1,0 0-1,1 0 0,-1 0 0,0 0 1,0 0-1,0 0 0,1 0 0,-1 0 1,0 0-1,0 0 0,0 0 0,1 0 1,-1 0-1,0 0 0,0-1 0,1 1-230,0-1 0,0 0 0,0 0 0,-1 0 0,1 0-1,-1 1 1,1-1 0,0 0 0,-1 0 0,0 0-1,1 0 1,-1 0 0,0-1 0,1 1 0,-1-1 0,2-20-3099,-1 15 2670,0-7-397,-1-1 1,-1 1-1,0-1 1,-6-25-1,-20-58 681,18 70 922,0 2 2365,-26-49-1,-3-7 4845,38 81-7579,-1 0 0,1 0 0,0-1-1,0 1 1,-1 0 0,1 0 0,0 0 0,0-1 0,0 1 0,1 0-1,-1 0 1,0-1 0,0 1 0,1 0 0,-1 0 0,1 0 0,-1-1-1,1 1 1,-1 0 0,1 0 0,-1 0 0,1 0 0,0 0-1,0 0 1,0 0 0,0 0 0,-1 1 0,1-1 0,0 0 0,1 0-1,-1 1 1,0-1 0,1 0 0,5-2-29,0 0 0,0 0 0,0 0 0,9-1 1,-9 2-12,26-6-496,0 1 0,62-5 0,-72 10-1232,0 2-1,-1 1 0,1 1 0,0 1 0,25 7 1,-12 2-2407,0 7 1408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3:26.6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133 525 5888,'-4'4'626,"2"-2"-204,0 0 0,0 0 0,0 0 0,0 0 0,0 1 0,1-1 1,-1 0-1,1 1 0,-1-1 0,3 7 5111,0-9-5402,8-3 1345,7-4-989,-9 2-321,0-1 0,-1 1 1,0-1-1,0 0 0,0-1 0,-1 1 0,0-1 0,-1 0 0,1-1 1,-1 1-1,0-1 0,4-13 0,-7 18-141,0 0-1,0 0 1,-1 1 0,1-1 0,-1 0-1,1 0 1,-1-5 0,0 8-22,0-1 0,0 1-1,0-1 1,0 0 0,-1 1 0,1-1 0,0 1 0,0-1-1,-1 0 1,1 1 0,0-1 0,-1 1 0,1-1 0,0 1 0,-1-1-1,1 1 1,-1 0 0,1-1 0,-1 1 0,1-1 0,-1 1 0,1 0-1,-1-1 1,1 1 0,-1 0 0,0 0 0,1-1 0,-1 1-1,1 0 1,-1 0 0,0 0 0,1 0 0,-1 0 0,0 0 0,1 0-1,-1 0 1,1 0 0,-1 0 0,0 0 0,0 1 0,-4 0 20,0 1-1,1-1 1,0 1 0,-1 0 0,1 1 0,0-1-1,0 1 1,0 0 0,0 0 0,1 0 0,-1 0-1,-4 7 1,-3 0 49,-6 7 164,1 1 0,0 0 0,-19 30 0,29-39-177,1 0-1,-1 0 1,2 1 0,0-1-1,0 1 1,0 0-1,1 0 1,1 1 0,0-1-1,-1 17 1,3-23-35,0 0 0,0 0 1,1-1-1,0 1 0,0 0 0,0-1 0,0 1 0,1 0 1,-1-1-1,1 0 0,0 1 0,0-1 0,0 0 1,0 0-1,1 0 0,-1 0 0,1 0 0,0-1 0,0 1 1,0-1-1,0 0 0,0 0 0,0 0 0,8 3 1,-3-1 38,1-1 0,1 0 0,-1 0 0,0-1 0,1 0 1,-1-1-1,1 0 0,16-1 0,-12-1-48,0-1-1,0 0 0,-1-2 1,0 1-1,1-2 0,-1 0 1,-1 0-1,1-1 0,-1-1 1,14-9-1,1-3 7,0-2-1,-2 0 1,26-28-1,-47 44-8,2 0-2,0-1 1,-1-1 0,1 1-1,-2-1 1,1 1-1,4-10 1,-8 8-126,-6 8-50,-11 12-67,2 4 222,1 0 0,1 1 0,1 1 0,0 0 0,1 0 0,1 1 0,-8 24 0,15-38 39,0 1 0,1-1 1,-1 1-1,0 6 0,2-11-21,0 0-1,0 0 1,0 0-1,0 0 1,0 0-1,0 0 1,0 0-1,0 0 1,0 1-1,0-1 1,1 0-1,-1 0 1,0-1-1,1 1 1,-1 0-1,1 0 1,-1 0-1,1 0 1,-1 0-1,1 0 0,0 0 1,-1-1-1,1 1 1,0 0-1,0-1 1,-1 1-1,1 0 1,0-1-1,0 1 1,1 0-1,0-1 24,0 1-1,0-1 0,-1 0 0,1 1 0,0-1 1,0 0-1,0 0 0,0-1 0,0 1 1,0 0-1,-1 0 0,1-1 0,0 1 1,3-2-1,23-14 132,-24 14-138,8-7 18,-1 0-1,0 0 1,0-1-1,-1 0 1,18-23-1,35-62-9,-58 87-41,34-55 39,40-90-1,-47 76-122,-4-2 1,21-92 0,-47 163 62,2-13-49,-4 21 61,0-1 0,0 0 0,0 1 0,0-1 1,0 1-1,0-1 0,0 0 0,0 1 0,0-1 0,0 1 0,0-1 0,-1 1 0,1-1 0,0 1 0,0-1 1,-1 0-1,1 1 0,0-1 0,-1 1 0,1 0 0,0-1 0,-1 1 0,1-1 0,-1 1 0,1 0 1,-1-1-1,0 1 8,1-1 0,-1 1 0,1 0 0,-1 0 0,1 0 1,-1 0-1,0 0 0,1 1 0,-1-1 0,1 0 0,-1 0 0,1 0 1,-1 0-1,1 1 0,0-1 0,-1 0 0,1 0 0,-1 1 1,1-1-1,-1 0 0,1 1 0,0-1 0,-1 0 0,1 1 0,-1 0 1,-9 9 19,0 0 1,0 1-1,1 1 0,0 0 1,-10 20-1,1 1 66,-15 42-1,18-35 176,2 1 0,-14 72 0,22-81-120,2-1 0,0 1 0,3-1 0,4 47 0,-3-66-77,1 0 1,0-1 0,1 1-1,0-1 1,9 18-1,-9-22-258,0-1 1,1 0-1,0 0 0,5 5 0,-4-6-659,0 0 0,0 0-1,0-1 1,10 7 0,20 9-2172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3:28.0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267 116 4576,'0'-2'251,"0"0"1,0 0 0,1 0-1,-1 0 1,1 1 0,-1-1-1,1 0 1,0 1 0,0-1-1,-1 0 1,1 1 0,2-3-1,2-3 3763,-5 7-3927,0-1 1,1 1-1,-1 0 0,0 0 1,0-1-1,0 1 0,0 0 1,1-1-1,-1 1 0,0 0 1,0 0-1,0-1 1,0 1-1,0 0 0,0-1 1,0 1-1,0 0 0,0-1 1,0 1-1,0 0 0,0-1 1,0 1-1,0 0 0,0 0 1,0-1-1,0 1 0,0 0 1,0-1-1,-1 1 0,1 0 1,0 0-1,0-1 1,0 1-1,0 0 0,-1 0 1,1-1-1,0 1 0,-1 0 45,0 0-1,0-1 0,0 1 0,1 0 1,-1 0-1,0 0 0,0 0 0,0 0 1,1 1-1,-1-1 0,0 0 0,0 0 1,0 0-1,1 1 0,-1-1 0,0 0 1,0 1-1,0 0 0,-8 5 46,0 0 0,1 1 1,0-1-1,0 2 0,-9 9 0,-31 45 165,42-54-259,-89 127 381,94-134-461,-7 8 38,1 2 1,1-1 0,-1 1-1,2 0 1,0 0 0,0 1-1,-5 20 1,9-31-7,1 1 1,-1 0-1,1-1 1,0 1-1,0 0 1,0-1-1,0 1 1,0 0-1,0-1 0,0 1 1,1 0-1,-1-1 1,0 1-1,1 0 1,0-1-1,-1 1 0,1-1 1,0 1-1,0-1 1,0 1-1,0-1 1,0 0-1,0 1 1,0-1-1,0 0 0,0 0 1,1 0-1,-1 0 1,0 0-1,1 0 1,1 1-1,0-1 20,0 0 0,0-1-1,0 1 1,0 0 0,0-1 0,0 0 0,0 1-1,0-1 1,0 0 0,0-1 0,0 1 0,0-1-1,0 1 1,0-1 0,6-2 0,-1-1-19,0 0 0,0-1 1,-1 1-1,1-2 0,-1 1 1,0-1-1,-1 0 0,1 0 0,-1-1 1,-1 0-1,1 0 0,-1 0 1,6-12-1,4-10 12,-1-2 1,13-39-1,-14 33-104,12-42-275,-25 79 320,0 0 0,0 0-1,0 0 1,0 0 0,0 0-1,0 0 1,0 0 0,0 0-1,0 0 1,0 0 0,0 0-1,1 0 1,-1 0-1,0 0 1,0 0 0,0 0-1,0 0 1,0 0 0,0 0-1,0 0 1,0 0 0,0 0-1,0 0 1,0 0 0,0 0-1,0 0 1,0 0 0,0 0-1,0 0 1,0 0 0,0 0-1,0 0 1,0 0 0,0 0-1,0 0 1,0 0-1,0 0 1,0 0 0,0 0-1,1 9-188,-3 25 246,0 1 66,3-7 32,0 0 0,2 0 0,1 0 0,13 45 0,-16-70-93,0 0 1,0 0-1,0 1 0,1-1 0,0 0 0,-1 0 0,1 0 0,0-1 1,0 1-1,1 0 0,-1-1 0,1 1 0,-1-1 0,1 0 0,0 0 1,0 0-1,4 2 0,-4-3 2,0 0 0,-1 0 0,1-1 1,0 1-1,0-1 0,0 1 0,0-1 0,0 0 1,-1 0-1,1-1 0,0 1 0,0-1 0,0 1 0,0-1 1,-1 0-1,1 0 0,0 0 0,-1 0 0,1 0 1,-1-1-1,4-2 0,3-3 17,0 0-1,-1 0 1,0-1-1,0 0 1,8-11 0,33-52 14,-27 38-74,18-28-83,-10 14 33,2 1 1,62-69-1,-91 112 11,0 0 1,-1 1-1,1 0 0,0-1 1,0 1-1,5-2 0,-7 3 27,-1 1-1,1 0 1,0 0-1,-1 0 1,1-1-1,0 1 1,-1 0-1,1 0 1,0 0-1,-1 0 1,1 0-1,0 0 1,-1 0-1,1 1 1,0-1-1,-1 0 1,1 0-1,0 0 1,-1 1-1,1-1 1,0 0-1,-1 1 1,1-1-1,-1 1 0,1-1 1,-1 1-1,1-1 1,-1 0-1,1 1 1,-1 0-1,1-1 1,-1 1-1,0-1 1,1 1-1,-1 0 1,0-1-1,1 1 1,-1 0-1,2 6 19,1-1-1,-2 1 1,1 0-1,-1-1 1,0 1-1,0 0 1,-1 12-1,-5 53 115,3-51-101,-26 140 425,25-150-385,1-2 29,0 0 0,-1 0 1,-6 14-1,8-21-79,1-1 0,-1 1-1,0 0 1,0-1 0,0 1 0,0-1 0,0 1-1,0-1 1,0 0 0,0 0 0,-1 1 0,1-1-1,0 0 1,-1 0 0,1 0 0,-1 0 0,1 0-1,-1-1 1,1 1 0,-1 0 0,0-1 0,1 1-1,-1-1 1,0 0 0,0 1 0,1-1 0,-1 0-1,-2 0 1,-1-1 0,-1 0-1,1-1 1,0 0 0,0 0-1,0 0 1,1 0-1,-1-1 1,0 0 0,-5-4-1,-4-5 83,-18-19 0,6 6-57,15 14-292,9 7 82,7 7 100,18 9 101,1 0 0,-1-2-1,2 0 1,0-2 0,28 6-1,-39-10-247,1-1 0,-1-1-1,1 0 1,0-1 0,0-1-1,28-3 1,-16-2-870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3:31.9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247 461 1472,'5'-2'8437,"-2"0"-8240,-3 1 12,0 0 0,0 0-1,0 0 1,0 0-1,0 0 1,-1 0-1,1 0 1,0 0 0,0 0-1,-1 0 1,1 0-1,-1 0 1,1 0-1,-1 0 1,1 0 0,-1 0-1,1 0 1,-1 0-1,0 0 1,1 1-1,-1-1 1,0 0 0,0 1-1,-1-2 1,-21-16 672,19 16-838,1 0 0,-1 0 0,0 1 0,1-1 0,-1 1 0,0 0 0,0 0 0,0 1 0,0-1 0,0 1-1,0 0 1,0 0 0,0 0 0,0 0 0,0 1 0,0 0 0,0-1 0,0 2 0,0-1 0,1 0 0,-1 1 0,0-1 0,1 1 0,-1 0 0,1 1-1,-4 2 1,-1 2 3,0 1-1,0 0 1,1 0-1,0 1 0,0 0 1,1 0-1,0 1 1,-5 13-1,2-2 87,1 1 1,1 1-1,-6 28 0,12-44-112,-2 5 68,1 0-1,1 0 0,0 0 1,0 0-1,1 1 0,1-1 0,0 0 1,4 19-1,-4-27-15,1 1 0,-1 0 1,1-1-1,0 1 0,1-1 0,-1 1 1,1-1-1,0 0 0,0 0 0,4 5 0,-4-7-6,0 1-1,0-1 0,0 0 1,1 0-1,-1 0 0,0 0 1,1 0-1,0-1 0,-1 0 1,1 1-1,0-1 0,-1-1 1,1 1-1,7 0 0,11-1 72,-1-2-1,1 0 0,-1-1 1,1-1-1,-1-1 0,-1-1 0,1-1 1,37-17-1,-38 13-115,-1 0-1,0-1 1,-1-1 0,0-1 0,-1 0-1,-1-1 1,20-23 0,-10 6 98,-1-1 0,40-72 0,-58 89-17,-6 14-117,0-1 0,0 1 1,0-1-1,0 1 1,1-1-1,-1 1 0,1 0 1,-1 0-1,1 0 1,3-4-1,-4 7-2,-1 0 1,0 0-1,0 0 0,1 0 1,-1 0-1,0 0 0,0 0 1,0 0-1,0 0 0,0 0 1,0 0-1,0 0 0,-1-1 1,1 1-1,-1 2 0,-29 142 58,26-118 81,2 0 0,1 0 0,2 42-1,0-64-50,0 0 1,0 0-1,0 1 0,3 8 0,-4-13-50,1 0 0,-1 0 1,1 0-1,-1 0 0,1 0 0,-1 0 0,1-1 1,-1 1-1,1 0 0,0 0 0,0 0 0,-1-1 1,1 1-1,0 0 0,0-1 0,0 1 1,0-1-1,0 1 0,0-1 0,0 1 0,0-1 1,0 1-1,0-1 0,0 0 0,0 0 0,0 0 1,0 0-1,0 1 0,2-2 0,1 1 11,-1-1-1,1-1 1,0 1 0,-1 0-1,1-1 1,-1 0-1,1 0 1,-1 0 0,0 0-1,0 0 1,0-1-1,0 0 1,0 1 0,-1-1-1,1 0 1,3-5-1,2-4 16,0 0 0,12-27 0,-6 5-33,12-46 0,4-12-437,-30 105-137,-2 12 417,-2 27 260,2 87 0,2-132-63,1 0 0,0 0 0,0 0 0,1 0 1,-1-1-1,2 1 0,-1 0 0,6 10 1,-6-14-24,-1-1 0,1 0 0,0 0 0,-1 0 0,1-1 0,0 1 0,0 0 0,0-1 1,1 1-1,-1-1 0,0 0 0,1 1 0,-1-1 0,0 0 0,1-1 0,-1 1 0,1 0 1,-1-1-1,1 1 0,0-1 0,-1 0 0,1 0 0,0 0 0,-1 0 0,1 0 0,3-1 1,10-3 25,-1-1 1,0 0 0,0 0 0,0-2 0,-1 0 0,15-10 0,-10 6-70,-2-1 1,1-1-1,-2-1 1,21-21 0,52-69-87,-74 84 78,-1 0-1,-1-1 1,-1-1-1,-1 0 1,14-40 0,-24 58-8,0 0-1,-1 1 1,1-1 0,-1 0 0,0 0 0,-1-4 0,1-5-15,10 27-197,11 21 0,-10-3 253,-1 1 1,-1-1 0,6 53 0,-2-9 5,-7-38 55,-5-28-26,0 1 1,1-1-1,1 1 0,0-1 0,4 12 0,-6-21-35,-1 0 1,1 1-1,-1-1 0,1 0 1,0 0-1,0 0 0,-1 0 1,1 0-1,0 0 0,0 0 1,0 0-1,0-1 0,0 1 1,0 0-1,0 0 0,0-1 1,0 1-1,1-1 1,-1 1-1,2 0 0,-1-1 1,0 0-1,-1 0 1,1 0-1,0 0 1,0 0-1,-1-1 1,1 1-1,0-1 1,0 1-1,-1-1 1,1 1-1,0-1 1,1-1-1,4-2 24,-1-1 1,0 0-1,0 0 0,0 0 1,-1-1-1,7-7 1,22-32-10,-2-1 0,-2-1 0,39-85 0,-64 119-28,1 0 1,-2 0 0,0-1 0,0 1 0,2-23 0,-6 32-11,1-1-1,-1 1 1,0-1 0,-2-7 0,2 12 3,0-1 0,0 0 0,0 0 0,0 1 0,-1-1 0,1 0 0,0 0 0,0 1 0,-1-1 0,1 0 0,0 1 0,-1-1 0,1 0 0,-1 1 0,1-1 0,-1 1 0,1-1 0,-1 0-1,0 1 1,1 0 0,-1-1 0,0 1 0,1-1 0,-1 1 0,0 0 0,1-1 0,-1 1 0,0 0 0,0 0 0,1 0 0,-1-1 0,-1 1 0,2 0 1,0 0 0,0 0 1,0 0-1,0 0 0,-1 0 0,1 0 0,0 0 0,0 0 0,0 0 0,0 0 0,-1 0 0,1 0 1,0 0-1,0 0 0,0 1 0,0-1 0,0 0 0,-1 0 0,1 0 0,0 0 0,0 0 1,0 0-1,0 0 0,0 0 0,0 1 0,0-1 0,0 0 0,-1 0 0,1 0 0,0 0 0,0 0 1,0 1-1,0-1 0,0 0 0,0 0 0,0 0 0,2 8-117,9 8 107,26 24 21,-24-28-35,-1 2-1,0-1 0,12 20 1,-10-7 70,-1-1 1,-2 2 0,0 0 0,-2 0 0,10 48 0,-17-66-10,0-1-1,0 1 1,1 0-1,1-1 1,-1 0 0,1 0-1,1 0 1,7 11-1,-9-16-16,-1 0-1,1-1 1,-1 1-1,1-1 0,0 0 1,0 0-1,0 0 1,0 0-1,0 0 0,0-1 1,0 1-1,1-1 1,-1 0-1,1 0 1,-1 0-1,1-1 0,-1 1 1,1-1-1,-1 0 1,1 0-1,-1 0 0,1 0 1,6-2-1,-2 1 5,0-1-1,-1-1 1,1 1-1,-1-1 1,0 0-1,1-1 1,-2 0-1,1 0 1,0 0-1,-1-1 1,0 0-1,0 0 1,6-8 0,3-4 5,-2-1 1,0 0-1,-1-1 1,-1-1-1,14-32 1,-14 23-13,-1 0 1,-2-1-1,8-47 0,-15 74-53,-1 0 0,1 0-1,-1-1 1,0 1 0,0 0-1,0 0 1,0-1 0,0 1-1,-1 0 1,0 0 0,1 0-1,-1 0 1,0 0 0,0 0-1,-3-4 1,4 7 39,0-1 0,-1 1 0,1 0-1,-1-1 1,1 1 0,-1 0 0,1-1 0,-1 1 0,0 0 0,1 0-1,-1 0 1,1-1 0,-1 1 0,0 0 0,1 0 0,-1 0 0,1 0 0,-1 0-1,0 0 1,1 0 0,-1 0 0,1 0 0,-1 1 0,0-1 0,1 0 0,-1 0-1,1 0 1,-1 1 0,1-1 0,-1 0 0,1 1 0,-2 0 0,-16 15 10,10-6-38,0 1 0,1 0 0,1 0 0,0 0 0,-5 13 1,0 5 16,-7 30 0,13-39 22,0 0 0,-1 22 0,6-35 6,-1 1 1,1-1 0,0 0-1,1 0 1,0 1 0,0-1-1,0 0 1,1 0 0,3 9-1,-4-14-5,0 0-1,0 0 0,0 0 1,0 0-1,1 0 1,-1 0-1,0-1 0,1 1 1,-1 0-1,1-1 1,0 1-1,0-1 0,-1 0 1,1 1-1,0-1 1,0 0-1,0 0 0,0 0 1,4 0-1,-3 0 19,1-1 1,-1 1-1,1-1 0,-1 0 0,1 0 1,0-1-1,-1 1 0,1-1 1,-1 0-1,0 0 0,5-1 0,7-5 79,0-1-1,0 0 0,-1-1 0,15-12 1,-22 16-98,74-56 15,-41 28-28,2 3 1,67-38 0,-108 68-14,0-1 0,0 1-1,0-1 1,0 1 0,0-1 0,0 1-1,0 0 1,0-1 0,0 1 0,0 0-1,0 0 1,0 0 0,0-1 0,0 1-1,0 0 1,0 1 0,0-1 0,0 0-1,0 0 1,3 1 0,-4-1 9,1 1-1,-1 0 1,1-1 0,-1 1 0,0 0-1,1-1 1,-1 1 0,1 0 0,-1-1-1,0 1 1,0 0 0,1 0-1,-1-1 1,0 1 0,0 0 0,0 0-1,0-1 1,0 1 0,0 0 0,0 0-1,0 1 1,-2 5 27,1 1 0,-1-1 1,0 0-1,-5 10 0,-42 81-157,10-24 438,38-73-289,1-1 1,-1 1-1,1-1 0,0 1 0,-1 0 1,1-1-1,0 1 0,0 0 0,0-1 1,-1 1-1,1 0 0,0-1 0,0 1 1,0 0-1,0-1 0,0 1 0,0 0 1,0-1-1,0 1 0,0 0 0,1-1 1,-1 1-1,0-1 0,0 1 0,1 0 1,-1-1-1,1 2 0,-1-2 7,1 0 1,0 1-1,0-1 1,0 1-1,0-1 0,0 0 1,-1 0-1,1 0 1,0 0-1,0 1 0,0-1 1,0 0-1,0 0 1,0-1-1,0 1 0,1 0 1,6-2 74,0 0-1,0-1 1,11-4 0,5-6-106,0 0 1,-1-1 0,34-28-1,-54 40 8,2-3-4,1 0-1,-1 1 0,1 0 1,0 0-1,1 0 1,-1 1-1,0 0 0,8-2 1,-13 4-2,1 1 0,-1 0 0,0 0 0,0 0 0,0 0 0,0 0 0,0 0 0,0 0 0,0 0 0,0 1 0,0-1 0,0 0 0,0 0 0,0 1 0,0-1 0,0 1 0,0-1 0,0 1 0,0-1 0,-1 1 0,1 0 0,0-1 0,0 1 0,-1 0 0,1 0 0,0 0 0,-1-1 0,1 1 0,-1 0 1,1 0-1,-1 0 0,1 0 0,-1 0 0,1 1 0,1 5-48,0 0 0,0 0 1,2 13-1,-3-10 35,2 6 85,5 21 47,-7-35-81,0 0-1,0 0 1,0 0-1,-1 0 1,2 0-1,-1 0 1,0 0-1,0-1 1,1 1-1,-1-1 1,0 1-1,1-1 1,0 1-1,3 1 1,-4-2-15,0-1 1,0 0 0,0 0 0,0 1 0,0-1-1,0 0 1,0 0 0,0 0 0,0 0 0,1 0 0,-1 0-1,0 0 1,0-1 0,0 1 0,0 0 0,0 0-1,0-1 1,0 1 0,0-1 0,0 1 0,0-1 0,0 0-1,0 1 1,0-1 0,0 0 0,-1 1 0,2-2-1,3-4 71,1 0-1,7-12 0,-8 12-15,72-120 111,-28 42-141,44-44-226,-44 63 65,-6 6 259,65-121-1,-61 86-832,-83 149-301,13-22 1135,-26 50 0,34-50-104,1 2 0,1 0 0,2 0 0,1 1 0,-7 60 0,10-37 55,3-1-1,5 86 0,0-135-34,0 0 1,1-1-1,-1 1 0,2-1 0,-1 1 0,1-1 0,1 0 1,3 8-1,-5-12-267,1 0 0,-1-1 0,0 0 0,1 1 0,0-1 0,0 0 0,0-1 0,0 1 0,1 0 0,-1-1 0,0 0 0,1 0 0,0 0 0,0 0 0,-1 0 0,1-1 1,0 0-1,6 2 0,-7-3-316,0 1 0,0 0 0,-1-1 0,1 1 1,0-1-1,0 0 0,0 0 0,0 0 0,0 0 1,0-1-1,0 1 0,0-1 0,-1 0 1,1 0-1,0 0 0,0 0 0,-1 0 0,1 0 1,0-1-1,2-1 0,10-9-2497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3:32.3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57 8896,'-32'-20'8479,"41"15"-6527,6 1-1152,16-4-160,4 5-416,23-5-64,2 8-96,12-4-416,-9 4 224,-10-5-4191,-3 10 2367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3:35.1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122 534 5408,'-7'-26'1728,"7"25"-1673,-1 0-1,1 0 1,0 0 0,-1 0 0,1 0-1,0 0 1,0 0 0,0 0 0,0 0-1,0 0 1,0 0 0,0 0 0,0 0 0,0 0-1,1 0 1,-1 0 0,0 1 0,1-2-1,0-2 276,-1 4-255,1 1 0,-1-1 0,0 0-1,0 0 1,0 0 0,0 0-1,0 0 1,0 0 0,0 1 0,1-1-1,-1 0 1,0 0 0,0 0-1,0 0 1,0 0 0,0 0-1,1 0 1,-1 0 0,0 0 0,0 0-1,0 0 1,0 0 0,1 0-1,-1 0 1,0 0 0,0 0 0,0 0-1,0 0 1,1 0 0,-1 0-1,0 0 1,0 0 0,0 0 0,0 0-1,0 0 1,1 0 0,-1 0-1,0 0 1,0 0 0,0 0 0,0 0-1,0-1 1,1 1 0,-1 0-1,0 0 1,0 0 0,0 0 0,0 0-1,0 0 1,0-1 0,0 1-1,0 0 1,0 0 0,1 0-1,-1 0 1,0-1 0,6 20 877,-4 31 42,-3 0 0,-1 0 0,-11 62-1,-1-42 41,-38 120-1,17-85 66,34-101-1005,-4 8 79,5-12-154,0 0 1,0 1-1,0-1 1,0 0-1,0 0 1,0 0-1,0 1 1,-1-1-1,1 0 1,0 0-1,0 0 0,0 0 1,0 1-1,0-1 1,-1 0-1,1 0 1,0 0-1,0 0 1,0 0-1,-1 0 1,1 1-1,0-1 1,0 0-1,0 0 0,-1 0 1,1 0-1,0 0 1,0 0-1,0 0 1,-1 0-1,1 0 1,0 0-1,0 0 1,-1 0-1,1 0 1,0 0-1,0 0 0,0 0 1,-1 0-1,0-9 440,2-3-340,0 0 0,1 0 0,0 0 0,1 0 0,6-14 0,26-58-60,24-48-90,85-164-162,-135 280 193,0 1 0,2 0 0,0 1 0,20-21 0,-29 34-8,-1 0-1,0 0 1,0 0-1,1 0 1,-1 0 0,0 0-1,1 0 1,-1 1-1,1-1 1,-1 0-1,1 1 1,-1-1-1,1 1 1,-1 0-1,4-1 1,-4 1 0,0 0 1,1 0-1,-1 1 1,0-1-1,0 0 1,0 1-1,0-1 1,0 1-1,0-1 1,0 1-1,0 0 1,0-1-1,0 1 1,0 0-1,0 0 1,-1-1-1,2 3 1,1 1 7,0 1 1,0 1-1,0-1 1,-1 0-1,0 1 1,0-1-1,2 9 1,-1 3 50,0 1 1,-1 0 0,-1 0 0,-2 30-1,-2-10 73,-10 44 0,11-68-53,-2 0 0,0-1-1,-1 0 1,0 0 0,-1 0-1,0 0 1,-14 19 0,17-29-18,1 0 0,-1-1 0,1 1 1,-1 0-1,0-1 0,0 1 0,0-1 1,0 0-1,0 0 0,0-1 0,-1 1 1,-6 2-1,8-4-50,1 1-1,-1-1 1,1 0-1,-1 0 1,1 0 0,-1 0-1,1 0 1,0 0 0,-1 0-1,1-1 1,-1 1-1,1 0 1,-1-1 0,1 0-1,0 1 1,-1-1-1,1 0 1,0 1 0,-1-1-1,1 0 1,0 0 0,0 0-1,0 0 1,0 0-1,0 0 1,0 0 0,0-1-1,0 1 1,0 0 0,1 0-1,-1-1 1,1 1-1,-1-1 1,1 1 0,-1 0-1,0-3 1,1 3-7,0 0 0,-1 0 0,1 0 0,0 0 1,0 0-1,-1 0 0,1 0 0,0 0 0,0 0 0,0 0 0,0 0 0,0 0 1,0 1-1,1-1 0,-1 0 0,0 0 0,0 0 0,1-2 0,0 3-4,-1-1 0,1 1 0,0-1 0,-1 1 0,1-1 0,-1 1 0,1-1 0,0 1 0,0-1 0,-1 1 0,1 0 0,0-1 0,0 1 0,-1 0 0,1 0 0,0 0 0,0 0 0,1-1 0,5 2-26,1-1 0,-1 1-1,0 0 1,11 3 0,6 0 260,-6-2-204,0-2 0,0 0 0,0-1 0,-1 0 0,1-1-1,0-2 1,-1 0 0,0 0 0,29-13 0,-20 5 42,-1-2 0,0-1 0,-1-1 0,40-34 0,-25 15-5,-2-2-1,-1-2 1,53-75 0,-36 39 26,-53 75-88,0 0 0,0 1 0,0-1 1,0 0-1,0 0 0,0 0 0,0 0 0,0 0 0,0 0 1,0 0-1,0 0 0,1 0 0,-1 0 0,0 0 0,0 0 0,0 0 1,0 0-1,0 0 0,0 0 0,0 0 0,0 0 0,0 0 1,0 0-1,0 0 0,0 0 0,0 0 0,0 0 0,0 0 1,0 0-1,0 0 0,0 0 0,1 0 0,-1 0 0,0 0 1,0 0-1,0 0 0,0 0 0,0 0 0,0 0 0,0 0 0,0 0 1,0 0-1,0 0 0,0 0 0,0 0 0,0 0 0,0 0 1,0 0-1,0 0 0,0 0 0,1 0 0,-1 0 0,0 0 1,0 0-1,0 0 0,0 0 0,0 0 0,0 0 0,0 0 1,0 0-1,-1 9-61,-3 15 8,-31 97-159,-24 98 894,58-216-649,0 0 0,1 1 0,-1-1 0,0 0 1,1 0-1,0 1 0,0-1 0,0 0 1,0 0-1,1 1 0,-1-1 0,1 0 0,0 0 1,0 0-1,0 0 0,0 0 0,2 4 1,-3-7-14,1 1 1,-1-1-1,1 1 1,-1-1 0,0 1-1,1-1 1,-1 0 0,1 1-1,-1-1 1,1 1-1,-1-1 1,1 0 0,-1 0-1,1 1 1,-1-1 0,1 0-1,0 0 1,-1 0-1,1 1 1,-1-1 0,1 0-1,0 0 1,-1 0 0,1 0-1,0 0 1,1-1 5,0 1-1,-1-1 1,1 1 0,-1-1 0,1 0-1,-1 1 1,1-1 0,-1 0 0,2-1-1,4-4 16,-1 1 0,10-12 0,-15 15-32,57-76-155,-42 55 95,-9 11-18,0 0 0,8-19 0,-10 19-73,13-22 0,-13 29-30,-3 10 75,-3 12-7,1-16 94,-9 61-261,-3 23 292,11-71 40,1 0 1,0 0 0,4 27 0,-4-40-47,0 0 0,0 0 0,0-1 1,0 1-1,1 0 0,-1 0 1,0 0-1,1-1 0,-1 1 0,0 0 1,1 0-1,-1-1 0,1 1 1,-1 0-1,1-1 0,-1 1 1,1-1-1,0 1 0,-1-1 0,1 1 1,0-1-1,-1 1 0,1-1 1,1 1-1,-1-1 7,1 1 1,-1-1-1,1 0 1,-1 0-1,0 0 0,1 0 1,-1-1-1,1 1 1,-1 0-1,0 0 1,1-1-1,-1 1 0,2-2 1,6-2 57,-1-1 1,0 0 0,11-9-1,-18 14-76,34-31 26,49-55 1,-71 72-8,-8 9-19,214-238 211,-192 211-241,-1-1-1,-2-1 0,-1-2 1,-2 0-1,-2-1 0,-1-1 1,-2 0-1,17-63 1,-26 77 13,-4 15-110,0 1 0,-1-1 0,-1 0 0,2-14 0,-3 23 117,0 0 0,0 0 0,0 0-1,0 0 1,0 0 0,0 0 0,0 0 0,0 0-1,0 0 1,0 0 0,0 0 0,0 0 0,0 1-1,0-1 1,0 0 0,0 0 0,-1 0 0,1 0 0,0 0-1,0 0 1,0 0 0,0 0 0,0 0 0,0 0-1,0 0 1,0 0 0,0 0 0,0 0 0,0 0-1,0 0 1,0 0 0,0 0 0,0 0 0,0 0-1,-1-1 1,1 1 0,0 0 0,0 0 0,0 0-1,0 0 1,0 0 0,0 0 0,0 0 0,0 0-1,0 0 1,0 0 0,0 0 0,0 0 0,0 0-1,0 0 1,0 0 0,0 0 0,0 0 0,0 0-1,0 0 1,0 0 0,0-1 0,0 1 0,-6 9-234,-6 15 84,-5 18 88,-22 49 62,14-38-38,2 0-1,-24 84 1,38-102 77,2 0 1,1 0 0,1 1 0,2-1 0,2 45 0,2-70 12,0 0 0,0 0 0,1 1 0,0-1 0,1 0 0,0-1 0,5 13 0,-6-19-16,-1 0 0,1-1 0,-1 1 0,1 0 0,0-1 0,0 1 0,0-1 0,0 0 0,0 0 0,1 0 0,-1 0 0,1 0 0,-1 0 0,1 0-1,0-1 1,-1 0 0,1 1 0,0-1 0,0 0 0,0 0 0,0-1 0,0 1 0,0 0 0,1-1 0,-1 0 0,6 0 0,-6-1-11,0 1-1,0-1 1,1 0 0,-1 0-1,0 0 1,0 0 0,-1 0 0,1-1-1,0 0 1,0 1 0,-1-1-1,1 0 1,-1 0 0,1 0 0,-1-1-1,4-4 1,1-3-8,0 0-1,10-21 1,-13 23-5,20-37 32,18-37 96,-38 73-153,44-89-90,-39 83 71,0 0 1,1 1-1,1 0 1,15-15 0,-4 11-228,-22 18 268,0 0 0,1-1 1,-1 1-1,1 0 0,-1-1 0,1 1 0,-1 0 0,1 0 0,0-1 0,-1 1 1,1 0-1,-1 0 0,1 0 0,-1 0 0,1 0 0,0 0 0,-1 0 1,1 0-1,-1 0 0,1 0 0,-1 0 0,1 0 0,0 0 0,-1 0 0,1 1 1,-1-1-1,1 0 0,-1 0 0,1 1 0,-1-1 0,1 0 0,-1 1 0,1-1 1,-1 0-1,1 1 0,-1-1 0,0 1 0,1-1 0,-1 1 0,0-1 0,1 1 1,-1-1-1,0 1 0,0-1 0,1 1 0,-1 0 0,2 6-100,-1 0-1,0 1 0,0-1 1,0 0-1,-1 13 1,-7 41 15,5-42 69,-6 35 44,-1-1 0,-3 0 0,-27 71 0,37-117 18,-15 29 197,17-34-213,-1 0-1,0 0 1,0-1 0,-1 1 0,1 0-1,0-1 1,-1 1 0,1-1 0,-1 0-1,1 1 1,-1-1 0,1 0 0,-1 0 0,0 0-1,0 0 1,-2 1 0,3-2-13,0 0 0,-1 0-1,1 0 1,0-1 0,0 1 0,0 0 0,-1 0 0,1-1-1,0 1 1,0-1 0,0 1 0,0-1 0,-1 1 0,1-1-1,0 0 1,0 1 0,0-1 0,1 0 0,-1 0 0,0 0-1,0 0 1,0 0 0,0 0 0,1 0 0,-1 0 0,0-1 0,-3-4-10,1 0 1,0 0 0,-2-8-1,1 2-30,1-1 0,-3-21 0,4 22-59,0 0 0,-4-13 1,7 29-56,4 12-200,11 23-1,-13-34 346,0 0 0,0 0 0,0-1 0,0 1 0,1-1 0,-1 1 1,1-1-1,0 0 0,7 4 0,-5-4 32,1 0 0,0-1 0,0 0 1,0 0-1,0-1 0,1 0 0,-1 0 0,1-1 0,-1 0 0,1 0 1,-1 0-1,1-1 0,0-1 0,-1 1 0,10-3 0,4-1-27,0-1-1,-1-1 0,1-1 1,22-11-1,-26 10 6,0-1 1,-1-1-1,0-1 1,-1 0-1,0-1 1,0-1-1,-1 0 1,-1-1-1,13-17 0,-6 3 42,-1 0-1,-2-1 0,-1-1 0,16-40 0,-30 66-68,0 1-36,-1 0 0,0 0 0,1-1 0,-1 1 1,0 0-1,0-1 0,-1 1 0,1-1 0,-1 1 0,0-1 1,1 1-1,-2-6 0,1 9 37,0 0 0,0 0 1,0 0-1,0-1 0,0 1 0,0 0 0,0 0 1,0 0-1,-1 0 0,1 0 0,0-1 1,0 1-1,0 0 0,0 0 0,0 0 1,0 0-1,0 0 0,-1 0 0,1 0 0,0 0 1,0-1-1,0 1 0,0 0 0,0 0 1,-1 0-1,1 0 0,0 0 0,0 0 1,0 0-1,0 0 0,0 0 0,-1 0 0,1 0 1,0 0-1,0 0 0,0 0 0,0 0 1,-1 0-1,1 0 0,0 1 0,-9 4-179,-7 13-3,14-16 150,-12 15 24,1 0 0,0 1-1,-13 27 1,-22 61-4,42-92 44,1 0 0,0 0 0,1 0 0,1 1-1,0 0 1,0 15 0,3-25 1,0-1-1,0 0 1,0 0-1,1 0 0,-1 1 1,1-1-1,0 0 1,0 0-1,1 0 0,-1 0 1,1-1-1,0 1 1,0 0-1,0-1 0,1 1 1,-1-1-1,1 0 1,0 1-1,-1-1 0,2-1 1,-1 1-1,0 0 1,0-1-1,1 0 0,0 1 1,3 1-1,-3-3 2,0 1-1,0-1 0,0 1 0,-1-1 1,1 0-1,0-1 0,0 1 1,0-1-1,1 0 0,-1 0 1,0 0-1,0 0 0,6-2 1,-5 1-1,1-1 1,0 0-1,-1 0 1,1-1 0,-1 0-1,1 0 1,-1 0 0,6-5-1,2-3 20,-1-1 1,0 0-1,-1-1 0,-1 0 0,0-1 0,8-15 1,28-48 66,85-132-491,-116 186 292,-13 19 42,0-1 0,1 1-1,0 0 1,0 0 0,0 0 0,1 0 0,5-5 0,-2 6-58,-5 6 58,-3 15 37,-1-9-1,-27 122-135,13-70 106,-13 37 195,12-45-63,16-51-89,-22 65 180,20-60-118,-1 1 0,1-1 1,-1-1-1,-1 1 0,1 0 1,-10 9-1,13-15-58,0 0 1,0-1-1,0 1 0,0 0 0,-1 0 1,1-1-1,0 1 0,0-1 0,0 1 0,-1-1 1,1 1-1,0-1 0,-1 0 0,1 0 1,0 0-1,-1 1 0,1-1 0,0-1 0,-1 1 1,1 0-1,0 0 0,-1 0 0,1-1 1,0 1-1,0-1 0,-1 1 0,1-1 0,0 1 1,0-1-1,0 0 0,-1 1 0,1-1 1,0 0-1,0 0 0,-1-1 0,-2-2 24,1 1-1,-1-1 1,0 0-1,1 0 1,0-1-1,0 1 1,-3-7-1,-5-6-56,9 14 10,0 0 1,0 1 0,1-1 0,-1 0-1,1 0 1,-1 0 0,1 0-1,-1-5 1,23 20-205,-4-3 356,0 0 0,0-1 0,0-1 1,1-1-1,0 0 0,30 4 1,115 9 996,-155-19-1121,27 2 39,1-2 0,-1-1 1,66-11-1,-88 9-1128,23-9 1,-13 6-153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3:42.1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118 42 3328,'-13'-14'15301,"-2"7"-13035,12 5-2146,-1 0 0,1 0 0,0 1 0,-1-1-1,0 1 1,1-1 0,-1 1 0,0 0-1,0 0 1,1 1 0,-1-1 0,-8 1 0,-9 4-53,20-4-66,1 0 0,-1 0-1,0 0 1,1 1 0,-1-1 0,0 0-1,1 1 1,-1-1 0,0 0-1,1 1 1,-1-1 0,0 1 0,1-1-1,-1 1 1,1-1 0,-1 1-1,1-1 1,-1 1 0,1 0-1,0-1 1,-1 1 0,1 0 0,0-1-1,-1 2 1,1-1 20,1 0 0,-1 0 0,1-1 0,-1 1 1,1 0-1,0-1 0,-1 1 0,1 0 0,-1-1 0,1 1 0,0-1 1,0 1-1,-1-1 0,1 0 0,0 1 0,0-1 0,0 0 0,-1 1 0,1-1 1,0 0-1,0 0 0,0 0 0,1 0 0,21 3 309,-20-2-259,1-2 0,0 1 0,0 0-1,-1-1 1,1 1 0,0-1-1,-1 0 1,1-1 0,-1 1 0,1 0-1,-1-1 1,0 0 0,0 0 0,1 0-1,-1 0 1,-1 0 0,1-1 0,4-4-1,-7 7-63,0 0 0,0 0 0,0 0 0,0 0 0,0 0 0,0-1 0,0 1 0,1 0 0,-1 0 0,0 0 0,0 0 0,0 0-1,0-1 1,0 1 0,0 0 0,0 0 0,0 0 0,0 0 0,0-1 0,0 1 0,0 0 0,-1 0 0,1 0 0,0 0 0,0 0 0,0-1 0,0 1 0,0 0-1,0 0 1,0 0 0,0 0 0,0 0 0,0 0 0,-1-1 0,1 1 0,0 0 0,0 0 0,0 0 0,0 0 0,0 0 0,0 0 0,-1 0 0,1 0 0,0 0 0,0 0-1,0 0 1,0 0 0,0 0 0,-1 0 0,1 0 0,0 0 0,0 0 0,0 0 0,0 0 0,-1 0 0,1 0 0,-16 0 103,4 1-1416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4:11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47 4160,'-14'0'12698,"15"12"-9279,2-12-3385,0 0-1,0 1 1,0-1 0,0 1 0,0 0 0,-1 0 0,1 0 0,0 0 0,4 4-1,-4-4-10,0 1 0,0 0 0,0-1 0,0 0 1,0 0-1,1 0 0,-1 0 0,0 0 0,1-1 0,3 1 0,27 1 231,-23-1-118,0-1-1,-1 0 1,1 0 0,10-2 0,-6 0 41,26-1-1,-26 3-134,-1-1 1,18-3-1,12-2-2,1 1 0,0 3 0,57 3 0,-28 0 280,-44-1-149,-1 2-1,42 6 1,-65-7-164,0-1 1,0 1-1,0-2 1,0 1-1,0-1 0,-1 0 1,7-1-1,-3 0 20,-1 1-1,14-1 1,6 3 75,15 0 9,338-17 198,-331 17-218,107-4 378,6-17-154,-18 15-311,-57 4-72,-79 0 104,314-18 771,-303 17-853,26 3 0,-14 0 202,-31-1-290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7:19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41 192 5408,'-27'-20'1728,"26"19"-1536,0 1 0,0-1 0,0 0 0,0 0 0,0 0 0,0 0 0,0 0-1,1 0 1,-1 0 0,0 0 0,1 0 0,-1 0 0,0 0 0,1 0 0,-1-1 0,1 1 0,0 0 0,-1-2 0,1 2-13,0 0 1,0 1-1,1-1 0,-1 0 0,0 0 1,0 0-1,1 0 0,-1 0 0,0 0 1,1 1-1,-1-1 0,1 0 0,-1 0 1,1 0-1,0 1 0,-1-1 0,1 0 0,1 0 1,2-2 270,1 0 0,0 0-1,0 1 1,-1-1 0,1 1 0,7-2 0,77-19 2043,120-17-1,-115 24-1770,-84 14-658,169-25 529,-139 23-535,0 1 0,59 5 1,-98-2-59,3 0-78,-1 0 0,1 1 1,-1-1-1,0 1 1,1 0-1,2 1 0,-5-1-110,-1-1-1,1 0 0,-1 1 1,1-1-1,-1 0 0,1 1 1,-1-1-1,1 1 0,-1-1 1,0 0-1,1 1 0,-1-1 1,0 1-1,1-1 0,-1 1 1,0 0-1,0-1 0,1 1 1,-1-1-1,0 1 0,0-1 1,0 1-1,0 0 0,0-1 1,0 1-1,0-1 0,0 1 1,0 0-1,0-1 0,0 1 1,0-1-1,0 1 1,-1 0-1,1-1 0,0 1 1,0-1-1,-1 1 0,1-1 1,0 1-1,-1-1 0,1 1 1,-1 0-1,-8 15-3310,1 6-2815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4:49.163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1 112 1888,'26'-33'11050,"-17"90"-10943,3 27 352,-6 79 133,-6-160-590,0-1 0,0 1 0,1-1 1,-1 0-1,1 1 0,1 3 1,2 11 1698,-5-36-897,1-32 1,1 20-729,0-12-297,7-55-1,-7 47-593,-1 261 57,6-126 996,-4-59 2127,-2-46-2152,1-1 0,1 0 1,4-25-1,-1 9-447,-4 28 51,1-1 0,-1 1 1,4-12-1,-4 21 143,-1 0 1,0 1-1,0-1 0,1 0 1,-1 0-1,0 0 1,1 0-1,-1 1 0,0-1 1,1 0-1,-1 0 1,1 1-1,0-1 1,-1 0-1,1 1 0,0-1 1,-1 1-1,1-1 1,0 1-1,-1-1 0,1 1 1,0-1-1,0 1 1,0 0-1,-1-1 0,1 1 1,1 0-1,0 0 10,-1 0 1,1 1-1,-1-1 0,1 0 0,-1 1 0,1 0 0,-1-1 1,0 1-1,1 0 0,-1 0 0,0 0 0,0 0 0,0 0 0,0 0 1,1 0-1,0 1 0,36 44-30,-29-33 187,2-1 0,0 0 0,0 0 1,22 17-1,-31-28-88,-1 0 1,0 0-1,1 0 0,0-1 1,-1 1-1,1 0 0,-1-1 1,1 1-1,0-1 1,-1 0-1,1 0 0,0 1 1,-1-1-1,1 0 0,0 0 1,0-1-1,-1 1 1,1 0-1,0-1 0,-1 1 1,1 0-1,-1-1 0,1 0 1,0 1-1,-1-1 1,1 0-1,-1 0 0,0 0 1,1 0-1,-1 0 0,2-1 1,4-5 55,-1 0 0,1-1 0,-1 0 0,7-10 0,-7 9-28,44-73-669,-50 82 583,1 0 0,-1 0 0,0 0 0,0-1 0,0 1 0,0 0 0,0 0 0,0 0 1,1-1-304,-1 1 303,1 0 0,-1 0 0,0 0 0,0 0 0,0 0 0,0 0 1,0 0-1,0 0 0,0 0 0,0 0 0,1 0 0,-1 0 0,0 0 0,0 0 0,0 0 0,0 1 0,3 4-325,2 15 328,-3-13-42,1 5 40,-1-6 63,-1 0 0,1-1-1,0 1 1,4 6-1,-5-11-9,0 0-1,0 1 1,0-1 0,0 0-1,0 0 1,0 1 0,0-1-1,1 0 1,-1 0 0,0 0-1,1-1 1,-1 1 0,1 0-1,-1 0 1,1-1 0,-1 1-1,1-1 1,-1 1 0,1-1-1,1 1 1,4-1 47,0 0 0,-1-1 0,1 1-1,-1-1 1,1-1 0,-1 1 0,1-1 0,-1 0 0,10-5 0,2-2-193,29-19 0,-47 27 128,1 1-1,-1-1 1,0 1-1,0-1 1,0 1-1,1-1 0,-1 1 1,0-1-1,0 1 1,0-1-1,0 0 1,0 1-1,0-1 0,0 1 1,0-1-1,0 1 1,0-1-1,-1 0 1,1 1-1,0-1 0,0 1 1,0-1-1,-1 1 1,1-1-1,0 1 1,0-1-1,-1 1 0,1-1 1,-1 1-1,1 0 1,-1-1-1,-15-18 66,16 19-82,-10-11 22,5 5-17,-1 0-1,0 0 1,0 1-1,0 0 1,-1 0-1,-7-4 1,-19-11-71,0 2 0,-65-24 0,72 31-351,18 6-70,19 6-107,164 37 455,-146-31 201,0-3 1,-1 0-1,1-1 0,0-2 0,0-1 0,1-2 1,-2 0-1,33-8 0,27-6 167,-80 14-10,-9 0-115,-14 2-64,-18 4-122,-34 7 116,-6 5-182,16-5-14,1 2 0,-72 28-1,107-31-106,21-10 263,0 0 0,0 0-1,-1 0 1,1 0 0,0 1 0,0-1 0,0 0 0,0 0-1,0 0 1,0 0 0,0 0 0,0 0 0,0 0 0,0 0 0,0 0-1,0 0 1,0 0 0,0 1 0,0-1 0,0 0 0,-1 0 0,1 0-1,0 0 1,0 0 0,0 0 0,0 0 0,0 0 0,0 0 0,0 1-1,1-1 1,-1 0 0,0 0 0,0 0 0,0 0 0,0 0 0,0 0-1,0 0 1,0 0 0,0 0 0,0 1 0,0-1 0,0 0 0,0 0-1,0 0 1,0 0 0,0 0 0,0 0 0,0 0 0,1 0-1,10 3-77,8-2 111,-1-1 1,0-1-1,19-3 0,58-13-14,-37 6 68,60-6-81,219-5 0,-244 24 293,-93-2-289,-1 0 0,1 0 0,0 0 0,0 1 0,0-1 0,0 0 0,0 0 1,0 0-1,0 0 0,0 0 0,0 0 0,0 0 0,0 0 0,0 0 0,0 1 0,0-1 0,0 0 0,0 0 0,0 0 0,0 0 0,0 0 0,0 0 0,0 0 0,0 0 0,0 1 0,0-1 0,0 0 0,1 0 1,-1 0-1,0 0 0,0 0 0,0 0 0,0 0 0,0 0 0,0 0 0,0 0 0,0 0 0,0 0 0,0 0 0,0 1 0,0-1 0,1 0 0,-1 0 0,0 0 0,0 0 0,0 0 0,0 0 0,0 0 1,0 0-1,0 0 0,0 0 0,1 0 0,-1 0 0,-24 10-97,1 0-1,-1-2 1,-41 9 0,34-10 92,18-3-7,-151 42-184,128-34 174,2 1-1,-50 28 0,76-36-35,10-3-47,7-3 48,230-39 11,-120 16 32,71-13 22,-127 28-59,66-2 1,21 11-82,-140-1 107,-5 1 2,-1 0 1,0 0-1,0 0 0,0 0 1,0 1-1,0 0 0,6 1 1,-10 0 25,0-1 0,0 0 0,1 0 0,-1 0 1,0 0-1,0 0 0,-1 0 0,1 0 0,0 0 1,0 0-1,0 0 0,-1 0 0,1 0 1,-1 0-1,1 0 0,-1 1 0,0 1 25,0 0 0,-1-1 0,1 1 0,0-1 0,-1 1 0,0-1 0,1 1 0,-4 1 0,-5 4 20,-1 0 0,-1-1 0,-22 10 0,-42 13-193,19-8 175,42-16 11,0-1-1,-1-1 1,1 0-1,-33 3 1,-62-4 32,73-4-83,37 1 4,0 0-1,0 0 1,0 0 0,0 0 0,0 0 0,0 0-1,0 0 1,0 0 0,0 0 0,0 0 0,0 0-1,0 0 1,0 0 0,0 0 0,0 0 0,0 0-1,0 0 1,0 0 0,0 0 0,0 0 0,0 0-1,0-1 1,0 1 0,0 0 0,0 0-1,0 0 1,0 0 0,-1 0 0,1 0 0,0 0-1,0 0 1,0 0 0,0 0 0,0 0 0,0 0-1,0 0 1,0 0 0,0 0 0,8-2-55,12-2 34,210-33 0,-174 26-39,19-2 71,-16 3 232,0-2-1,66-23 1,-120 33-221,-1 0 0,0 1-1,1-1 1,-1-1 0,0 1 0,0-1 0,-1 0 0,1 0 0,0 0 0,-1 0-1,0 0 1,1-1 0,-2 1 0,1-1 0,0 0 0,-1 0 0,1 0 0,-1-1-1,0 1 1,-1 0 0,2-6 0,-2 10-39,-1 0-1,0-1 0,0 1 1,0 0-1,0 0 1,0-1-1,1 1 1,-1 0-1,0 0 1,0-1-1,0 1 1,0 0-1,0-1 1,0 1-1,0 0 0,0 0 1,0-1-1,0 1 1,0 0-1,0-1 1,0 1-1,0 0 1,0 0-1,0-1 1,-1 1-1,1 0 0,0-1 1,0 1-1,0 0 1,0 0-1,0-1 1,-1 1-1,1 0 1,0 0-1,-1 0-33,0 0 1,0 1-1,0 0 0,0-1 0,0 1 0,0-1 0,0 1 1,0 0-1,0 0 0,0 0 0,1-1 0,-2 3 0,-4 8 111,5-10-39,1 0-1,0 0 1,-1 0 0,1 0-1,-1 0 1,1 0-1,-1 0 1,1 0-1,-1 0 1,0-1-1,0 1 1,1 0 0,-1 0-1,0-1 1,0 1-1,-1 0 1,18-31 887,10-32-772,-19 37-545,-6 42-1103,-1 145 3631,0-209-1803,9-66 1,-8 66-1883,-1 50 1196,0-1 351,1 0 1,-1-1-1,0 1 0,1 0 0,-1 0 1,2 3-1,-1-5 62,-1 1 0,1-1 1,-1 1-1,0-1 0,1 0 0,-1 1 0,1-1 1,-1 0-1,1 1 0,-1-1 0,1 0 1,-1 0-1,1 0 0,0 1 0,-1-1 1,1 0-1,-1 0 0,1 0 0,-1 0 1,1 0-1,0 0 0,-1 0 0,1 0 0,-1 0 1,1 0-1,0-1 0,-1 1 0,1 0 1,-1 0-1,1 0 0,-1-1 0,1 1 1,-1 0-1,1-1 0,-1 1 0,1 0 1,-1-1-1,0 1 0,1-1 0,20-18 105,-18 16-43,-2 2-141,0 0-13,-1 0 0,1 1 0,0-1 0,0 0 0,-1 0 0,1 1 0,-1-1 0,1 0 0,-1 0 0,1 0 0,-1 0 0,1 0 0,-1-1 0,0 130-221,0-128 285,0 0-1,0 0 0,0 0 0,0-1 0,0 1 0,0 0 1,0 0-1,0 0 0,0 0 0,-1 0 0,1 0 0,0 0 1,0 0-1,0 0 0,0 0 0,0 0 0,0 0 0,0 0 1,0 0-1,-1 0 0,1 0 0,0 0 0,0 0 0,0 0 1,0 0-1,0 0 0,0 0 0,0 0 0,-1 0 0,1 0 1,0 0-1,0 0 0,0 0 0,0 0 0,0 0 0,0 0 1,0 0-1,0 0 0,0 0 0,-1 1 0,1-1 0,0 0 0,0 0 1,0 0-1,0 0 0,0 0 0,0 0 0,0 0 0,0 0 1,0 0-1,0 1 0,0-1 0,0 0 0,0 0 0,0 0 1,0 0-1,0 0 0,0 0 0,0 0 0,0 1 0,0-1 1,0 0-1,0 0 0,0 0 0,0 0 0,0 0 0,0 0 1,0 0-1,0 1 0,-4-7 555,2-74-55,2 79-474,0-20-725,-2 32-477,-24 150 737,7-17 1008,17-132-514,2-11-31,-1 1 0,1 0 0,0 0 0,0 0 0,0 0 1,0 0-1,0 0 0,0 0 0,0 0 0,1 3 0,2 8 828,-1-21-608,8-30-61,-3-1 0,5-48 0,-5 24-257,-2 24 83,-2-51 1,-2 74-183,0 13 110,-1 0-1,0 0 1,0 0 0,0 0 0,0 1 0,-1-1 0,1 0 0,-1 0 0,-1-5 0,1 7 30,0 0 0,1 1-1,-1-1 1,0 0 0,0 1 0,0-1 0,1 0 0,-1 1 0,0-1 0,0 1 0,0 0 0,0-1-1,0 1 1,0 0 0,0-1 0,0 1 0,0 0 0,0 0 0,0 0 0,0 0 0,0 0 0,0 0-1,0 0 1,0 0 0,0 1 0,0-1 0,-2 1 0,1-1-2,-99 6 199,-365 5 619,370-17-779,52 9 43,44-3-58,0 0 1,0 0 0,0 0 0,-1 0-1,1 0 1,0 0 0,0 0-1,0 0 1,0 1 0,0-1-1,0 0 1,0 0 0,0 0 0,0 0-1,0 0 1,0 0 0,0 0-1,0 0 1,0 0 0,0 0 0,0 0-1,0 1 1,0-1 0,0 0-1,0 0 1,0 0 0,0 0 0,0 0-1,0 0 1,0 0 0,0 0-1,0 0 1,0 0 0,0 0-1,1 1 1,-1-1 0,0 0 0,0 0-1,0 0 1,0 0 0,0 0-1,0 0 1,0 0 0,0 0 0,0 0-1,0 0 1,0 0 0,0 0-1,1 0 1,-1 0 0,0 0-1,0 0 1,0 0 0,0 0 0,0 0-1,0 0 1,0 0 0,0 0-1,0 0 1,1 0 0,4 4 27,7 0 11,0 0 0,1-1-1,-1-1 1,1 0 0,24 1 0,-34-3-39,170 2 129,-25-1-120,-113 1-72,0 2-1,43 9 0,-76-12 62,1-1-1,0 1 1,-1 0-1,1 0 1,-1 0-1,1 0 1,-1 0-1,0 1 1,1-1-1,-1 1 1,0 0-1,0-1 1,0 1-1,0 0 1,0 0-1,0 0 1,-1 1-1,1-1 1,-1 0-1,1 1 1,-1-1-1,0 0 1,0 1-1,0 0 1,0-1-1,-1 1 1,1-1-1,-1 1 1,1 0-1,-1 0 1,0-1-1,0 5 1,-1 3-14,-1 0 1,1 0-1,-1-1 1,-1 1-1,0-1 1,0 1-1,-9 15 1,-30 48 54,26-49-60,-23 49 0,39-72 24,0-1 1,0 1 0,0-1-1,-1 1 1,1-1-1,0 1 1,0-1 0,0 1-1,0-1 1,0 1-1,0-1 1,0 1 0,0 0-1,0-1 1,0 1-1,0-1 1,0 1 0,0-1-1,1 1 1,-1-1-1,0 1 1,0-1 0,1 1-1,-1-1 1,0 1-1,1-1 1,-1 1 0,0-1-1,1 0 1,-1 1-1,0-1 1,1 0 0,-1 1-1,1-1 1,-1 0-1,1 1 1,-1-1 0,1 0-1,-1 0 1,2 1-1,2 0 51,1 0 0,-1 0-1,1 0 1,6 0 0,0 0-123,48 2 159,-32-2-262,-27-1 171,1 0-1,-1 0 0,0 0 0,0 0 0,0 0 0,0-1 1,0 1-1,1 0 0,-1 0 0,0 0 0,0 0 1,0 0-1,0 0 0,1 0 0,-1 0 0,0 0 0,0 0 1,0 0-1,0 1 0,0-1 0,1 0 0,-1 0 1,0 0-1,0 0 0,0 0 0,0 0 0,0 0 0,1 0 1,-1 0-1,0 0 0,0 1 0,0-1 0,0 0 1,0 0-1,0 0 0,0 0 0,0 0 0,0 0 0,1 1 1,-1-1-1,0 0 0,0 0 0,0 0 0,0 0 1,0 1-1,0-1 0,0 0 0,0 0 0,0 0 0,0 0 1,0 0-1,0 1 0,0-1 0,0 0 0,0 0 1,0 0-1,0 0 0,-1 0 0,1 1 0,0-1 0,0 0 1,0 0-1,0 0 0,0 0 0,0 0 0,0 1 1,-6 5 70,6-6-70,-3 1-3,1 1 0,0-1-1,-1 0 1,1 0 0,-1 0-1,1 0 1,-1 0 0,0-1-1,1 1 1,-6-1-1,-29 1 35,29-1-67,-80 0 82,-233-6 110,318 6-151,0 0 0,-1 0 0,1-1 0,0 1-1,-1-1 1,1 0 0,0 0 0,0 0 0,-4-2-1,7 2-32,-1 1 0,1 0 0,-1-1 0,1 1 0,-1 0 0,1-1 0,0 1 0,-1-1 0,1 1 0,0-1 0,-1 1 0,1-1 0,0 1 0,-1-1-1,1 1 1,0-1 0,0 1 0,0-1 0,0 1 0,0-1 0,-1 0 0,1 1 0,0-1 0,0 1 0,0-1 0,0 1 0,1-1 0,-1 0 0,0 1 0,0-1-1,0 0 1,10-16-1074,-3 10 653,0 0 0,0 0 0,1 1 0,0 0 0,0 0 0,0 1 0,17-8 0,67-23-1878,37-4-3679,-110 38 4572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4:49.637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243 3 3392,'-11'-2'13193,"3"3"-14706,-2 0 1718,9-2-194,0 1 0,0 0 0,0 0 0,0 0 1,0 1-1,0-1 0,0 0 0,0 0 0,0 0 0,0 1 1,0-1-1,0 1 0,0-1 0,0 1 0,0 0 1,-4 0-206,10-1 281,27 8 132,-50-8-129,-62 20 102,-28 7-106,85-19-54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5:05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1 245 1824,'0'4'11221,"0"-11"-10992,-1 6-174,1 0-1,1 0 1,-1 0-1,0 0 1,0-1 0,0 1-1,1 0 1,-1 0-1,0 0 1,1 0-1,-1 0 1,2-2 0,25-43-77,-23 38 23,-2 3-35,1-1 0,0 1 0,0 0 0,0 0 1,6-6-1,-4 5-70,-3 4 64,0 0-1,1-1 1,-1 1-1,0 1 1,1-1 0,-1 0-1,4-1 1,-1 0 93,15-9 315,12 12 662,-31 0-726,12 5 378,-10-1-582,0-1 0,0 1 0,-1 0 0,3 5 0,7 11 3,-7-13-38,-1 1-1,0-1 1,0 1 0,-1-1 0,0 1-1,3 14 1,-3-19 7,-1 0 0,1 1-1,0-1 1,5 4 0,-4-2 49,-3-5-57,2 0-19,0-1 0,0 1 0,-1-1 0,1 0 0,0 0-1,-1 0 1,1-1 0,-1 1 0,1-1 0,-1 1 0,0-1 0,0 0 0,1 0 0,-1 0-1,-1 0 1,1 0 0,0 0 0,0-1 0,-1 1 0,1-1 0,-1 1 0,0-1 0,2-4-1,-1-1 1,0 1 0,1-1 0,4-9-1,-2 6 55,5-16-310,-8 18 114,1 1 0,0 0 0,0 1 0,1-1 0,0 1 0,0-1 0,8-8 0,-12 15 86,1 1 0,-1-1 0,1 1 0,0-1 1,-1 1-1,1-1 0,-1 1 0,1 0 0,0-1 0,-1 1 0,1 0 0,0 0 0,-1-1 0,1 1 0,0 0 0,0 0 0,-1 0 1,1 0-1,0 0 0,0 0 0,-1 0 0,1 0 0,0 0 0,0 0 0,-1 1 0,1-1 0,0 0 0,-1 0 0,1 1 1,0-1-1,-1 0 0,1 1 0,-1-1 0,1 1 0,0-1 0,-1 1 0,1-1 0,-1 1 0,1-1 0,-1 1 0,1 0 0,3 6 13,0 1-1,0 0 0,-1 0 1,0 0-1,-1 0 0,0 0 1,0 0-1,0 1 0,-1-1 1,-1 1-1,0 9 0,1-13-22,0 0 0,0-1 0,0 1 0,1-1 0,-1 1 0,1-1 0,0 1 0,0-1 0,1 0 0,4 6 0,6 12 252,-12-18-217,1-1 0,0 0 0,0 0 0,0 1 0,0-1 0,1-1 0,-1 1-1,1 0 1,5 3 0,-7-5 242,-1-1-252,0 1 0,0-1 0,1 0 0,-1 1 0,0-1 0,1 0 0,-1 1 0,0-1 0,1 0 0,-1 0 0,0 1 0,1-1 0,-1 0 0,0 0 0,1 0 0,-1 0 0,1 1 0,-1-1 0,1 0 0,-1 0 0,0 0 0,1 0 0,-1 0 0,1 0 0,0 0 0,14 0 5,-14 0 11,9 0 115,0 0 0,0-1 0,11-2 0,-18 2-111,1 0 0,-1 0 0,1 0 0,-1-1 0,0 1 1,0-1-1,0 0 0,0 0 0,0 0 0,0 0 0,0 0 1,3-4-1,79-83-104,-74 78-40,0 1 0,1 1 0,25-16 0,-31 22 81,0-1 1,0 2-1,0-1 1,1 1-1,-1 0 1,0 0-1,1 0 1,6 0-1,-11 2 35,-1 0-1,0 1 1,0-1-1,0 0 1,0 1 0,0-1-1,0 1 1,0-1-1,0 1 1,0 0-1,0-1 1,0 1 0,0 0-1,0 0 1,0-1-1,-1 1 1,1 0-1,0 0 1,-1 0-1,1 0 1,0 0 0,-1 0-1,1 0 1,0 2-1,1 2 7,-1 0 0,1 0 0,-1-1 0,1 9 0,1 5 19,0-1 0,1 1 1,9 24-1,-11-33 4,2 0-13,5 6 287,-7-11-179,2 1 16,9-3 253,-11-2-377,1 0 0,0-1 0,-1 1 0,1 0-1,-1-1 1,1 0 0,-1 0 0,1 0 0,-1 0-1,0 0 1,0 0 0,1-1 0,-1 1 0,2-2-1,0-1 0,0 1 0,-1-1 1,1 0-1,-1 0 0,0-1 0,4-6 0,-1-3-2,0 0 1,0 0 0,6-27 0,-12 40-50,0 0 0,1 0 0,-1 1 1,0-1-1,1 0 0,-1 0 0,0 0 1,1 0-1,-1 0 0,1 1 0,0-1 1,-1 0-1,1 0 0,-1 1 0,1-1 1,0 1-1,0-1 0,-1 0 0,1 1 1,0-1-1,1 1 0,3-4 93,-5 4-65,1 0 0,-1 0 0,0 0-1,1-1 1,-1 1 0,1 0 0,-1 0-1,0 0 1,1 0 0,-1 0 0,1 0-1,-1 0 1,0 0 0,1 0 0,-1 0-1,1 0 1,-1 0 0,0 0 0,1 0-1,-1 0 1,1 0 0,-1 1 0,0-1-1,1 0 1,-1 0 0,0 0 0,1 1-1,-1-1 1,0 0 0,1 0 0,-1 1-1,0-1 1,1 1 0,10 15-63,-2-2 177,0-1-143,-9-11 86,1 0-1,0 0 1,0 0 0,1-1 0,-1 1 0,0 0-1,0-1 1,1 1 0,-1-1 0,1 1-1,0-1 1,-1 0 0,1 0 0,0 0 0,-1 0-1,5 2 1,-1-1-27,0 0 1,0-1-1,1 1 0,-1-1 1,1 0-1,-1-1 0,1 1 0,-1-1 1,1 0-1,9-1 0,2-2 74,34-11 1,4 1-250,32-7 333,-71 19-373,3 2 1253,-23-6-704,-18-9-224,9 9-14,0-2 0,-18-11 0,-3-2 3,20 12-67,1-1 1,0 0 0,-15-16-1,12 15-173,-7-3-116,18 12 92,-1 3-64,57 28 110,-23-20 196,0-2 0,1-1 0,-1-1 0,1-2 1,57 2-1,-78-6-70,-1 0-1,1 0 1,-1 1 0,1 0 0,12 4 0,-17-4-8,4 3 339,-8 1 69,-1 2-359,0 0-1,0-1 0,-1 0-1,0 0 1,0 0 0,0 0 0,-1 0 0,-8 10-1,-36 34 128,29-32-150,-46 43-143,37-40-4006,21-15 2177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5:06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 2912,'4'-12'13420,"15"27"-12270,-12-8-1000,0 0 0,-1 1 0,0-1 1,-1 1-1,0 1 0,0-1 0,0 0 0,5 16 0,0 7 135,8 38 0,-17-63-227,5 19 158,0 0 0,-3 1 0,0 0 0,-1 0 0,-3 41 0,0-57-179,-7 55 222,6-57-200,0-1-1,0 1 0,-1-1 0,0 0 0,0 0 1,-6 10-1,-15 15 406,23-31-445,1-1-1,0 1 1,0 0 0,-1-1 0,1 1 0,0-1 0,-1 1 0,1-1-1,0 1 1,-1-1 0,1 1 0,-1-1 0,1 0 0,-1 1 0,1-1-1,-1 0 1,1 1 0,-1-1 0,0 0 0,1 0 0,-1 1 0,1-1-1,-1 0 1,0 0 0,1 0 0,-1 0 0,0 0 0,1 0 0,-1 0-1,1 0 1,-1 0 0,0 0 0,1 0 0,-1 0 0,1 0 0,-1-1 0,-1 1-1,1-1-13,0 0 0,0 0-1,-1 0 1,1 0 0,0 0-1,0 0 1,0 0-1,0 0 1,0 0 0,0-1-1,1 1 1,-1 0 0,0-1-1,1 1 1,-1 0-1,0-1 1,1-1 0,-1-1-20,0 0 1,1 0 0,0 0-1,0 1 1,0-1 0,0 0-1,1 0 1,-1 0 0,1 0-1,0 1 1,2-6 0,2-4-52,13-24 0,0 3 48,2 1-1,2 1 1,0 1 0,2 1 0,1 1 0,2 1 0,1 1 0,1 2-1,33-24 1,-10 16-883,72-34 0,-89 54-17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5:14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23 1728,'-5'-4'6928,"6"4"-6905,-1 0 0,0 0 1,0 0-1,0 0 0,0 0 0,0 0 1,0 0-1,0 0 0,0-1 1,0 1-1,1 0 0,-1 0 1,0 0-1,0 0 0,0 0 0,0 0 1,0 0-1,0 0 0,0-1 1,0 1-1,0 0 0,0 0 0,0 0 1,0 0-1,0 0 0,0 0 1,0-1-1,0 1 0,0 0 1,0 0-1,0 0 0,0 0 0,0 0 1,0 0-1,0 0 0,0-1 1,0 1-1,-1 0 0,1 0 0,0 0 1,0 0-1,0 0 0,0 0 1,0 0-1,0 0 0,0 0 1,0-1-1,0 1 0,-1 0 0,0-1 402,2 4 482,0-3-895,0 0 0,0 0 1,0 0-1,0 0 0,0 0 0,0 0 1,0 0-1,-1 0 0,1 0 1,0-1-1,0 1 0,0 0 1,0 0-1,-1-1 0,2 0 1,2 0 72,4 0-28,0 0-1,0 0 1,12 1-1,-13 1-18,1-1 1,0 0-1,14-3 0,18-2 314,-31 4-12,-11 3 469,0-1-763,0 0 0,0-1 0,0 1 0,0-1 0,0 1 0,0-1 0,0 0 0,-3 1 0,-80 7 540,-28-5 412,256 6-524,-109-7-479,-24-1-190,1-1 0,17-2 0,3-4-4484,-16 2 2514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5:15.8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5 2720,'0'0'32,"0"-1"-1,0 1 1,1 0 0,-1 0-1,0 0 1,0 0 0,0 0-1,0 0 1,0-1 0,0 1-1,0 0 1,0 0 0,0 0 0,0 0-1,0 0 1,0 0 0,0-1-1,0 1 1,0 0 0,0 0-1,0 0 1,0 0 0,-1 0-1,1 0 1,0 0 0,0-1-1,0 1 1,0 0 0,0 0 0,0 0-1,0 0 1,0 0 0,0 0-1,0 0 1,-1 0 0,1 0-1,0-1 1,0 1 0,0 0-1,0 0 1,0 0 0,0 0-1,0 0 1,-1 0 0,1 0-1,0 0 1,0 0 0,0 0 0,0 0-1,-5 4 1427,1-3 1612,4-1-2948,0-1 1,0 1-1,0 0 1,0 0 0,0 0-1,-1 0 1,1 0-1,0 0 1,0 0-1,0 0 1,0 0-1,-4 2 2697,4-2-2696,0 0-1,0 0 1,0 0-1,0 1 1,0-1 0,0 0-1,0 0 1,0 0-1,0 0 1,0 1-1,0-1 1,0 0-1,0 0 1,0 0 0,0 0-1,0 1 1,0-1-1,0 0 1,0 0-1,0 0 1,0 0-1,0 0 1,0 1 0,0-1-1,0 0 1,1 10 224,4 6 334,-4-14-654,0 0 1,0 0 0,-1 0-1,1 1 1,-1-1 0,1 0-1,-1 3 1,0 6-174,-1 11 64,3-11-5013,2-7 3421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5:16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2560,'4'-4'1293,"-4"4"-1102,0 0 0,1-1 0,-1 1 0,0 0 0,1-1 0,-1 1 0,0 0 0,0-1 0,1 1 0,-1 0 0,0-1 0,0 1 0,0 0 0,1-1 0,-1 1 0,0-1 0,0 1 0,0-1 0,0 1-1,0 0 1,0-1 0,0 1 0,0-1 0,0 1 0,0-1 0,0 0 0,0-1 778,1 17 2442,0-6-3048,0 0 1,1-1-1,3 11 0,-1-6-131,-2-9-153,0 0 1,-1 0 0,0 0 0,0 0-1,0 0 1,0 6 0,-1-9 736,2-4-481,1-2-328,0 1-1,0-1 0,0 1 0,0-1 0,-1 0 0,0 0 0,0 0 0,0 0 0,0-1 0,1-7 0,1-6-233,-1 14 34,-1 6 53,1 12 214,-1-5 281,0 2-232,-1-1 0,-1 1-1,0 0 1,-1 11-1,0 7-1023,1-24 246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5:17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88 2912,'-1'0'323,"0"-1"-1,0 1 1,0-1 0,0 1-1,0-1 1,1 1 0,-1-1-1,0 0 1,1 0-1,-1 1 1,0-1 0,1 0-1,-1 0 1,1 0 0,-1 0-1,1 0 1,-1 0 0,1 0-1,0 0 1,-1 0 0,1 0-1,0 0 1,0-1 0,0-21 1201,0 10-139,5 25 218,8 65 848,-5-27-1580,-6-28-720,-3-20-148,1 0 0,0 1 0,0-1-1,0 0 1,0 0 0,1 0-1,-1 0 1,1 1 0,-1-1-1,1 0 1,-1 0 0,1 0 0,0 0-1,0 0 1,0 0 0,1 0-1,-1-1 1,2 4 0,-2-5-73,-1 0 0,1 1 0,-1-1 0,1 0 0,0 0 0,-1 0 0,1 0-1,-1 0 1,1 0 0,0 0 0,-1 0 0,1 0 0,-1 0 0,1 0 0,-1 0 0,1 0 0,0 0 0,-1 0 0,1-1 0,-1 1 0,1 0 0,-1 0 0,1-1 0,-1 1 0,1 0 0,-1-1 0,1 1 0,0-1 0,13-13-1170,-13 13 1162,2-3-12,1-1 1,-1 1-1,-1 0 1,1-1 0,-1 0-1,0 0 1,0 0 0,0 0-1,-1 0 1,1 0 0,0-7-1,0-8 184,-1-34-1,-1 46-87,1-8 116,-1 10 34,1-1 0,-1 1 1,-1 0-1,1 0 0,-1-1 0,-3-9 1,-17 75 1064,12-23-814,5-25-313,1 1 1,1 0 0,0 0-1,-1 14 1,5-11 126,0 4-2735,-2-14 1106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5:19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 1408,'0'0'8928,"4"0"-8598,97-5 2031,-56 1-1677,47 4-1,-62 1-426,-19-2-231,0 2-1,0 0 0,0 0 1,19 5-1,-24-4 69,1 0-1,-1-1 0,1 0 1,11 1-1,1-5-2730,-14 3 1133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6:32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1248,'5'-5'10309,"17"3"-9424,-4 0-757,-11 0-82,0 0 0,0 1 0,0 0 0,10 0 0,-10 1 350,-12 1 488,3 0-707,0-1 1,0 1-1,0-1 0,0 1 0,0 0 1,1-1-1,-4 3 0,4-3-142,0 1 1,0 0-1,0-1 0,0 0 1,0 1-1,0-1 0,-1 0 0,1 1 1,0-1-1,0 0 0,-1 0 1,1 0-1,0 0 0,0 0 0,0 0 1,-2-1-1,-13 2 96,15-1-124,1 0 1,0 1-1,-1-1 0,1 0 1,-1 0-1,1 0 0,-1 0 1,1 0-1,-1 0 0,1 0 0,-1 0 1,1 0-1,0 0 0,-1 0 1,1 0-1,-1-1 0,1 1 1,-1 0-1,0 0 0,-5-1 231,5 1-218,0 0-1,0 0 1,0 0 0,0-1 0,-1 1 0,1 0-1,0-1 1,0 1 0,0 0 0,0-1 0,0 1-1,0-1 1,-2-1 0,0 1-217,7-2-424,-1 0-1,0 0 1,1 0 0,-1 1-1,7-4 1,8 2-6563,-6 0 3739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7:37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1106 14 2720,'1'-3'158,"-1"3"-110,0-1-1,0 1 1,0 0-1,0-1 1,0 1-1,0-1 1,0 1-1,0-1 1,1 1-1,-1 0 1,0-1-1,0 1 1,7-5 5672,-8 5-5749,1 0 32,-1 1 1,1-1-1,0 0 0,-1 1 0,1-1 1,0 0-1,0 1 0,-1-1 0,1 0 1,0 1-1,0-1 0,-1 1 0,1-1 1,0 1-1,0-1 0,0 0 1,0 1-1,0-1 0,-1 1 0,1-1 1,0 2-1,-1 2 98,-4 8 71,-1 1-1,-1-1 1,0 0 0,0 0 0,-2-1 0,1 0 0,-1-1-1,-21 19 1,-14 7 242,-56 33-1,8-5 35,35-19-187,2 3 1,-49 56-1,36-34 240,-154 121 1,-43-4 1668,265-187-2135,-1 0 0,1 1 0,0-1 0,-1 0 1,1 0-1,-1 1 0,1-1 0,-1 0 0,1 0 0,-1 0 0,1 0 0,0 0 0,-1 0 0,1 0 0,-1 0 0,1 0 0,-1 0 0,1 0 1,-1 0-1,0 0 0,1 0-83,0-1 0,-1 1 0,1 0 0,0 0 0,0 0 0,0 0 1,0 0-1,-1-1 0,1 1 0,0 0 0,0 0 0,0 0 0,0-1 0,0 1 1,-1 0-1,1 0 0,0 0 0,0-1 0,0 1 0,0 0 0,0 0 0,0-1 1,0 1-1,0 0 0,0 0 0,0-1 0,0 1 0,0 0 0,0 0 0,0 0 1,0-1-1,0 1 0,0 0 0,1 0 0,-1-1 0,0 1 0,0 0 0,0 0 1,7-9-1329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4:14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74 578 1664,'0'0'10682,"0"-13"-7930,0 12-2633,0 0 0,-1 0 0,1-1 0,0 1 0,0 0-1,-1 0 1,1 0 0,0 0 0,-1 0 0,1 0 0,-1 0 0,0 0 0,1 0 0,-2-1-1,-5-12 558,5 8-395,1 0 1,-1-1 0,2 1-1,-1-9 1,0 4-4,-1 1 0,0-1-1,0 1 1,-1 0 0,-7-17 0,4 10 91,-5-20 0,7 11 27,0 1 1,-1-43-1,3 40-214,1 21-77,1-1 0,-1 1 1,2-15-1,2-16 63,-2 23 84,4-24 0,-3 30-170,0-1-1,1 1 1,0 0 0,1 0 0,5-10 0,-8 10 297,-1 5-830,26 19-19610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4:17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25 2656,'-12'3'2501,"-3"11"10027,29-11-11520,23 1-594,0 0-1,0-3 1,0-1 0,50-6 0,100-5 267,-85 7-407,16 3 245,-50 2 7,-63-1-625,-1 0 0,1-1 0,-1 0 0,1 0 0,-1 0 0,1 0 0,-1-1 0,8-3 0,-12 4-235,0 1 0,0-1-1,0 1 1,0-1-1,1 1 1,-1-1 0,0 1-1,0-1 1,0 0-1,0 1 1,0-1 0,0 1-1,-1-1 1,1 1-1,0-1 1,0 1 0,0-1-1,0 1 1,-1-1-1,1 1 1,0-1 0,0 1-1,-1-1 1,1 0-1,-2-6-4056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4:18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4384,'5'-7'7669,"-4"8"-7590,0-1 0,0 0 0,-1 0 0,1 1 0,0-1 0,0 0 0,0 1 0,-1-1 0,1 1-1,0-1 1,-1 1 0,1 0 0,0-1 0,-1 1 0,1-1 0,-1 1 0,1 0 0,-1 0 0,1-1 0,-1 1 0,0 0 0,1 0 0,-1 0 0,0-1 0,0 1 0,1 0 0,-1 0 0,0 0 0,0 1-1,2 25 967,-11 253 1755,10-178-2499,-1-80-4554,0-29 2515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4:19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4064,'0'1'941,"0"28"6193,-1 13-3805,-6 98-1192,-17 134-969,24-208-1504,0-64-1350,0-4 65,0-35-6267,0 22 5862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4:19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35 5216,'-9'-4'2346,"21"6"341,4 0-1043,-3-1-1051,0 0-1,0-2 1,0 0-1,14-2 1,53-15-510,-32 6-1924,-45 12 1303,4-1-140,0 2-2954,2 4 1494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4:20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 5568,'-1'0'426,"-7"-3"6108,33 31-4206,-7-6-1184,-7-9-773,-1 0 0,0 1 1,0 0-1,-2 0 1,8 18-1,29 80 321,3 8-514,-43-110-113,-2-5-12,0 1 0,0 0-1,0 0 1,-1 0-1,0 1 1,0-1 0,-1 1-1,2 10 1,-3-16 581,11-22 118,68-150-58,-63 142-757,2 1 0,0 1 1,38-42-1,29-27-4433,-82 92 3791,14-14-1873,-5 7-2901,-8 9 2871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4:30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2720,'2'0'7894,"5"0"-3829,37 0-435,-22 16-2958,-14-14-548,0 0 0,0-1 0,0 0 1,0 0-1,1-1 0,-1 0 0,8-2 1,10 1-37,88-7 49,-81 4-74,0 1 0,48 3 0,82 1 240,-86-2-20,82-9-15,-135 7-157,45-4-44,-5 0 105,104 1 0,-116 6 106,60-8 1,-66 4-319,36 0 136,-61 3-49,39 2-1,-15 0 69,53 3 24,5 4 69,-67-9-59,-12 1-53,47 4 0,-56-3-60,0 0 0,21-2 1,-6 0 345,-1 6-281,3-2 368,-13 2-271,1-3 697,-5-1-1870,-6 0-3505,-22-5-7013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6:40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73 1408,'-14'-12'14005,"15"32"-14031,-2-15 25,1-5 9,0 3 19,0 0 0,0-1 0,0 1 0,0 0 0,0 0-1,1 0 1,0-1 0,-1 1 0,1 0 0,0-1 0,0 1 0,3 4 783,-5-25-266,-15-19-405,9 28-153,6 9 26,1-1 0,-1 0 0,0 1-1,0-1 1,1 0 0,-1 0 0,0 0 0,1 1 0,-1-1-1,1 0 1,-2-2 0,1 0 7,1 1-16,-1 0 0,0 1-1,0-1 1,0 0 0,0 1 0,0-1 0,0 1-1,0-1 1,0 1 0,-1 0 0,1-1 0,-1 1-1,1 0 1,-1 0 0,1 0 0,-1 0 0,-2-1-1,-14-11 3,17 13-4,0-1 0,0 0 0,0 0 0,1 1 0,-1-1 0,0 0 0,0 1 0,0-1 0,0 1 0,0-1 0,0 1 0,0 0 0,0-1 0,0 1 0,-1 0 0,0 0 0,1 0 22,-1 0 1,1 1 0,0-1-1,0 1 1,0-1-1,-1 0 1,1 0-1,0 0 1,0 0 0,-1 0-1,1 0 1,0 0-1,-2-1 1,2 1-5,0 0 0,0 0 0,0 0 0,0 0 0,0-1 0,0 2 0,-1-1 0,1 0 0,0 0 0,0 0 0,0 0 0,0 1 0,0-1 0,0 0 0,-2 2 0,-4 4 98,4-4-29,0 0 0,0 0 0,0 1 1,0-1-1,-3 6 0,-10 18-86,1 0 1,2 2 0,-20 55-1,32-79 12,-2 5-38,0 1 0,0 0 1,1 0-1,1 0 0,0 0 1,0 0-1,1 17 0,0 7-68,1 0 184,-1-32-84,0 0 0,1 0 0,-1 0 1,1 0-1,-1-1 0,1 1 0,0 0 0,0 0 1,0-1-1,0 1 0,0-1 0,0 1 1,0-1-1,3 3 0,1 3-50,-4-6 55,0-1 0,-1 1 1,1 0-1,0 0 0,0 0 1,0-1-1,-1 1 0,1 0 0,0-1 1,0 1-1,2 0 0,1 1 57,-1-1-1,1-1 0,0 1 1,0 0-1,0-1 0,-1 0 1,1 0-1,0 0 0,0 0 1,0-1-1,4 0 0,8-1-303,-14 2 240,0 0-1,0 0 0,0 0 1,0 0-1,0 0 0,0 0 0,0-1 1,0 1-1,0-1 0,-1 1 1,1-1-1,0 0 0,2-1 0,5-6 243,4-6-197,-5 5-44,-7 8 2,0 0 1,0 0-1,0 0 1,0 0-1,-1 0 0,1 0 1,0-1-1,0 1 1,0-2-1,2-3 81,-2 5-72,-1-1 1,1 1-1,0 0 0,-1-1 1,1 1-1,-1-1 0,1 1 1,-1-1-1,0 1 1,0-1-1,0 1 0,1-1 1,-1 1-1,-1-1 0,1 1 1,0-1-1,0 1 1,0 0-1,-1-1 0,1 1 1,-1-1-1,0-1 0,1 3-9,0 0 0,-1-1-1,1 1 1,0-1-1,0 1 1,0 0-1,0-1 1,0 1 0,-1-1-1,1 1 1,0 0-1,0-1 1,0 1-1,0-1 1,0 1-1,1-1 1,-1 1 0,0 0-1,0-1 1,0 0-1,2-12-417,-2 11 368,-6 5-201,5-2 232,1 0-1,-1 0 0,0 0 1,1 0-1,-1 0 0,1 0 1,-1 1-1,1-1 0,0 0 1,-1 0-1,1 1 0,0-1 1,0 0-1,0 0 0,0 1 1,0-1-1,0 0 0,1 0 1,-1 3-1,2 8 15,-2 0-1,0 20 1,-1-7 134,1-24-180,0 3 686,0-18-510,0 13-292,1 4-490,2 4 308,-2-4 371,-1-1 0,1 1 0,-1 0 0,0-1 0,0 1 0,0 0 0,0 2 0,0 4 525,4-21-534,-2 6-40,-2 0-1,1 0 0,-1 0 0,0-9 0,0 4-63,0 63-648,0-51 1012,0-18 454,0 8-792,-1-1 0,0 1 0,-4-17 0,3 22 46,2 4 2,0-1 1,-1 1-1,1 0 1,0-1-1,0 1 1,0-1 0,-1 1-1,1-1 1,0 1-1,0-1 1,0 1 0,0-1-1,0 1 1,0-1-1,0 1 1,0-1-1,0 1 1,0-1 0,0 1-1,0-1 1,0 1-1,1-1 1,-1 1-1,0-1 1,0 1 0,0 0-1,1-1 1,1-5-119,-3 5-340,1 118 1415,1-120-607,0 3-326,-1 0 0,0-1 0,1 1 1,-1 0-1,0-1 0,0 1 1,1 0-1,-1-1 0,0 1 0,0-1 1,0 1-1,0-1 0,1 1 0,-1 0 1,0-1-1,0 1 0,0-1 0,0 0 1,-4-23-306,3 22 267,0 0 1,1-1-1,-1 1 0,1 0 0,0-1 1,0 1-1,0 0 0,0-1 1,0 1-1,0 0 0,1-4 0,-1 5-12,0 1-1,1-1 0,-1 1 0,0-1 0,0 1 1,0-1-1,0 0 0,0 1 0,0-1 1,0 1-1,0-1 0,0 1 0,0-1 0,0 1 1,0-1-1,-1 0 0,1 0 0,-2 1-475,-1 7 462,2 1 205,1 0 0,0 0 0,1 13-1,0 1 391,-1-21-467,0-18 821,5-23-1706,-5 62 1506,0-21-193,0-2-117,0-13-461,0-1-597,0 27 54,1 24 1979,1-38-1456,-2 2 73,0-1-1,1 1 1,-1 0 0,0 0 0,0 0-1,0-1 1,0 1 0,1 0-1,-1 0 1,0 0 0,0-1-1,0 1 1,0 0 0,0 0 0,0-1-1,0 1 1,0 0 0,0 0-1,0-1 1,0 1 0,0 0 0,0 0-1,0-1 1,0 1 0,0 0-1,0 0 1,0-1 0,0-5 95,-3 2-66,3 4-19,0 0-1,0 0 1,0 0 0,-1 0 0,1 0-1,0 0 1,0-1 0,0 1 0,0 0-1,0 0 1,0 0 0,0 0-1,0 0 1,-1 0 0,1 0 0,0 0-1,0-1 1,0 1 0,0 0 0,0 0-1,0 0 1,0 0 0,0 0 0,0 0-1,0-1 1,0 1 0,0 0-1,0 0 1,0 0 0,0 0 0,0 0-1,0-1 1,0 1 0,0 0 0,0 0-1,0 0 1,0 0 0,0 0 0,0 0-1,0-1 1,0 1 0,0 0 0,0 0-1,1 0 1,-1 0-3,0-1 1,0 1-1,1 0 0,-1-1 0,0 1 1,0 0-1,0-1 0,0 1 1,0 0-1,0-1 0,1 1 0,-1 0 1,0-1-1,0 1 0,0-1 1,0 1-1,0 0 0,0-1 0,0 1 1,0 0-1,-1-1 0,1 1 0,0 0 1,0-1-1,0 1 0,0 0 1,0-1-1,-1 1 0,-8-10-86,-2-3 26,10 12 62,0 0-1,0 0 0,0-1 1,0 1-1,0 0 1,0 0-1,-1 0 1,1 0-1,0 0 1,0 0-1,-1 1 1,1-1-1,-1 0 1,1 1-1,-1-1 1,1 1-1,-1-1 1,-1 1-1,2 0 17,0 0-1,0 0 0,1-1 1,-1 1-1,0 0 1,0 0-1,0-1 0,0 1 1,0 0-1,1-1 1,-1 1-1,0-1 1,0 1-1,1-1 0,-1 1 1,0-1-1,1 1 1,-1-1-1,0 0 1,1 1-1,-1-1 0,1 0 1,-1 0-1,1 0 1,-1 1-1,1-1 0,0 0 1,-1-2-1,-2 3-370,12 1 33,40-5 778,-45 4-429,0-1 0,0 1 0,0 0 0,0-1 0,-1 0-1,1 0 1,0 0 0,-1-1 0,1 1 0,4-3 0,-8 4 13,0-1 0,0 0 0,0 1 0,0-1 0,0 1 0,0-1 0,0 0 0,0 1 0,0-1 0,0 1 0,0-1 0,-1 0 0,1 1 0,0-1 0,0 1 0,-1-1 0,1 1 0,0-1 0,-1 1 0,1-1 0,0 1 0,-1-1 0,1 1 0,-1-1 0,1 1 0,0-1 0,-1 1 0,1 0 0,-1-1 0,0 1 0,1 0 0,-1 0 0,0-1 0,-2 0-40,0 0-1,1 0 1,-1 1 0,0-1-1,0 1 1,0-1-1,0 1 1,1 0 0,-1 0-1,0 0 1,0 0 0,0 1-1,0-1 1,0 1-1,1 0 1,-6 2 0,3-2-170,0 1 0,-1-1 0,-9 0 1,20-1 287,1-1 0,-1 1 0,0-1 0,0-1 0,7-2 1,17-4 342,-28 8-411,1 0 0,-1 0-1,1 0 1,-1-1 0,1 1-1,-1 0 1,1-1 0,-1 0 0,0 1-1,1-1 1,-1 0 0,0 1-1,0-1 1,1 0 0,-1 0-1,0 0 1,0 0 0,1-2 0,-2 3-25,0 0 1,0-1 0,0 1 0,0 0 0,1-1-1,-1 1 1,0 0 0,0-1 0,0 1 0,0 0 0,0-1-1,0 1 1,0-1 0,-1 1 0,1 0 0,0-1 0,0 1-1,0 0 1,0-1 0,0 1 0,-1 0 0,1 0 0,0-1-1,0 1 1,-1-1 0,0 0-19,0 0-1,0 0 1,0 0 0,-1 1 0,1-1-1,0 0 1,-1 0 0,1 1-1,-2-1 1,0 0-15,0 0 1,1 1-1,-1 0 1,0-1-1,1 1 1,-1 0-1,0 0 1,0 1-1,1-1 1,-1 0-1,-4 2 1,-31 13-248,22-8 168,6-4 142,-4 3-270,29-8-124,-6 1 339,0 1-1,0-1 0,13 3 1,5-1-4128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7:10.9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159 148 1728,'0'0'560,"0"-10"267,0-10 3236,4-58 508,-4 74-4349,1 0 1,-1 1-1,1-1 1,0 0-1,0 0 0,1 1 1,-1-1-1,1 1 1,1-4-1,-6 41 1138,-4-8-888,-1 0 1,-20 43-1,5-16 137,3-1-321,1 1 0,3 1 0,3 0 0,-9 68 0,7 26-165,16-114-1280,-2-32-205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7:11.4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109 15 3648,'0'-1'112,"-1"1"-1,1 0 1,0-1 0,-1 0-1,1 1 1,0-1 0,8-10 9317,-6 51-7336,-2-13-1340,-2 1 1,-10 52 0,0 0-9,2-7-354,-7 29 24,-11 46-217,23-125-331,5-17-43,-1 0 0,0 0 0,-1 0 0,1 0 0,-1 0 0,0-1 0,-1 1 0,0-1 0,-3 6 0,6-11-140,-1 0 1,1 0 0,-1-1-1,1 1 1,-1 0-1,1-1 1,-1 1-1,1 0 1,-1-1 0,1 1-1,0 0 1,-1-1-1,1 1 1,0-1 0,-1 1-1,1-1 1,0 1-1,-1-1 1,1 1-1,0-2 1,-1-3-1594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7:38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783 38 2976,'0'-2'206,"1"0"0,-1 0 0,1 0 0,0-1 0,0 1 0,0 1 0,0-1 0,0 0 0,0 0 0,1 0 0,-1 0 0,1 1 0,-1-1 0,1 1 0,3-3 0,-4-1 1841,-1 4-1405,-1 4-457,-22 37 1950,17-27-1955,-1-1 0,0 0 0,0 0 0,-2-1 0,1 0 0,-1 0 0,-1-1 0,-14 13 0,-6-2 36,0 0-1,-1-2 1,-1-2-1,-1 0 1,0-3 0,-41 13-1,-139 49 468,188-67-532,-41 9 1,62-17-135,-4 1 34,0-1 1,-15 1-1,-12 1 78,-2-2 82,26-1 244,10 0-338,3 0-64,0 0-1,0 0 0,0-1 0,0 1 1,0 0-1,0-1 0,0 0 0,3 0 1,2-2-6,64-21 195,-27 7-116,265-99 151,-162 49-348,-126 55 48,0 0 0,-1-2 0,-1 0 0,28-27-1,7-11 350,-40 30-700,-12 18 244,-3 10-70,-7 58-126,6 142 102,3-176 284,-1-17 11,1 0 0,-2 0 1,0 0-1,-3 17 0,4-29-20,-1 0 0,1 0 0,-1 0-1,1 0 1,-1 0 0,1 0-1,-1 0 1,0 0 0,1 0 0,-1 0-1,0 0 1,0-1 0,0 1-1,1 0 1,-1 0 0,0-1-1,0 1 1,0-1 0,0 1 0,0-1-1,0 1 1,0-1 0,-1 0-1,1 1 1,0-1 0,0 0-1,-1 0 1,-4 1 116,0-1 0,0 0 0,0 0 0,-6-2 0,5 1-144,-120-16 294,-84-6 59,172 20-610,25 1-109,0 1 0,0 1 0,0 0 0,0 0 0,0 2 0,-19 3 0,32-4 98,-1-1 0,1 1 0,0 0 0,-1-1 0,1 1 0,0 0 0,0 0 0,0 0 0,0 0-1,-1 0 1,1 0 0,1 0 0,-1 1 0,0-1 0,0 0 0,0 1 0,1-1 0,-1 0 0,0 1-1,1-1 1,0 1 0,-1-1 0,1 3 0,-6 23-2288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7:11.8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18 6240,'-30'-5'3408,"74"3"3992,8-1-4969,70-2-1852,-94 5-585,-13 1-84,0-1-1,18-2 1,-1 1-2120,-20 1-2881,-8 0 2339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7:15.0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6 881 3488,'-5'5'7275,"9"-9"-5098,11-12-1507,9-18 588,35-69 0,-42 69-1033,1 2-1,40-53 0,-33 52 23,-16 20-80,18-20 1,-35 50-355,0 2 0,-10 36 1,13-20 272,-1 47-1,6-65-10,0 1-1,2-1 1,0 0-1,9 31 1,-11-46-39,1 0 0,-1 0 1,1-1-1,0 1 0,-1 0 0,1 0 1,0-1-1,0 1 0,0-1 1,0 1-1,0-1 0,1 1 0,-1-1 1,0 0-1,4 3 0,-4-4-4,0 1-1,1-1 1,-1 0-1,0 1 1,1-1 0,-1 0-1,0 0 1,1 0-1,-1 0 1,0 0-1,1 0 1,-1 0-1,0-1 1,1 1 0,-1 0-1,0-1 1,0 1-1,1-1 1,-1 1-1,0-1 1,2-1-1,6-5 84,0 0-1,-1 0 1,0-1-1,0 0 0,-1-1 1,7-10-1,0 1-45,44-65-121,-41 58 14,0 0 0,34-37 0,-28 35-122,-21 26 127,0 0 0,0 0 0,1 0 0,-1 0 0,0 0 0,1 1 0,-1-1 0,0 1 0,1-1 0,-1 1 0,1 0 0,-1 0 0,0 0 0,1 0 0,-1 0 0,3 1 0,12 0 72,-13-1 75,8 0-504,-12 0 423,0 0 0,1 0 0,-1 0 0,0 0 0,0 0-1,1 0 1,-1 0 0,0 0 0,0 0 0,1 0 0,-1 0 0,0 0 0,0 0 0,0 0 0,1 0 0,-1-1 0,0 1 0,0 0-1,0 0 1,1 0 0,-1 0 0,0-1 0,0 1 0,0 0 0,0 0 0,1 0 0,-1-1 0,0 1 0,0 0 0,0 0 0,0 0-1,0-1 1,9-11 330,-9 5-374,0 6-7,0 0 0,-1 0 0,1 0 0,0 1 0,-1-1 0,1 0 0,-1 0 0,0 1 0,1-1-1,-1 0 1,1 1 0,-1-1 0,0 1 0,0-1 0,1 0 0,-1 1 0,0 0 0,0-1 0,0 1-1,1-1 1,-1 1 0,0 0 0,0 0 0,0 0 0,0-1 0,0 1 0,0 0 0,1 0 0,-1 0-1,0 0 1,-2 1 0,-1-1-69,0 1-1,-1 0 1,1 0-1,0 0 1,-6 4-1,3-2 58,0 0-1,0 1 0,0 0 1,1 1-1,0-1 0,0 1 1,0 1-1,1-1 0,-1 1 1,1 0-1,0 0 0,1 0 1,0 1-1,0-1 0,0 1 1,1 0-1,0 0 0,0 1 1,-2 7-1,3-4 24,-1 0 0,1-1 0,1 1 0,0 21 0,1-28 66,0 0-1,0 1 1,1-1-1,-1 0 1,1 0-1,0 0 1,0 0-1,1 0 1,-1 0-1,1 0 1,0 0-1,0-1 1,0 1-1,0-1 1,5 6-1,-6-7-31,1-1 0,-1 0 0,0 0-1,0 0 1,0-1 0,1 1-1,-1 0 1,0 0 0,1-1 0,-1 1-1,1-1 1,-1 1 0,1-1 0,-1 1-1,1-1 1,-1 0 0,1 0-1,-1 0 1,1 0 0,-1 0 0,2 0-1,-1-1 10,0 0-1,0 1 1,0-1 0,0 0-1,0 0 1,0-1-1,-1 1 1,1 0 0,0-1-1,-1 1 1,1-1-1,-1 1 1,2-3-1,3-4 54,-1 0-1,0-1 0,-1 1 1,0-1-1,3-11 0,28-93-178,-26 68 106,-8 31-393,-1 10-102,0 11 215,5 51 36,-3-42 228,0 1-1,-2 29 0,-4 15-20,-10 89 144,11-128-93,-2-1 0,0 0-1,-1 1 1,-16 34 0,19-50-5,0 0 1,-1 0-1,0 0 1,1-1-1,-2 1 0,1-1 1,-1 0-1,0 0 1,-6 5-1,7-7 31,0-1 1,-1 1-1,1-1 0,0 0 1,-1 0-1,1-1 0,-1 1 1,0-1-1,1 0 1,-1 0-1,0 0 0,-8-1 1,5 0 18,0-1 0,0 0 1,-9-2-1,8 0-110,8 3 31,-1 0-1,1-1 1,0 1-1,0-1 1,0 1-1,-1-1 0,1 1 1,0-1-1,0 0 1,0 0-1,0 1 1,0-1-1,0 0 0,1 0 1,-1 0-1,0 0 1,0 0-1,1 0 1,-1-1-1,0 1 0,1 0 1,-1 0-1,1 0 1,0-1-1,-1 1 1,1 0-1,0 0 0,0-1 1,-1 1-1,1 0 1,0 0-1,1-1 0,-1 1 1,0 0-1,0-1 1,0 1-1,1 0 1,-1 0-1,1-1 0,-1 1 1,1 0-1,-1 0 1,1 0-1,0 0 1,-1 0-1,1 0 0,0 0 1,1-1-1,10-7 3,-1 1 0,1 0-1,1 1 1,0 0-1,16-5 1,23-14 96,-41 20-77,0 0-1,-1-1 1,0-1-1,-1 1 0,0-2 1,0 1-1,0-1 1,-1-1-1,-1 1 0,0-1 1,0-1-1,8-15 1,7-29 115,17-62 1,-1 3-78,42-145-7,-25 26-294,-42 173-154,-13 54 242,-3 9-73,0 9 198,1-1 0,0 0 1,0 13-1,-2 13 84,-22 73 107,-54 147 0,71-232-154,-28 125 356,18-64-331,16-73 319,5-20 68,6-23 15,-5 16-451,17-70-64,-16 73 61,0-1-1,0 2 1,1-1-1,1 0 0,8-12 1,-14 23 12,0 0-1,0-1 1,1 1 0,-1 0 0,0-1 0,1 1 0,-1 0-1,0 0 1,1 0 0,-1-1 0,0 1 0,1 0 0,-1 0 0,1 0-1,-1 0 1,0 0 0,1-1 0,-1 1 0,1 0 0,-1 0 0,0 0-1,1 0 1,-1 0 0,1 0 0,-1 0 0,0 1 0,1-1-1,-1 0 1,1 0 0,-1 0 0,0 0 0,1 0 0,-1 1 0,0-1-1,1 0 1,-1 0 0,0 1 0,1-1 0,-1 0 0,0 0 0,0 1-1,1-1 1,-1 0 0,0 1 0,0-1 0,1 1 0,9 17-159,1 21 120,-6-18 115,1 0-1,1-1 1,14 30-1,-19-46-61,1-1 0,0 1 0,-1 0 0,1-1 0,1 1-1,-1-1 1,0 0 0,5 3 0,-6-5 32,-1 1 0,1-1 0,0 0 0,-1 0 0,1-1 1,0 1-1,0 0 0,0-1 0,0 1 0,0-1 0,0 1 0,0-1 0,-1 0 0,1 0 0,0 0 1,0 0-1,0 0 0,0 0 0,0 0 0,3-2 0,3-2 5,-1 0 0,1-1 0,-1 0 0,0 0 0,0-1 0,0 0 1,-1 0-1,10-12 0,0 0-60,-3 6 22,-2-1-1,0-1 0,0 0 1,-1 0-1,-1-1 0,0 0 1,12-31-1,-21 45-10,1 1-1,-1-1 1,0 1 0,0 0-1,0-1 1,1 1 0,-1-1-1,0 1 1,0-1 0,0 1-1,0 0 1,0-1-1,0 1 1,0-1 0,0 1-1,0-1 1,0 1 0,0-1-1,0 1 1,0-1 0,0 1-1,0 0 1,0-1 0,-1 1-1,1-1 1,0 1 0,0-1-1,-1 1 1,1 0 0,0-1-1,0 1 1,-1 0 0,1-1-1,0 1 1,-1 0-1,1 0 1,0-1 0,-1 1-1,1 0 1,-1 0 0,1-1-1,0 1 1,-2 0 0,1 0-9,-1 0 1,0 0 0,1 0 0,-1 0-1,1 0 1,-1 1 0,0-1-1,1 0 1,-1 1 0,1 0 0,-3 0-1,0 2-17,0 0-1,-1 0 0,1 0 0,1 1 0,-1-1 1,0 1-1,1 0 0,0 0 0,0 0 0,0 1 1,0-1-1,-3 9 0,3-6 45,0 1 0,0-1 0,1 1-1,0-1 1,0 1 0,1 0 0,-1 12 0,2-15 2,1 0-1,-1 0 1,1 0 0,0 0 0,0 0 0,0-1 0,2 6-1,-2-9 4,0 1 0,0 0 0,-1-1 0,1 1 0,0 0 0,0-1 0,1 1 0,-1-1 0,0 0 0,0 1 0,1-1 0,-1 0 0,1 0 0,-1 0 0,1 0 0,-1 0 0,1 0 0,0 0 0,-1-1 0,1 1 0,2 0 0,0-1 30,-1 1-1,1-1 0,0 0 0,0 0 1,0-1-1,-1 1 0,1-1 0,0 0 1,0 0-1,-1 0 0,6-3 1,5-3 96,19-12 0,-18 9-86,33-21-76,12-7-122,-59 37 144,0 0 1,1 0-1,-1 0 0,0 1 0,1-1 0,-1 1 0,1-1 0,-1 1 0,1 0 1,-1-1-1,1 1 0,-1 0 0,1 0 0,-1 0 0,1 0 0,-1 0 1,1 0-1,-1 1 0,1-1 0,-1 0 0,1 1 0,-1-1 0,1 1 0,-1 0 1,1-1-1,-1 1 0,0 0 0,0 0 0,1 0 0,-1 0 0,0 0 0,0 0 1,0 0-1,0 0 0,0 1 0,0-1 0,0 0 0,-1 1 0,1-1 0,1 3 1,8 16 175,-2 1 0,9 25 0,-12-28-105,1 0-1,1-1 0,1 0 0,12 20 1,-15-29 38,1 0 1,1 0 0,-1 0 0,9 7 0,-13-14-239,-1 1 0,1-1 1,-1 0-1,1 0 1,0 0-1,0 0 1,-1-1-1,1 1 1,0 0-1,0-1 0,0 1 1,2 0-1,-3-1-202,0 0 0,0 0 0,1-1-1,-1 1 1,0 0 0,0 0 0,0-1 0,0 1-1,0-1 1,0 1 0,0-1 0,0 1-1,0-1 1,0 0 0,0 1 0,-1-1-1,1 0 1,0 0 0,0 1 0,0-1 0,-1 0-1,1 0 1,0-1 0,7-7-2282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7:15.4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60 7296,'-8'-15'3328,"8"-1"-2912,3 8-64,7 4-288,3-4-448,14 5 192,-1-2-3072,1 5 1792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7:19.8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7 282 4160,'0'0'1333,"-7"0"630,28 0 1530,-11 0-2863,-1-1-1,17-2 1,-23 3-512,0-1 0,0 0-1,0 0 1,0 0-1,0 0 1,-1-1 0,1 1-1,0-1 1,0 1 0,-1-1-1,1 0 1,3-4 0,0 0 33,0-1 1,-1 0-1,0 0 1,0 0-1,-1-1 1,0 1-1,0-1 1,-1 0 0,0 0-1,0-1 1,2-8-1,-4 7-43,0 1 0,0-1-1,0 1 1,-2-1 0,1 1-1,-2-11 1,1 15-123,-1-1 0,1 1 0,-1-1 0,0 1 0,0 0 1,-1 0-1,0 0 0,1 0 0,-2 0 0,1 0 0,0 1 0,-6-5 0,9 8-13,-1 0-1,0 0 0,0 0 1,0 0-1,-1 1 0,1-1 1,0 0-1,0 1 1,0-1-1,0 0 0,-1 1 1,1 0-1,0-1 0,0 1 1,-1 0-1,1-1 1,0 1-1,-1 0 0,1 0 1,-3 0-1,2 1 15,1-1 0,-1 1 0,0 0-1,0 0 1,0-1 0,1 1 0,-1 0 0,1 0-1,-1 1 1,1-1 0,-1 0 0,1 0 0,-2 2 0,-1 2 21,1 0 1,-1 0 0,1 0-1,0 0 1,1 1 0,-1-1-1,1 1 1,-3 10 0,1 2 96,1 1 1,1 0 0,0 1-1,1-1 1,2 0-1,0 0 1,0 0 0,2 0-1,1 0 1,0 0 0,1 0-1,1-1 1,1 0 0,0 0-1,11 16 1,-16-30-54,0-1 0,0 0 0,0 0 1,1 0-1,-1 0 0,1 0 0,0-1 0,0 1 0,0-1 0,0 1 0,4 1 1,-5-3-16,1 0-1,-1 0 1,1 0 0,0-1 0,-1 1 0,1-1 0,0 1 0,0-1 0,-1 0 0,1 0 0,0 0 0,0 0 0,-1-1 0,1 1 0,4-2 0,3-2 19,0 1-1,0-2 0,-1 1 0,0-1 0,0 0 1,10-9-1,48-45 90,-35 30 36,47-47-51,-42 39-292,71-56 0,-107 93 157,-1-1 1,1 1-1,0-1 1,-1 1-1,1-1 0,0 1 1,-1 0-1,1 0 0,0-1 1,-1 1-1,1 0 1,0 0-1,0 0 0,-1 0 1,1-1-1,0 1 0,0 0 1,0 1-1,-1-1 0,1 0 1,0 0-1,0 0 1,-1 0-1,2 1 0,0 0 11,-1 0-1,0 0 1,0 0 0,0-1-1,0 2 1,0-1-1,0 0 1,-1 0-1,1 0 1,0 0 0,0 0-1,0 3 1,1 1 20,0 0 0,-1 0 1,0 0-1,0 1 0,0-1 1,0 8-1,-3 26 91,-1 0-1,-9 41 1,12-66 159,0-14-268,0 1 0,0-1 1,0 0-1,0 0 0,0 0 1,0 1-1,0-1 0,0 0 1,0 0-1,1 0 0,-1 0 1,0 1-1,0-1 0,0 0 1,0 0-1,0 0 0,0 0 1,1 0-1,-1 0 1,0 1-1,0-1 0,0 0 1,0 0-1,1 0 0,-1 0 1,0 0-1,0 0 0,0 0 1,1 0-1,-1 0 0,0 0 1,0 0-1,0 0 0,1 0 1,-1 0-1,0 0 0,0 0 1,0 0-1,0 0 0,1 0 1,-1 0-1,0 0 0,0 0 1,0 0-1,1 0 0,-1-1 1,0 1-1,0 0 0,0 0 1,0 0-1,0 0 0,1 0 1,-1 0-1,0-1 0,0 1 1,0 0-1,0 0 0,0 0 1,0 0-1,0-1 0,0 1 1,0 0-1,1 0 0,-1-1 1,7-9 52,1-2-1,-2 1 1,1-1 0,8-24 0,-6 15-50,0 0 64,29-61-120,-30 68-50,0 0-1,1 0 1,15-18 0,-23 32 85,-1-1-1,0 1 1,1-1 0,-1 1 0,0 0-1,1-1 1,-1 1 0,1 0 0,-1 0 0,0-1-1,1 1 1,-1 0 0,1 0 0,-1 0 0,1-1-1,-1 1 1,1 0 0,-1 0 0,1 0 0,-1 0-1,1 0 1,-1 0 0,1 0 0,-1 0-1,1 0 1,-1 0 0,1 1 0,-1-1 0,1 0-1,-1 0 1,1 0 0,-1 1 0,1-1 0,-1 0-1,1 0 1,-1 1 0,0-1 0,1 0 0,-1 1-1,0-1 1,1 0 0,-1 1 0,0-1 0,1 1-1,-1-1 1,0 1 0,0-1 0,1 0-1,-1 1 1,0-1 0,0 1 0,0-1 0,0 1-1,0-1 1,0 1 0,0-1 0,0 1 0,0 0-1,0 225 226,0-215-191,1-1-1,0 1 1,0 0 0,1 0 0,0-1-1,1 1 1,0-1 0,1 0 0,0 1 0,7 11-1,-10-21-5,0 1 0,0-1 1,0 1-1,1-1 0,-1 1 0,0-1 0,1 1 0,-1-1 0,1 0 0,-1 0 0,1 0 0,0 0 0,-1 0 0,1 0 0,0-1 0,0 1 0,-1 0 0,1-1 0,4 1 1,-3-1 6,-1 0 1,1 0-1,0-1 1,0 1-1,0-1 1,0 1-1,-1-1 1,1 0-1,0 0 1,-1-1-1,5-2 1,3-2 49,-1-1-1,-1 0 1,1 0-1,-1-1 1,9-11 0,-1-3-31,-1 0 0,-1-1 1,-1 0-1,-1-1 0,-1 0 1,-1-1-1,10-39 0,-18 57-85,0-1-1,0 1 0,-1-1 1,1 0-1,-2 1 0,1-1 1,-1 0-1,0 1 0,-1-1 1,0 0-1,-3-11 0,4 18 27,0 0-1,-1-1 0,1 1 1,-1 0-1,1 0 0,-1 0 0,1 0 1,-1 0-1,0 0 0,0 0 1,0 0-1,1 1 0,-1-1 1,0 0-1,0 0 0,0 1 0,0-1 1,0 0-1,0 1 0,0-1 1,-1 1-1,1-1 0,0 1 1,0 0-1,0-1 0,0 1 0,-1 0 1,1 0-1,0 0 0,0 0 1,0 0-1,-1 0 0,1 0 1,0 1-1,0-1 0,0 0 1,0 0-1,-1 1 0,-1 0 0,-1 1-10,0 0 0,0 0 0,0 1 0,0-1 0,0 1 0,1 0 0,-1 0-1,-4 5 1,2 0 3,0 1-1,0 0 0,1 0 0,1 0 0,-1 1 0,2-1 1,-1 1-1,-2 14 0,3-8 22,0-1-1,1 1 1,1 0 0,1 27-1,0-36 15,1 1-1,0-1 0,1 0 1,-1 0-1,1 0 0,1 0 1,-1 0-1,1 0 0,1 0 1,-1-1-1,1 0 0,5 7 1,-6-10 13,0 1 1,0-1 0,1 0 0,-1 0 0,1 0 0,0-1 0,0 1-1,0-1 1,0 0 0,0 0 0,0 0 0,1-1 0,-1 0-1,0 1 1,1-2 0,0 1 0,-1 0 0,1-1 0,-1 0 0,6 0-1,0-1 15,0-1 0,-1 1-1,1-2 1,-1 1 0,1-2 0,-1 1-1,0-1 1,0 0 0,-1-1-1,1 0 1,-1 0 0,0-1-1,-1 0 1,11-10 0,6-10-29,0-1 0,32-48 1,-30 37-63,-4 5 54,-17 24-19,0 0 1,1 1 0,7-9-1,-8 10-7,1-1-255,-4 8 72,-2 4-24,-8 87 7,11 16 384,-3-91-156,1 1 0,1 0-1,0-1 1,1 1 0,1-1 0,7 21 0,-10-35 13,-1 0 1,1 0 0,0-1-1,-1 1 1,1 0-1,0 0 1,0-1 0,1 1-1,-1 0 1,0-1-1,0 0 1,1 1-1,-1-1 1,1 0 0,-1 1-1,1-1 1,0 0-1,-1 0 1,1 0 0,0 0-1,0-1 1,0 1-1,-1 0 1,1-1 0,0 1-1,0-1 1,2 0-1,0 0 20,-1 0 0,1-1 0,0 0 0,-1 0 0,0 0-1,1 0 1,-1-1 0,1 1 0,-1-1 0,0 0 0,0 1 0,0-2-1,0 1 1,4-4 0,39-40 86,-1-3 0,47-66 0,-71 87 31,-14 19-192,-1-1 1,-1-1 0,1 1-1,-2-1 1,1 0 0,-2 0-1,4-15 1,-7 26 24,1-1 0,-1 1 0,0-1-1,0 1 1,0-1 0,0 1 0,1-1 0,-1 0 0,0 1-1,0-1 1,0 1 0,0-1 0,0 1 0,0-1 0,0 1-1,-1-1 1,1 1 0,0-1 0,0 1 0,0-1 0,0 1-1,-1-1 1,1 1 0,0-1 0,-1 1 0,1-1 0,-1 0 0,0 1-2,1 0 1,-1 0-1,0 0 1,1 0 0,-1 0-1,0 0 1,0 0 0,1 0-1,-1 0 1,0 0 0,0 0-1,1 1 1,-1-1 0,0 0-1,1 0 1,-1 1 0,0 0-1,-5 2-15,0 1 0,0 0 0,-7 6 0,7-4-8,-1 1 0,1 0 0,0 1 0,0-1 0,1 1 0,0 1 0,-6 12 0,0 4-2,-9 34 0,16-44 40,1 0 0,0 1 0,1-1 0,0 1 0,2 0 0,0-1 0,4 30 0,-4-41 27,1 0 0,0 0 0,0 0 0,0 0 0,1 0-1,-1-1 1,1 1 0,0 0 0,0-1 0,0 1 0,3 2-1,-4-5-8,0 1 1,0-1-1,1 0 0,-1 0 0,0 0 0,1-1 0,-1 1 0,1 0 0,-1 0 0,1-1 0,-1 1 0,1-1 0,-1 1 0,1-1 0,0 0 0,-1 0 0,1 1 1,-1-1-1,1 0 0,0-1 0,-1 1 0,1 0 0,0 0 0,-1-1 0,1 1 0,-1-1 0,1 1 0,-1-1 0,3 0 0,1-1 5,0-1-1,1 1 0,-1-1 1,0 0-1,-1 0 0,1-1 0,0 1 1,-1-1-1,0 0 0,5-6 1,-3 4 25,-1-1 1,-1-1-1,1 1 0,-1 0 1,0-1-1,-1 0 1,1 0-1,-2 0 1,1 0-1,-1-1 1,1-8-1,3-149-573,-6 145 373,1 34-68,1 0 0,4 16 0,3 17 165,-6-10 80,-2 1 0,-1 0 0,-2-1 0,-2 1-1,-1-1 1,-1 0 0,-3 0 0,-12 35 0,1-6 51,-50 134 333,65-188-348,0 0 0,-1-1 0,-9 13 0,13-20-33,0-1 0,-1 1 0,1 0 1,0-1-1,-1 1 0,1-1 0,-1 0 0,0 0 0,0 0 0,1 0 0,-1 0 0,-1-1 0,1 1 0,0-1 1,-5 1-1,6-2-15,1 0 0,-1 1 0,0-2 1,0 1-1,1 0 0,-1 0 0,0-1 1,0 1-1,1-1 0,-1 1 1,0-1-1,1 0 0,-1 1 0,0-1 1,1 0-1,-1 0 0,-1-2 0,1 1-2,-1-1 0,1 1 0,0-1 0,0 0 0,-1 0 0,2 0 0,-1 0-1,-1-4 1,-2-6 12,0 0-1,2 0 1,-4-21-1,6 23-59,0 0 1,0 0-1,1 0 0,0 1 0,1-1 0,1 0 0,-1 0 1,2 1-1,0-1 0,6-15 0,-4 14 37,0 0 0,1 1 0,0 0 0,1 0 0,1 1 0,-1 0 0,2 0 0,17-15 0,-3 6 9,2 2 1,37-20-1,-32 19-44,36-26-1,-44 27 63,0-2 0,-1 0-1,-1-1 1,-1-1 0,0-1-1,-2-1 1,-1 0 0,17-33-1,-9 12 77,7-17-78,-27 44-24,-4 15-6,0 1 0,0 0 0,0 0 0,0 0 0,1 0 0,-1 0 0,0 0-1,1-1 1,-1 1 0,1 0 0,-1 0 0,1 0 0,-1 0 0,1 0 0,0 0 0,-1 1 0,2-2 0,-1-6 316,-1 6-360,0 5-59,-6 104-329,5-85 431,2 42 1,0-17 16,-1-30 34,-1-10 10,1 0-1,0 0 1,1 0-1,-1 0 1,1 0-1,4 13 1,-5-19-45,0-1 0,0 0 0,0 1 0,0-1 1,1 0-1,-1 1 0,0-1 0,0 0 0,1 1 0,-1-1 1,0 0-1,0 0 0,1 1 0,-1-1 0,0 0 0,1 0 1,-1 1-1,0-1 0,1 0 0,-1 0 0,0 0 1,1 0-1,-1 0 0,1 0 0,-1 1 0,0-1 0,1 0 1,-1 0-1,0 0 0,1 0 0,-1 0 0,1 0 0,-1-1 1,0 1-1,1 0 0,-1 0 0,0 0 0,1 0 0,-1 0 1,1 0-1,-1-1 0,0 1 0,0 0 0,1 0 1,-1-1-1,1 1 0,5-2 210,-5 2-213,-1 0 0,1 0-1,-1 0 1,1 0 0,-1 0-1,1 0 1,-1 0 0,1 0-1,-1 0 1,1-1 0,-1 1-1,1 0 1,-1 0 0,1 0-1,-1-1 1,0 1 0,1 0-1,-1 0 1,1-1 0,-1 1-1,0 0 1,1-1 0,-1 1-1,1-1 1,4-4 88,-4-2 10,-1 4-287,0 4 67,0 0 285,0-8-452,5 1 543,1-3-135,0 0 0,-1-1 1,0 0-1,-1 0 0,5-16 0,-2-1-96,4-31-1,3 7-21,-2 10-37,-8 34-153,-1 11 1,2 13 122,-3 4 78,-1 0 0,-2 40 0,-11 42 106,-4-22 28,-41 125 1,40-149-40,17-55-115,-5 12 33,-8 19 0,12-30-3,0 0-1,0-1 0,-1 0 1,1 1-1,-1-1 1,1 0-1,-1 0 0,0 1 1,0-1-1,0-1 0,0 1 1,0 0-1,0 0 0,-1-1 1,-2 2-1,4-3-18,0 1 1,0-1-1,0 0 0,0 0 0,0 0 0,0 0 1,0 0-1,0 0 0,0 0 0,0 0 0,0 0 1,0 0-1,0 0 0,0-1 0,0 1 0,0 0 1,0-1-1,0 1 0,0-1 0,0 1 0,-1-2 1,0 0 5,-1 0 0,1-1 1,0 1-1,0 0 1,0-1-1,1 1 0,-3-6 1,0 1 12,1 0 1,0 0 0,1-1-1,0 0 1,-2-9 0,3 12-19,1 1-1,0-1 1,0 1 0,1-1 0,-1 1 0,1-1 0,0 1 0,0-1 0,0 1 0,1 0 0,-1 0 0,1 0 0,0-1 0,0 2 0,4-6 0,3-2-30,0-1 1,1 1 0,16-12-1,-22 19 8,13-10 29,2 1 0,-1 0 1,2 1-1,34-15 0,-50 25-167,-1 1 0,1 0-1,-1 0 1,1 0 0,0 0 0,5-1 0,11 3-3308,-3 4 1067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7:25.9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2 816 2240,'0'1'429,"-1"1"1,1 0-1,0 0 0,0 0 1,0 1-1,0-1 0,0 0 1,0 0-1,1 3 0,-1-4-276,0 0 0,0-1-1,1 1 1,-1 0-1,0-1 1,0 1 0,0 0-1,1 0 1,-1-1 0,0 1-1,1 0 1,-1-1 0,1 1-1,-1-1 1,1 1-1,-1 0 1,1-1 0,-1 1-1,1-1 1,-1 1 0,1-1-1,0 0 1,-1 1 0,1-1-1,0 0 1,-1 1-1,1-1 1,1 0 0,-1 0 37,0 0 0,0-1 0,0 1 0,0-1 1,0 1-1,0-1 0,0 1 0,0-1 0,0 0 1,0 1-1,0-1 0,0 0 0,0 0 0,1-1 1,11-16 940,-11 15-939,11-18 561,18-37 1,-6 10-432,95-167 446,-112 200-871,-8 15 81,0-1-1,0 1 1,0-1 0,1 1-1,-1-1 1,0 1 0,0-1-1,1 1 1,-1-1-1,0 1 1,1-1 0,-1 1-1,0 0 1,1-1 0,-1 1-1,1 0 1,-1-1-1,1 1 1,5 16-37,-2 17 278,-3-23-192,0-1-1,5 19 1,-3-18 0,0-1 1,1 0 0,0 1-1,1-1 1,0-1-1,6 10 1,-9-15 24,1 0 1,0 0-1,0 0 0,0 0 1,0-1-1,0 1 1,0-1-1,1 0 0,-1 0 1,1 0-1,-1 0 0,1-1 1,0 1-1,0-1 1,0 0-1,0 0 0,7 0 1,0 0 45,-1-1 0,1-1 1,-1 0-1,1-1 0,19-5 0,50-21 291,-68 23-317,2-1 84,24-14 0,-33 17-107,0 0 0,0-1 0,-1 0 0,1 0 0,-1 0 0,1 0 0,4-8 0,-3 3-26,0-1 0,6-14 0,-11 21-31,0 1-1,0-1 1,0 1 0,0-1-1,-1 0 1,1 1 0,-1-1 0,1 0-1,-1 0 1,0 1 0,0-1 0,0 0-1,-1 0 1,1 1 0,-2-5-1,2 6-25,-1-1 0,0 1 0,0 0 0,0-1 0,0 1 0,0 0 0,0 0 0,-1-1 0,1 1 0,0 0 0,-1 0 0,1 1 0,-1-1 0,1 0 0,0 0 0,-1 1 0,0-1 0,1 1 0,-1-1 0,1 1 0,-1-1 0,0 1 0,1 0 0,-1 0 0,0 0 0,1 0 0,-3 1 0,-1-1 7,1 1 0,0-1 0,0 1 0,-1 0 1,1 1-1,0-1 0,0 1 0,-6 3 0,4-1 10,1-1 1,-1 1 0,1 1-1,0-1 1,1 1-1,-1 0 1,1 0-1,0 0 1,0 0 0,-4 9-1,6-10 26,0 1-1,0-1 1,1 0 0,0 1-1,0-1 1,0 1 0,0 0-1,1-1 1,0 1-1,0-1 1,0 1 0,0 0-1,1-1 1,0 1-1,2 7 1,1 0 29,1-1 1,0 1-1,1-1 0,0 0 1,13 16-1,-6-10 136,1 0 0,24 20 0,-33-32-117,-1-1 1,1 0-1,1 0 0,-1-1 0,1 0 1,10 5-1,-14-7-14,1 0 0,0 0 0,-1-1 0,1 1 0,0-1-1,-1 0 1,1 0 0,0 0 0,-1 0 0,1 0 0,0 0 0,-1-1 0,1 1 0,-1-1-1,1 0 1,-1 0 0,1 0 0,3-2 0,1-2 37,0 1 1,-1-1-1,1-1 0,-1 0 0,0 1 1,-1-2-1,1 1 0,6-12 1,33-64 239,-27 46-334,1 0 69,24-42-254,-43 77 177,0 0 0,1 0-1,-1 1 1,1-1 0,0 0 0,-1 0-1,1 1 1,-1-1 0,1 1-1,0-1 1,-1 0 0,1 1-1,0-1 1,0 1 0,0 0-1,-1-1 1,1 1 0,0 0 0,0-1-1,1 1 1,-1 0 10,0 0 1,0 0-1,-1 1 1,1-1-1,0 0 1,-1 0-1,1 1 1,0-1-1,-1 1 1,1-1-1,0 0 0,-1 1 1,1-1-1,-1 1 1,1 0-1,-1-1 1,1 1-1,-1-1 1,1 2-1,2 4-2,0 0-1,0 1 1,0-1-1,1 9 0,-2-9 19,3 9 25,-2-1-1,0 1 0,0 0 0,-1 0 0,-1 0 0,-1 27 1,-1-24 22,-2 27 145,2-42-135,1 0-1,-1 0 0,0 1 1,0-1-1,0 0 1,-1 0-1,1 0 0,-1 0 1,0 0-1,-3 4 1,5-7-54,-1 1 0,1-1-1,-1 0 1,1 1 0,-1-1 0,1 1 0,-1-1 0,1 0 0,-1 1 0,1-1 0,-1 0 0,0 0 0,1 1 0,-1-1-1,0 0 1,1 0 0,-1 0 0,0 0 0,1 0 0,-1 0 0,0 0 0,1 0 0,-1 0 0,0 0 0,1 0 0,-1-1 0,1 1-1,-1 0 1,0 0 0,1-1 0,-1 1 0,1 0 0,-1-1 0,0 1 0,1 0 0,-1-1 0,1 1 0,0-1 0,-1 1 0,1-1-1,-1 1 1,0-2 0,-4-4 34,1 0-1,0-1 0,-5-8 1,-2-2-138,6 10 135,-4-4-277,6 11 4,1 8-49,2-7 281,0 1-1,1-1 1,-1 0 0,0 0-1,0 0 1,1 1-1,-1-1 1,0 0-1,1 0 1,-1 0-1,1 0 1,0 0 0,-1 0-1,1 0 1,0 0-1,-1 0 1,1 0-1,0 0 1,0 0-1,0 0 1,0-1 0,0 1-1,0 0 1,0-1-1,0 1 1,0-1-1,0 1 1,0-1-1,1 0 1,-1 1 0,0-1-1,2 0 1,4 1 12,0 0 1,0-1 0,0 1 0,10-3 0,-10 2-79,35-5 162,0-2 1,0-1-1,77-28 0,-55 12-57,-38 13-54,0 2 1,37-8 0,-53 12-191,-13 15 86,-9 37-75,9-37 196,-1 2 0,2-1-1,0 0 1,-2 21 0,4-24 8,1-1-1,-1 1 1,1-1 0,1 1 0,2 9-1,-3-15 4,-1 0-1,1 0 0,0 0 1,0 0-1,0 0 0,0 0 1,0 0-1,1 0 0,-1 0 0,1 0 1,-1-1-1,1 1 0,-1-1 1,1 1-1,0-1 0,0 1 1,0-1-1,0 0 0,0 0 1,0 0-1,4 1 0,-5-1 6,0-1 0,1 0-1,-1 0 1,0 0-1,0 0 1,0 0 0,0 0-1,1 0 1,-1-1-1,0 1 1,0 0 0,0 0-1,0-1 1,0 1 0,0-1-1,0 1 1,0-1-1,0 0 1,1 0 0,1-1 12,-1 0 0,0-1 0,0 1 0,0 0 0,-1-1 0,1 1 0,2-5 1,0-3 51,1-1 0,-2 0 1,4-12-1,-4 12-83,-1 0 0,0 0 0,0 0 0,-1 0 0,0 0 0,-1-1 0,-1 1 0,1 0 0,-2 0 0,0 0 0,-3-12 0,4 21-19,1 1 0,-1-1-1,0 0 1,0 1 0,0-1 0,0 1 0,-1 0-1,1-1 1,0 1 0,-1 0 0,1 0 0,0 0-1,-1 0 1,0 0 0,1 0 0,-1 0 0,1 0-1,-1 0 1,0 1 0,0-1 0,1 1 0,-1 0-1,0-1 1,0 1 0,0 0 0,1 0 0,-1 0-1,-3 0 1,2 0 14,1 1 0,-1-1 0,0 1-1,1-1 1,-1 1 0,1 0 0,-1 0-1,1 0 1,-1 0 0,1 0 0,-1 0 0,1 1-1,0 0 1,0-1 0,0 1 0,0 0-1,0 0 1,-3 3 0,5-4 13,-1-1-1,1 1 1,-1-1 0,1 1 0,0-1-1,-1 1 1,1-1 0,0 1-1,0-1 1,-1 1 0,1 0 0,0-1-1,0 1 1,0-1 0,0 1-1,0 0 1,0-1 0,0 1-1,0 0 1,11 3-79,-3-3 97,-1-1 6,1 1 1,-1-1-1,0 0 0,1-1 0,-1 0 0,0 0 0,1 0 0,-1-1 0,0 0 0,11-6 1,7-3 58,36-24 0,-19 10-5,7-3 14,67-49 0,-98 64-69,0-2 1,-1 0-1,-1-1 1,-1-1-1,0-1 0,18-29 1,-2-4 30,-4-2 1,27-69 0,-52 118-82,7-25 108,-8 28-110,-1 0 1,0-1-1,1 1 1,-1 0-1,0 0 1,0-1-1,0 1 1,0 0-1,0 0 1,0-1-1,0 1 1,0 0-1,-1 0 1,1-1-1,0 1 1,-1 0-1,0-2 1,0 3 11,1-1 0,0 1 0,-1 0 0,1-1 0,0 1 0,-1 0 0,1 0-1,0-1 1,-1 1 0,1 0 0,-1 0 0,1 0 0,-1 0 0,1-1 0,-1 1 0,1 0 0,0 0 0,-1 0 0,1 0 0,-1 0 0,1 0 0,-1 0 0,1 0-1,-1 0 1,1 0 0,0 1 0,-1-1 0,1 0 0,-1 0 0,1 0 0,-1 1 0,-14 10-166,7-3 131,1 0 1,0 1 0,0 0-1,1 0 1,0 0 0,-8 17-1,-23 66-25,32-79 72,-4 12 8,-64 201 141,69-208-126,1 1 0,1 0-1,0 0 1,1 0 0,3 28 0,-1-34 43,1-1 1,1 0-1,0 1 0,0-1 0,1-1 1,1 1-1,0-1 0,0 1 1,11 15-1,-15-26-46,0 1 0,0-1 1,1 1-1,-1-1 0,0 0 1,0 0-1,1 1 0,-1-1 0,1 0 1,-1 0-1,1 0 0,-1 0 0,1-1 1,0 1-1,-1 0 0,1-1 0,0 1 1,-1-1-1,1 0 0,0 1 0,0-1 1,0 0-1,-1 0 0,1 0 0,0 0 1,0 0-1,0-1 0,-1 1 0,1 0 1,0-1-1,-1 0 0,1 1 1,0-1-1,-1 0 0,3-1 0,6-4 51,1-1 1,-1 0-1,19-16 0,-4 2-63,0 1-24,-1-2 0,0 0-1,36-46 1,-56 64-224,-2 4 31,-2 12-50,-1 0 272,6 130 116,-5-140-118,0 0-1,0-1 0,0 1 1,1 0-1,-1 0 0,1-1 1,-1 1-1,1 0 0,0 0 1,0 1-1,5 10 123,-6-13-124,0 0 0,0 0 0,0 1 0,0-1 0,0 0 0,0 0 0,0 0-1,0 0 1,0 0 0,0 0 0,0 0 0,0 0 0,0 1 0,0-1 0,0 0 0,1 0 0,-1 0 0,0 0 0,0 0 0,0 0 0,0 0 0,0 0 0,0 0-1,0 0 1,0 0 0,1 0 0,-1 0 0,0 0 0,0 0 0,0 0 0,0 0 0,0 0 0,0 0 0,1 0 0,-1 0 0,0 0 0,0 0 0,0 0 0,0 0-1,0 0 1,0 0 0,0 0 0,1 0 0,-1 0 0,0 0 0,0 0 0,8-7 208,8-13-70,-14 17-134,64-90-71,-60 86-9,0 0 0,1 0 0,10-8 0,-15 11 20,-3 44-351,0-18 394,0 0 1,2-1 0,4 25 0,-4-43 26,-1 0 0,1 0 0,0 0-1,0-1 1,0 1 0,0 0 0,0 0 0,1-1 0,-1 1 0,1-1 0,0 1 0,0-1-1,2 3 1,-3-4-10,1 0 0,-1-1 0,0 1 0,0 0 0,1-1 0,-1 1 0,1-1 0,-1 0 0,0 1-1,1-1 1,-1 0 0,1 0 0,-1 0 0,1 0 0,-1 0 0,0 0 0,1 0 0,-1-1 0,1 1 0,-1 0 0,0-1-1,1 1 1,-1-1 0,0 0 0,1 1 0,-1-1 0,1-1 0,128-80 95,41-7-134,-157 83 90,-12 6-75,0-1 1,0 1-1,0-1 1,0 0 0,0 0-1,-1 0 1,1 0-1,0 0 1,-1 0-1,1 0 1,1-2-1,-3 6 44,0-2 198,0-7-456,0 4 237,0 4 65,0-1 148,0-2-441,0 0 214,0 0-1,0 0 1,1 0 0,-1 0-1,0 0 1,0 0-1,1 0 1,-1 0 0,2-2-1,20-12 154,-19 12-126,-1 1 0,1 0 1,0-1-1,-1 0 1,1 1-1,-1-1 1,0 0-1,3-5 1,14-27-99,-18 32 120,6-10-15,0-2 0,-1 1 0,-1-1 1,-1 1-1,0-2 0,4-23 0,1-82 76,-9 112-93,1 3-60,-1 0 1,0 0 0,-1 0-1,1 0 1,-1 1-1,-4-12 1,5 17 31,0-1-1,0 1 1,0 0 0,0 0 0,0 0-1,0 0 1,0 0 0,0 0 0,0-1-1,0 1 1,0 0 0,-1 0 0,1 0-1,0 0 1,0 0 0,0 0 0,0 0-1,0 0 1,0 0 0,-1 0 0,1-1-1,0 1 1,0 0 0,0 0 0,0 0-1,0 0 1,-1 0 0,1 0 0,0 0-1,0 0 1,0 0 0,0 0 0,0 0-1,-1 0 1,1 0 0,0 0 0,0 1-1,-7 4-153,-5 10 83,5-2 43,0 1-1,1 0 0,-6 20 0,-10 24-26,-13 11 129,15-33 73,-18 50 0,33-73-107,1 0 0,0 0 0,1 1 0,1-1 0,0 1 0,1 0 0,1 25 0,1-30 70,0 0 1,0 1 0,1-1 0,5 16 0,-7-23-87,0-1 1,1 0-1,-1 0 0,1 1 1,-1-1-1,1 0 0,0 0 0,-1 0 1,1 0-1,0 0 0,0 0 1,0 0-1,0 0 0,0 0 1,0 0-1,0 0 0,0-1 1,0 1-1,0 0 0,0-1 1,1 1-1,-1-1 0,0 1 1,0-1-1,1 0 0,-1 1 1,0-1-1,0 0 0,1 0 0,-1 0 1,0 0-1,1 0 0,-1 0 1,0 0-1,1-1 0,-1 1 1,0 0-1,0-1 0,1 1 1,-1-1-1,0 1 0,2-2 1,8-5 37,1-1 1,-1 0-1,0-1 1,-1 0 0,0 0-1,0-1 1,-1-1-1,9-12 1,-15 19-72,1 0-1,0 1 1,8-7 0,-9 8 18,0 0 0,0 0 1,-1-1-1,1 1 1,0-1-1,-1 0 0,0 0 1,1 0-1,-1 0 1,2-5-1,-4 8-1,0 1 1,0-1-1,0 0 1,1 0-1,-1 0 1,0 0-1,0 1 1,0-1-1,0 0 0,0 0 1,0 0-1,0 0 1,0 0-1,0 0 1,1 0-1,-1 1 1,0-1-1,0 0 0,0 0 1,0 0-1,0 0 1,1 0-1,-1 0 1,0 0-1,0 0 1,0 0-1,0 0 0,1 0 1,-1 0-1,0 0 1,0 0-1,0 0 1,0 0-1,0 0 1,1 0-1,-1 0 1,0 0-1,0 0 0,0 0 1,0 0-1,1 0 1,-1 0-1,0 0 1,0 0-1,0 0 1,0-1-1,0 1 0,0 0 1,1 0-1,-1 0 1,0 0-1,0 0 1,0 0-1,0-1 1,0 1-1,0 0 1,0 0-1,0 0 0,0 0 1,0 0-1,1-1 1,-1 1-1,3 16-135,-4 22-78,1 32 300,1-61-33,-1 0 0,2 0 0,0-1 0,0 1 0,5 14 0,-7-23-45,1 1 0,-1 0 0,0 0 0,1 0 0,-1 0 0,1-1 0,-1 1 0,1 0 0,-1 0 0,1-1 0,-1 1 0,1-1 0,0 1 0,-1 0 0,1-1 0,0 1 0,0-1 0,-1 1 0,1-1 0,0 0 0,0 1 0,0-1 0,1 1 0,0-1 4,-1-1-1,0 1 0,0 0 1,1 0-1,-1-1 0,0 1 0,0 0 1,1-1-1,-1 1 0,0-1 1,0 0-1,0 1 0,0-1 0,2-1 1,4-5 42,0 1 0,-1-1 0,10-14 0,-11 14-7,110-119-191,-95 107 165,-15 15-195,-15 12-122,7-5 294,0 1 1,0-1 0,0 1 0,0 0 0,0-1 0,1 1 0,0 1 0,0-1 0,0 0-1,0 0 1,1 1 0,0-1 0,0 1 0,0-1 0,-1 8 0,2-5 14,0-1 1,0 0-1,0 0 1,1 0 0,0 0-1,0 0 1,1-1-1,-1 1 1,1 0 0,1 0-1,3 7 1,-5-12 1,-1 0 1,1 0-1,0 0 1,-1 0-1,1-1 1,0 1-1,0 0 1,0 0-1,-1-1 0,1 1 1,0 0-1,0-1 1,0 1-1,0-1 1,0 0-1,0 1 1,0-1-1,0 0 1,1 1-1,-1-1 0,0 0 1,0 0-1,0 0 1,0 0-1,0 0 1,0 0-1,0 0 1,0-1-1,1 1 1,-1 0-1,0 0 0,0-1 1,0 1-1,0-1 1,0 1-1,0-1 1,1-1-1,5-2 32,-1 0 0,0 0 1,-1-1-1,9-8 0,-4 2 48,0 0 0,16-23 1,-23 29-78,0 1 0,0-1 0,-1 0 0,1-1 1,-1 1-1,0 0 0,-1 0 0,1-1 0,-1 1 1,1-9-1,-2 13-23,0-1 1,0 1-1,-1 0 1,1 0-1,0 0 0,0-1 1,-1 1-1,1 0 1,0 0-1,-1 0 1,1 0-1,-1 0 0,0 0 1,1 0-1,-1 0 1,0 0-1,0 0 1,0 0-1,1 0 0,-1 1 1,0-1-1,0 0 1,0 0-1,0 1 1,0-1-1,-3 0 0,-1-1-1,0 1-1,0-1 0,-1 1 1,-9-1-1,3 1-87,4 0 51,1 0 1,-1 1-1,0 0 1,1 0-1,-1 1 1,0 0-1,1 0 1,-1 1-1,1 0 1,-14 6-1,21-7-24,4-1 89,6-1 193,20-5-99,68-10-206,-18 2 457,9 0-380,-76 12-62,1 2 1,-1 0-1,1 0 1,21 4 0,-34-4 79,-1 0 1,1 0 0,0 0 0,0 0-1,0 1 1,0-1 0,0 0 0,0 0-1,0 1 1,0-1 0,0 1 0,-1-1-1,1 1 1,0-1 0,0 1 0,0-1-1,-1 1 1,1 0 0,0-1 0,-1 1-1,1 0 1,-1 0 0,1-1 0,-1 1-1,1 0 1,-1 0 0,0 0 0,1 0-1,-1 0 1,0 0 0,1 0 0,-1 0-1,0 3 5,-1 0-1,0-1 1,1 1-1,-1-1 0,0 1 1,-1-1-1,-1 5 0,-3 11-63,3-12 119,0 0 0,0 0 1,0 0-1,-8 11 1,4-8 159,24-24-113,28-19 0,-33 26-142,0 0 0,0 0 1,23-8-1,-33 14 25,-1 1 0,1-1 0,0 1 0,-1 0 0,1 0 0,0 0 0,-1 0 0,1 0 0,-1 0 0,1 0 0,0 0 0,-1 1 0,1-1 0,-1 1 0,4 0 0,-2 1 19,1 0-1,-1 0 0,0 0 0,0 1 0,0-1 1,4 5-1,2 3 39,-1 0 0,13 21 0,-20-29-54,4 5 20,-1-1-4320,-1 10-9025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7:26.3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12 6304,'-5'-12'2848,"-4"17"-2464,4-5 1344,10 0-960,4 0-768,-4 0-96,3 0 64,2 0-2304,-2 4 1280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7:26.6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32 100 8128,'-31'-9'3680,"39"1"-3168,2 5 1600,8 3-1248,27-9 575,3 1-863,15-3 96,0 2-384,1-6-192,-6 7-32,5-4-224,-13 4 96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7:29.7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10 594 3968,'0'0'75,"-1"0"0,1 0 0,-1 0 1,1 0-1,0 0 0,-1 0 0,1 0 0,-1 0 1,1 0-1,0 0 0,-1 1 0,1-1 1,0 0-1,-1 0 0,1 0 0,0 1 0,-1-1 1,1 0-1,0 1 0,-1-1 0,1 0 0,0 0 1,0 1-1,-1-1 0,1 1 0,0-1 0,0 0 1,0 1-1,0-1 0,-1 0 0,1 1 0,0-1 1,0 1-1,0-1 0,0 1 0,0-1 0,0 0 1,0 1-1,0-1 0,0 1 0,0-1 0,0 0 1,0 1-1,1-1 0,-1 1 0,0-1 0,0 0 1,0 1-1,0-1 0,1 0 0,-1 1 0,1 0 109,0 0-1,0 0 0,0 0 0,0-1 0,0 1 0,0 0 0,0 0 0,1-1 1,-1 1-1,0-1 0,0 1 0,0-1 0,1 0 0,-1 1 0,0-1 1,3 0-1,-1 0-7,0 0 0,-1-1 0,1 1 0,0-1 0,0 0 0,-1 1 0,1-1 1,-1-1-1,1 1 0,-1 0 0,1-1 0,-1 1 0,0-1 0,1 1 0,-1-1 0,0 0 1,2-3-1,3-3 102,0-1 1,-1 0-1,6-11 1,-6 10-83,45-79 598,37-58-405,88-130 267,-170 269-1401,-6 18 369,-8 19 122,-13 21 127,10-27 361,-11 36 0,16-38-99,-2 5 82,2 0 1,-5 34-1,10-53-124,0 1 1,1-1-1,0 1 1,1-1-1,-1 1 1,1-1-1,1 0 1,-1 1-1,1-1 1,1 0-1,-1 0 1,1 0-1,4 7 1,-6-12-48,1 0 1,-1 0-1,0-1 1,1 1-1,-1 0 1,1-1-1,0 1 0,-1-1 1,1 1-1,0-1 1,0 0-1,0 0 1,0 0-1,0 0 1,0 0-1,5 1 1,-4-1 5,0-1 0,1 0-1,-1 0 1,1 0 0,-1 0 0,1 0 0,-1-1 0,0 1 0,1-1 0,3-2 0,7-2 54,0-2 1,-1 0 0,0-1-1,14-10 1,-13 9-92,-5 3-2,47-31 133,55-46 0,-94 69-114,-1-2 0,-1 0-1,0 0 1,-1-1 0,-1-1 0,-1 0 0,15-28 0,-21 32-6,5-6 49,-2-1 0,11-33 0,-19 51-354,-2 13 201,-6 18 88,-73 163 719,19-51-141,57-122-296,6-16-47,4-10-110,4-4-112,1-1 0,0 1 0,1 1 0,21-17 0,-6 5-212,-27 23 182,1-1 1,-1 1-1,1-1 0,-1 1 1,1-1-1,0 1 1,-1 0-1,1-1 1,-1 1-1,1 0 0,-1 0 1,1-1-1,0 1 1,-1 0-1,1 0 1,0 0-1,-1 0 0,1 0 1,0 0-1,-1 0 1,1 0-1,0 0 1,-1 0-1,2 0 0,-1 1 2,-1-1 0,1 1-1,0 0 1,0-1 0,0 1-1,0 0 1,-1 0 0,1-1-1,0 1 1,0 0 0,-1 0-1,1 0 1,0 2 0,2 4 3,0 1 1,0 0 0,2 12 0,-2-8 10,-2-10 5,-1 1 0,1-1 0,0 0 0,0 0 0,0 0 0,0 0 0,0 0 0,0 0 0,1 0 0,-1-1 0,1 1 1,-1 0-1,1-1 0,0 1 0,2 1 0,-2-2 12,0 0-1,-1 0 1,1-1 0,0 1 0,0-1-1,0 1 1,0-1 0,0 0 0,0 0 0,0 0-1,0 0 1,0 0 0,0 0 0,-1 0-1,1-1 1,0 1 0,0-1 0,2 0 0,15-7 28,0 0 1,23-15 0,7-3 90,6 1-121,28-14 149,-82 39-167,0-1-1,0 1 1,-1-1-1,1 1 1,0-1 0,0 1-1,-1-1 1,1 0-1,0 1 1,-1-1-1,1 0 1,-1 0-1,1 0 1,-1 1 0,1-2-1,-3-1-1,-9 5-97,-4 4 26,-1 0 0,1 1 0,0 1-1,-16 11 1,25-15 46,0 1 0,0-1 1,0 1-1,1 0 0,0 1 0,0-1 0,1 1 0,0 0 0,0 0 0,0 1 0,0-1 0,-3 11 0,6-13 49,-1 0 1,1 0-1,0 0 0,1 0 0,-1 1 0,1 6 1,0-10-22,0 0 1,0 0 0,0 0-1,0 0 1,0 0 0,1 0 0,-1-1-1,0 1 1,1 0 0,-1 0 0,1 0-1,-1 0 1,1-1 0,-1 1-1,1 0 1,-1 0 0,1-1 0,0 1-1,-1-1 1,1 1 0,0 0-1,0-1 1,-1 0 0,1 1 0,0-1-1,0 1 1,0-1 0,0 0-1,0 1 1,0-1 0,-1 0 0,1 0-1,0 0 1,0 0 0,0 0-1,0 0 1,1 0 0,3-1 36,-1 0-1,0 0 1,1 0 0,-1-1 0,0 0-1,0 1 1,1-2 0,-1 1 0,-1 0-1,7-5 1,0 0 24,49-33-41,-35 22-109,1 1 0,47-23 1,-71 40 73,0-1 1,0 1 0,0-1 0,0 1 0,0 0-1,0-1 1,0 1 0,0 0 0,0 0 0,0-1-1,0 1 1,0 0 0,0 0 0,0 0 0,0 1 0,0-1-1,0 0 1,0 0 0,0 0 0,0 1 0,0-1-1,0 1 1,0-1 0,0 0 0,0 1 0,0 0-1,0-1 1,0 1 0,-1 0 0,1-1 0,0 1-1,0 0 1,-1 0 0,1-1 0,0 3 0,2 2 1,-1 0 0,0 1 1,0-1-1,0 1 1,1 9-1,2 8 107,-1-13-26,-4-7-47,1 0 1,0 0-1,0-1 0,0 1 1,1 0-1,-1-1 0,1 1 0,2 3 1,-3-6-17,0 1 0,-1-1-1,1 1 1,0-1 0,0 1 0,0-1 0,0 0 0,0 0 0,0 1 0,0-1-1,0 0 1,0 0 0,0 0 0,0 0 0,0 0 0,0 0 0,0 0 0,0-1 0,0 1-1,0 0 1,-1 0 0,1-1 0,0 1 0,0 0 0,0-1 0,0 1 0,0-1 0,-1 0-1,1 1 1,1-2 0,11-8 80,0 0 0,22-22 0,-21 18-128,28-21-1,-37 31 54,0 1-60,0-1 0,0 1 0,0 0 0,10-4 1,-14 7 30,-1 1 0,1-1 1,0 1-1,-1-1 0,1 1 1,-1-1-1,1 1 0,0 0 1,-1-1-1,0 1 0,1 0 0,-1-1 1,1 1-1,-1 0 0,0-1 1,0 1-1,1 0 0,-1 0 1,0 0-1,0-1 0,0 1 1,0 1-1,4 22 147,-2-12 23,-2-12-151,0 1 1,0-1 0,0 0-1,0 0 1,0 0 0,0 0-1,0 0 1,0 0-1,0 1 1,0-1 0,0 0-1,0 0 1,0 0 0,1 0-1,-1 0 1,0 0 0,0 0-1,0 1 1,0-1 0,0 0-1,0 0 1,0 0 0,1 0-1,-1 0 1,0 0 0,0 0-1,0 0 1,0 0-1,0 0 1,1 0 0,-1 0-1,0 0 1,0 0 0,0 0-1,0 0 1,1 0 0,1-1 28,-1 0-1,1-1 1,0 1 0,0-1 0,-1 1 0,1-1 0,1-2 0,-1 2-65,3-3 7,-1 0 0,1 1 0,-1 0 0,1 0 1,0 0-1,7-3 0,-9 5 4,-1 1 0,1 0 0,0 0 0,0 0 0,0 1 0,0-1 1,0 1-1,0-1 0,0 1 0,0 0 0,1 0 0,-1 1 0,0-1 0,5 2 1,80 25 99,-58-16-472,44 9-1,-39-11-5906,-23-3 1750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7:30.1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80 6656,'0'-3'3008,"35"-2"-2624,2 1 1408,3 1-1056,41-5 192,9-1-544,9-2-256,-9 6-64,-5-7-928,-9 9 480,1-9-5888,-4 7 3424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7:32.1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20 691 4224,'0'0'92,"0"0"0,0 1 1,-1-1-1,1 0 0,0 0 0,-1 1 0,1-1 1,0 0-1,0 0 0,0 1 0,-1-1 0,1 0 1,0 1-1,0-1 0,0 0 0,0 1 1,0-1-1,-1 0 0,1 1 0,0-1 0,0 1 1,0-1-1,0 0 0,0 1 0,0-1 0,0 0 1,0 1-1,0-1 0,1 1 0,-1 0 116,1-1 0,-1 0 0,1 1 0,-1-1 0,1 1 0,-1-1 0,1 0-1,-1 1 1,1-1 0,0 0 0,-1 0 0,1 0 0,-1 1 0,1-1 0,0 0 0,25 1 2408,-18-3-2356,-1 0 1,0 0-1,1-1 0,-1 0 0,0 0 1,0 0-1,-1-1 0,1 0 0,-1-1 1,1 1-1,-1-1 0,-1 0 1,1-1-1,-1 0 0,5-6 0,3-5-67,-1-1-1,0 0 0,17-39 0,19-63 304,-10 23-267,82-160 465,-94 204-822,-43 98-486,-81 270 303,18-50 676,-25 9-49,85-228-51,-3-1 0,-1-1 0,-54 70 0,67-99-84,8-13 68,8-11-135,38-62 62,-18 28-167,56-94 200,21-13-206,-71 109-92,53-53-1,-63 73 94,-9 10 30,0-1 1,14-19-1,-19 22-14,-1 1-1,10-9 1,-16 17-24,0 0 1,0 0 0,0-1-1,0 1 1,0 0-1,1 0 1,-1 0 0,0 0-1,0 0 1,0-1 0,0 1-1,0 0 1,0 0-1,0 0 1,0 0 0,0 0-1,1 0 1,-1 0-1,0-1 1,0 1 0,0 0-1,0 0 1,0 0 0,1 0-1,-1 0 1,0 0-1,0 0 1,0 0 0,0 0-1,1 0 1,-1 0 0,0 0-1,0 0 1,0 0-1,0 0 1,0 0 0,1 0-1,-1 0 1,0 0-1,0 0 1,0 0 0,0 0-1,1 0 1,-1 0 0,0 0-1,0 0 1,0 1-1,0-1 1,0 0 0,1 0-1,-6 10-245,-19 21 305,12-16 9,0 1-1,0 0 1,2 1-1,-18 35 1,26-46-35,0 0 0,0 1 0,1-1 1,-1 1-1,1 0 0,0 7 0,1-11 0,0 0 0,1 0-1,-1 0 1,0 0 0,1 0 0,0 0 0,0 0-1,-1 0 1,2-1 0,-1 1 0,0 0 0,1-1 0,-1 1-1,1-1 1,3 4 0,-5-5-12,1 0 0,0 0 1,0-1-1,0 1 0,0 0 0,-1-1 0,1 1 0,0-1 1,0 1-1,0-1 0,0 0 0,1 1 0,-1-1 0,0 0 1,0 0-1,0 0 0,0 1 0,0-1 0,0 0 1,0-1-1,0 1 0,0 0 0,2 0 0,1-2 22,0 1 0,0 0-1,-1-1 1,7-3 0,-2 0 56,-4 3-63,14-6 31,-1-1 0,0 0 0,-1-1-1,0-1 1,24-22 0,-32 25-27,-1 0 1,0-1 0,0 1-1,-1-1 1,0-1 0,5-9-1,-9 15-43,-1 1-1,1-1 1,-1 1-1,0-1 1,0 1 0,0-1-1,-1 0 1,1 1-1,-1-1 1,0 0-1,0 0 1,0 1-1,0-1 1,-1 0-1,0 1 1,1-1-1,-1 0 1,-1 1 0,1-1-1,-4-5 1,5 8 3,0 1-1,0 0 1,0 0 0,0 0 0,0 0 0,0 0 0,0 0 0,0 0 0,0-1 0,0 1 0,0 0 0,0 0 0,0 0-1,-1 0 1,1 0 0,0-1 0,0 1 0,0 0 0,0 0 0,0 0 0,1 0 0,-1 0 0,0-1 0,0 1-1,0 0 1,0 0 0,0 0 0,0 0 0,0 0 0,0 0 0,0 0 0,0-1 0,0 1 0,0 0 0,0 0 0,1 0-1,-1 0 1,0 0 0,0 0 0,0 0 0,0 0 0,0 0 0,1-1 0,8 0-41,21 4 71,-17-1-40,2-1 166,1 1-1,-1 0 1,0 2-1,0-1 0,17 8 1,-26-8-57,0-1 0,0 1 0,0 1 1,0-1-1,0 1 0,-1 0 0,1 1 0,-1-1 1,0 1-1,-1 0 0,1 0 0,-1 0 0,7 12 1,11 27 132,-22-44-294,0 1-1,1 0 1,-1 0-1,1 0 1,0 0 0,-1 0-1,1-1 1,0 1 0,-1 0-1,1-1 1,0 1-1,0 0 1,-1-1 0,1 1-1,0-1 1,0 1 0,0-1-1,0 0 1,1 1 0,20 1-5421,-9-1 1618,4 3 1031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7:45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141 233 1984,'1'-9'1120,"2"12"414,2 15-428,-4-11-958,-1 0-1,0 0 1,0 0 0,0 0-1,-1 0 1,0 0 0,-5 13 0,-19 51 628,13-39-350,-50 196 1290,37-122-1363,20-87-149,-7 32 931,11-42-505,1-11 189,1-14 422,-1 9-1243,9-66 286,2 0 0,40-135 1,-24 100-501,-18 72 123,9-82-209,-13 80-200,1 1 0,15-54 0,-21 90 487,7-15-352,-7 15 359,0 1 0,0 0 0,0 0 0,0 0 0,0-1 0,1 1 1,-1 0-1,0 0 0,0-1 0,0 1 0,0 0 0,0 0 0,1 0 0,-1-1 0,0 1 0,0 0 0,0 0 0,1 0 0,-1 0 0,0-1 0,0 1 0,0 0 0,1 0 0,-1 0 0,0 0 0,0 0 1,1 0-1,-1 0 0,0 0 0,0 0 0,1 0 0,-1 0 0,0 0 0,1 0 0,-1 0 0,0 0 0,0 0 0,1 0 0,-1 0 0,0 0 0,0 0 0,1 0 0,-1 0 0,0 1 0,0-1 1,0 0-1,1 0 0,-1 0 0,0 0 0,0 0 0,0 1 0,1-1 0,-1 0 0,6 10 35,-1-1 0,-1 1-1,1 0 1,-1 0 0,4 17 0,0 1-23,16 35 262,3-1-1,2-1 0,39 59 1,12 34 377,-52-97-108,-23-45-408,-4-9-188,0 0 0,1 0-1,-1 0 1,1 0 0,-1 0 0,1-1 0,2 3 0,-4-12-4622,0 1 2694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7:38.6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24 930 4160,'-19'10'1333,"18"-10"-1313,1 0 0,0 0 0,-1 1 0,1-1 0,0 0 1,-1 0-1,1 1 0,0-1 0,0 0 0,-1 1 0,1-1 0,0 1 0,0-1 0,0 0 0,0 1 0,-1-1 0,1 1 0,0-1 0,0 0 0,0 1 0,2 7 6818,1-9-6577,-1 1 1,0 0-1,0-1 1,0 0-1,1 1 1,-1-1-1,0 0 1,0 0-1,0 0 1,0-1-1,0 1 1,-1 0 0,1-1-1,0 1 1,2-4-1,23-29 861,-22 27-925,8-15 195,0-1-1,-2-1 0,-1 1 1,12-41-1,-14 41-193,1-6 182,6-39-1,-4 16 30,-4 33-670,-7 19 252,0-1 1,0 1-1,0 0 1,0 0-1,0 0 1,1 0-1,-1 0 0,0 0 1,0 0-1,0-1 1,0 1-1,0 0 1,1 0-1,-1 0 1,0 0-1,0 0 1,0 0-1,0 0 0,0 0 1,1 0-1,-1 0 1,0 0-1,0 0 1,0 0-1,0 0 1,1 0-1,-1 0 1,0 0-1,0 0 0,0 0 1,0 0-1,1 0 1,-1 0-1,6 10-175,3 12 224,-1 0-1,-1 1 1,-1-1-1,-1 1 1,-1 1-1,-1-1 1,-2 1-1,0-1 1,-1 1 0,-1 0-1,-7 36 1,-7 3 143,12-55-123,1-1 1,-1 0 0,0 0 0,-1 0-1,0 0 1,-4 7 0,7-14-45,1 1-1,-1 0 1,0 0 0,1-1 0,-1 1 0,0-1 0,1 1 0,-1 0 0,0-1-1,1 1 1,-1-1 0,0 0 0,0 1 0,0-1 0,0 0 0,0 1 0,1-1-1,-1 0 1,0 0 0,0 0 0,0 0 0,-1 1 0,0-2 0,1 1 0,0-1 0,-1 1 0,1-1 0,0 1 0,-1-1 0,1 0 0,0 1 1,0-1-1,0 0 0,-1 0 0,1 0 0,-1-1 0,-2-3-13,-1-1 0,1 0 0,0 0 0,0 0 0,-3-8 0,-2-2-6,7 14-1,0 0 0,0-1 0,1 0 0,-1 1 0,1-1 0,0 0 0,-1 0 0,1 0 0,0-3 0,1 5-14,0 1 0,0 0 0,0-1 0,0 1 0,0 0 0,0 0 0,0-1-1,1 1 1,-1 0 0,0 0 0,0-1 0,0 1 0,0 0 0,1 0 0,-1-1 0,0 1 0,0 0 0,1 0 0,-1 0 0,0-1 0,0 1-1,1 0 1,-1 0 0,0 0 0,0 0 0,1 0 0,-1 0 0,0 0 0,1-1 0,14 0-164,24 5 264,-28-3-101,13 1 56,-1-2 0,33-5 1,-30 3 58,12-1-68,0-2 1,0-2-1,-1-1 0,0-2 1,0-1-1,-1-2 1,-1-2-1,63-35 1,-78 35-42,1-1 1,31-32-1,-95 130-120,38-73 119,-1 0 0,1 0 0,1 0 0,-1 1 0,2-1 0,-1 1 0,1 0 0,1 0-1,0 0 1,-1 20 0,3-25 42,1-1-1,0 1 0,0-1 1,0 1-1,0-1 0,1 1 1,0-1-1,3 7 0,-4-9-23,0 0-1,1 0 0,-1 0 0,0 0 0,1 0 0,-1 0 0,1 0 0,-1-1 0,1 1 0,0-1 0,0 1 0,-1-1 0,1 0 0,0 1 0,1-1 0,-1 0 0,0 0 0,3 0 0,-1-1 21,1 0 0,-1-1-1,1 0 1,-1 0-1,0 0 1,1 0 0,-1 0-1,0-1 1,0 0-1,0 0 1,0 0 0,0-1-1,5-3 1,7-4-8,272-149 277,-272 149-295,-4 4 30,-1 0-1,20-16 0,-26 17-54,-4 3 9,0 1 0,1 0 1,-1 0-1,0-1 1,1 1-1,-1 0 0,0 0 1,1 1-1,0-1 1,-1 0-1,1 0 0,-1 1 1,1-1-1,0 1 1,3-1-1,-5 2 2,0 0 0,0-1-1,0 1 1,0 0 0,0 0 0,0 0 0,0 0-1,0-1 1,0 1 0,-1 0 0,1 0 0,0 0 0,-1-1-1,1 2 1,-1 1-40,-9 68 88,9-67-26,0 0-1,1 1 0,0-1 1,0 0-1,0 0 0,0 0 1,1 0-1,0 1 0,0-1 1,0 0-1,0 0 0,1 0 1,-1 0-1,1-1 0,0 1 1,0 0-1,0-1 0,1 1 1,-1-1-1,6 6 0,0-2 6,-6-5 9,-1 0 0,1-1 0,0 1 0,0 0 1,0-1-1,0 0 0,0 1 0,0-1 0,0 0 0,0 0 1,0 0-1,1 0 0,-1-1 0,0 1 0,1 0 0,-1-1 0,4 1 1,-5-1 59,7 0-144,-8 0 154,5 0-143,0 0 33,-5-1 14,1 1-1,0 0 1,0 0 0,0 0-1,-1 0 1,1 0-1,0 0 1,0 0 0,0 0-1,-1 0 1,1 0 0,0 0-1,0 1 1,0-1 0,-1 0-1,1 1 1,0-1-1,-1 0 1,1 1 0,0-1-1,1 2 1,-2-1 75,7-1-30,-1-1 1,1 1-1,-1-1 0,1 0 0,8-2 0,-12 2-25,0-1 1,0 1-1,1-1 0,-1 0 0,0 0 0,-1 0 1,1 0-1,0 0 0,0 0 0,-1-1 0,3-3 1,15-17 10,-10 12-23,-1 0 1,0 0-1,-1-1 0,12-21 1,-14 21 25,0-1 0,-2 1 0,7-22 0,-11 33-37,0-1 0,0 1 1,1-1-1,-1 1 0,1-1 0,-1 1 1,1-1-1,0 1 0,-1 0 0,1-1 1,0 1-1,0 0 0,1-1 0,-2 1 6,1 1-1,-1 0 0,0 0 0,0-1 1,0 1-1,0 0 0,0-1 1,1 1-1,-1 0 0,0-1 0,0 1 1,0 0-1,0-1 0,0 1 1,0 0-1,0-1 0,0 1 0,0 0 1,0-1-1,0 1 0,0 0 1,-1-1-1,1 1 0,0-1-29,0-2 86,0 2-256,2 6 113,4 15 148,-4-15-92,-1-1-1,1 1 0,0 0 1,-1-1-1,0 1 1,0 0-1,-1 0 0,1 0 1,-1 0-1,0 0 0,-1 8 1,0-2 37,-1-1 0,0 1 0,-1-1 0,-4 13 0,7-23-3,0 1-1,0-1 1,0 0-1,0 0 1,0 0-1,0 0 1,0 0-1,0 0 1,0 0 0,0 1-1,-1-1 1,1 0-1,0 0 1,0 0-1,0 0 1,0 0-1,0 0 1,0 0-1,0 0 1,0 0-1,0 0 1,0 1-1,0-1 1,-1 0-1,1 0 1,0 0-1,0 0 1,0 0-1,0 0 1,0 0-1,0 0 1,0 0-1,-1 0 1,1 0-1,0 0 1,0 0 0,0 0-1,0 0 1,0 0-1,0 0 1,0 0-1,-1 0 1,1 0-1,0 0 1,0 0-1,0 0 1,0 0-1,0 0 1,0-1-1,0 1 1,0 0-1,0 0 1,-1 0-1,1 0 1,0 0-1,0 0 1,-1 0 22,2 6 119,-1-6-143,1 1 1,-1-1 0,0 0 0,0 1 0,0-1-1,1 1 1,-1-1 0,0 1 0,0-1 0,0 1-1,0-1 1,0 0 0,0 1 0,0-1 0,0 1 0,0-1-1,0 1 1,0-1 0,0 1 0,0-1 0,-1 1-1,1-1 1,0 0 0,0 1 0,0-1 0,-1 1-1,1-1 1,0 0 0,-1 1 0,1-1 0,0 0 0,-1 1-1,0 0-10,1-1 11,0 0 1,0 0 0,0 0-1,-1 0 1,1 0-1,0 0 1,0 0 0,0 0-1,0 1 1,0-1-1,0 0 1,0 0 0,-1 0-1,1 0 1,0 0-1,0 0 1,0 0 0,0 1-1,0-1 1,0 0-1,0 0 1,0 0 0,0 0-1,0 0 1,0 1-1,0-1 1,0 0 0,0 0-1,0 0 1,0 0-1,0 0 1,0 1 0,0-1-1,0 0 1,0 0-1,0 0 1,0 0 0,0 0-1,0 1 1,0-1-1,0 0 1,0 0 0,1 0-1,-1 0 1,0 0 0,0 0-1,0 0 1,0 1-1,0-1 8,0 0 1,0 1-1,0-1 0,0 0 0,0 1 0,0-1 1,0 0-1,0 1 0,-1-1 0,1 0 0,0 1 0,0-1 1,0 0-1,-1 1 0,1-1 0,0 0 0,0 0 0,0 1 1,-1-1-1,1 0 0,0 0 0,-1 1 0,1-1 1,-1 0-7,1 0 1,0 0-1,-1 0 1,1 1-1,0-1 1,0 0-1,-1 0 1,1 0-1,0 0 1,0 1-1,-1-1 1,1 0-1,0 0 1,0 1-1,0-1 1,-1 0-1,1 0 1,0 1-1,0-1 1,0 0-1,0 0 1,0 1-1,-1-1 1,1 0-1,0 1 1,0-1-1,0 0 1,0 1-1,0-1 1,0 0-1,0 1 1,0-1-1,0 0 1,0 0-1,0 1 1,0-1-1,1 0 1,-1 1-1,0-1 1,0 0-1,0 0 1,0 1-1,0-1 1,1 1-1,0-1-70,-7 7-70,5-3 263,-3 1 40,28-64 322,-21 53-516,1 0 0,-1 0 1,1 1-1,7-8 1,4-6-191,-11 14 238,-1 0 0,2 1 0,-1-1 0,0 1 0,1 0 1,5-3-1,0-1-65,-9 7 39,1 0 0,-1 0 0,1-1 1,0 1-1,-1 1 0,1-1 1,0 0-1,0 0 0,-1 1 0,1-1 1,0 1-1,0-1 0,0 1 0,0 0 1,0 0-1,0 0 0,0 0 1,0 0-1,0 0 0,-1 0 0,1 1 1,0-1-1,0 1 0,0-1 1,0 1-1,0 0 0,-1 0 0,4 2 1,3 3-26,-6-5 41,-1 0 1,1 0-1,-1 1 1,0-1-1,0 0 0,1 0 1,-1 1-1,0-1 1,0 1-1,0-1 1,0 1-1,-1 0 1,2 2-1,1 7-3,-1 0 1,0 0-1,0 0 1,-2 0-1,0 18 1,0-25-7,2 0-3,-1-1 0,0 0 0,1 0 1,-1 0-1,1 0 0,3 4 0,-1-1 4,-3-5 8,-1 0-1,1 0 1,0 0-1,0 0 1,0 0-1,-1 0 1,1 0-1,0 0 1,0 0-1,0-1 1,1 1-1,-1 0 1,0-1-1,0 1 1,0-1-1,0 1 1,1-1-1,-1 1 1,2-1 0,7 4 49,-10-3-19,27-1 63,-22 0-77,1-1 1,-1 1-1,0-1 0,0 0 0,0-1 1,1 1-1,7-5 0,33-20 164,-24 13-175,-21 12-11,9-3 20,-1-2 0,0 1 1,0-1-1,-1 0 0,0-1 0,0 1 0,0-2 0,-1 1 0,9-13 1,-15 19-24,6-10-34,0 1 1,-1-2-1,9-19 1,30-135 258,37-185-240,-79 326 7,-3 20-23,1 1 0,-1-1 0,1 1-1,0-1 1,0 1 0,0-1 0,3-4-1,-3 7-341,-3 4 201,-2 7-5,-5 26 73,1 0 1,2 1-1,-2 50 0,-1 5 119,1-28 57,3 1 0,5 103 0,2-135 20,6 49-43,-2-60 192,-6-20-225,0-1 1,1 1-1,-1-1 1,0 1-1,0-1 0,0 1 1,1-1-1,-1 1 1,0-1-1,1 1 1,-1-1-1,0 0 1,1 1-1,-1-1 0,1 0 1,-1 1-1,0-1 1,1 0-1,-1 1 1,1-1-1,-1 0 1,1 0-1,-1 0 1,1 1-1,-1-1 0,1 0 1,-1 0-1,1 0 1,0 0-1,-1 0 1,1 0-1,-1 0 1,1 0-1,-1 0 0,1 0 1,-1 0-1,1 0 1,0-1-1,6-3 23,0-1-1,0 0 0,-1 0 1,0-1-1,0 0 0,0 0 0,0-1 1,-1 1-1,7-12 0,-2 3-63,14-15-1,20-23-298,-43 106-118,5 47 481,-5-94-19,0 0 1,1 0 0,0-1 0,0 1 0,1 0-1,3 6 1,-5-11-5,0 0-1,0 0 1,-1 0 0,1 0-1,0-1 1,0 1-1,0 0 1,0-1-1,0 1 1,0-1 0,0 1-1,0-1 1,0 1-1,0-1 1,0 0-1,1 0 1,-1 1 0,0-1-1,0 0 1,0 0-1,0 0 1,0 0-1,1 0 1,0-1 0,4 1 40,-1-1 0,0 0 0,0-1 0,6-1 0,7-5 67,0-1-1,21-14 0,-11 6-85,-14 8-47,1-1 0,-1 0 0,-1 0-1,0-2 1,0 0 0,14-18 0,-13 12 0,-1 0 0,-2-1 0,1-1 0,13-34 0,64-205-21,-63 181-60,6-24-227,-31 94-81,-5 7 187,3 2 204,0 0-1,0 0 1,0 0 0,0 0 0,0 0 0,0 0-1,0 1 1,1-1 0,-1 0 0,-1 3 0,-6 18-76,1 0-1,1 1 1,1 0 0,-3 33 0,3-19 95,-15 79 116,-12 92-210,29-185 120,1 0-1,1-1 1,2 1 0,0-1-1,6 33 1,-7-53 0,1 1 0,0-1 0,-1 0 0,1 0 0,0 0 1,0 0-1,0 0 0,1 0 0,-1 0 0,0 0 0,1 0 0,-1 0 1,4 2-1,-4-3-28,0-1 1,0 1-1,0-1 1,0 1-1,0-1 1,0 0-1,1 1 1,-1-1-1,0 0 1,0 0-1,0 0 1,0 0-1,1 0 1,-1 0-1,0 0 1,0 0-1,0 0 1,0 0-1,1-1 1,-1 1 0,0 0-1,0-1 1,0 1-1,0-1 1,0 0-1,2 0 1,6-6 10,-1 1 1,0-1-1,0-1 1,0 0 0,-1 0-1,7-9 1,-9 10-19,8-12 31,0 0 0,-2-1 0,0-1 0,-2 0 0,0-1 0,7-23 0,39-137-226,10-30-209,-36 117 245,-12 37-9,-15 52 124,0 0 0,-1-1 1,1 1-1,0-12 0,-2 18 35,0 0 1,0-1-1,0 1 0,0-1 0,0 1 0,0 0 0,0-1 0,0 1 0,0-1 0,0 1 1,0 0-1,0-1 0,0 1 0,0-1 0,0 1 0,0 0 0,0-1 0,-1 1 0,1 0 1,0-1-1,0 1 0,0 0 0,-1-1 0,1 1 0,0 0 0,0-1 0,-1 1 1,1 0-1,0 0 0,-1-1 0,1 1 0,0 0 0,-1 0 0,1 0 0,-1-1 0,1 1 1,0 0-1,-1 0 0,1 0 0,0 0 0,-1 0 0,1 0 0,-1 0 0,1 0 0,0 0 1,-1 0-1,1 0 0,-1 0 0,1 0 0,0 0 0,-1 0 0,1 0 0,-1 1 1,1-1-1,0 0 0,-1 0 0,1 0 0,0 1 0,-1-1 0,1 1 0,-4 1-43,1 0 0,0 0-1,0 0 1,1 1-1,-4 3 1,-7 11-16,1 2 0,0-1-1,1 2 1,-8 20 0,8-12 66,1 0-1,-11 51 1,-2 61 19,19-111 32,-23 185 329,26-207-365,-2 14 56,2 1 0,0-1-1,2 23 1,-1-41-55,1-1-1,-1 0 1,0 0-1,1 0 1,0 0-1,-1 0 1,1 0-1,0 0 1,0 0 0,0 0-1,0 0 1,0 0-1,2 1 1,-2-2 6,1 0 1,-1 0-1,0 0 1,1 0 0,-1-1-1,0 1 1,1 0-1,-1-1 1,1 1-1,-1-1 1,1 0-1,-1 1 1,1-1 0,0 0-1,-1 0 1,1 0-1,-1 0 1,4 0-1,47-8 36,57-16 1,-58 12-87,77-25 124,-107 30-46,-6 2-12,-2 1-61,1-1 0,-1 0 0,13-8 0,-14 6-38,-24 13-17,-4 2 12,-67 37-21,71-37 108,1 0 0,0 0-1,0 1 1,-14 16 0,22-22 5,1 1 0,0-1 0,-1 0 0,1 1 1,0-1-1,1 1 0,-1 0 0,1 0 0,0 0 1,-2 5-1,3-8-18,0 1 0,0-1 0,0 0 0,0 0 0,0 0 0,0 1 1,0-1-1,0 0 0,0 0 0,1 0 0,-1 0 0,1 1 0,-1-1 0,0 0 1,1 0-1,0 0 0,-1 0 0,1 0 0,0 0 0,-1 0 0,1 0 0,0 0 0,0-1 1,0 1-1,0 0 0,0 0 0,0-1 0,0 1 0,0 0 0,0-1 0,0 1 0,0-1 1,0 0-1,0 1 0,1-1 0,-1 0 0,0 0 0,2 1 0,2-1 23,1 0 0,0 0 0,-1-1 0,1 0 0,-1 0 0,1 0 0,-1 0 0,0-1 1,1 0-1,-1 0 0,0 0 0,0-1 0,0 0 0,-1 0 0,9-6 0,1-2-36,-1-1 1,-1 0-1,21-25 1,-25 27 5,0-1 0,-1 0 0,-1 0 0,0-1 0,6-15 0,-10 19-424,-7 14 224,-5 16-3,8-16 203,1 0 0,0 1-1,0 0 1,1-1 0,-1 1-1,1-1 1,2 12 0,-2-15 7,0-1 1,1 1-1,0 0 1,-1-1-1,1 1 1,0-1-1,0 0 1,0 1-1,0-1 1,1 0 0,-1 1-1,1-1 1,-1 0-1,1 0 1,0 0-1,0 0 1,0-1-1,0 1 1,0 0-1,0-1 1,0 0-1,4 3 1,-4-4 12,1 1 0,-1-1 0,0 0 0,0 0 0,0 0 0,1 0 0,-1 0 0,0 0 0,0 0 0,1-1 0,-1 1 0,0-1 1,0 1-1,0-1 0,0 0 0,0 0 0,0 0 0,3-3 0,3-1 19,-1 0 1,0 0-1,8-10 1,-2 2-42,-2-1 1,0 0 0,13-23-1,22-48 189,-44 81-166,34-66 50,98-182-520,-113 217 338,56-102-7,-64 111 104,-1-1 1,-2 0-1,10-37 1,-20 62-18,1 0 1,-1 0 0,0 0-1,0 0 1,1 0-1,-1 0 1,-1 0-1,1 0 1,0 0-1,0 0 1,-1 0-1,1 0 1,-1 0-1,1 0 1,-3-4-1,2 5 18,1 1 0,-1-1-1,0 0 1,1 1 0,-1-1-1,0 1 1,1-1 0,-1 1-1,0-1 1,0 1 0,0-1-1,0 1 1,0 0 0,1-1-1,-1 1 1,0 0-1,0 0 1,0 0 0,0 0-1,0 0 1,0 0 0,0 0-1,0 0 1,0 0 0,0 0-1,0 0 1,1 1 0,-1-1-1,0 0 1,0 1 0,0-1-1,0 0 1,0 1 0,0 0-1,-13 8-8,0 0 0,1 1 0,0 1 0,1 0 0,0 1 0,1 0 0,-12 16 0,10-10 4,1 0-1,0 1 0,2 0 1,-14 33-1,-18 81-16,23-59 215,4 0 0,3 1 0,-5 137 0,17-206-128,0 1 0,0 0 0,1 0 0,3 13 0,-3-18-32,-1 0 0,1 0 0,0-1 0,0 1 1,-1 0-1,1 0 0,0-1 0,1 1 1,-1-1-1,0 1 0,0-1 0,1 0 0,-1 1 1,1-1-1,-1 0 0,1 0 0,-1 0 0,1 0 1,0 0-1,-1 0 0,4 1 0,1-1 16,0-1 0,0 1-1,-1-1 1,1 0 0,0-1 0,-1 1-1,1-1 1,0 0 0,-1-1-1,11-3 1,1 0 46,20-5-58,-1-2 1,0-1 0,-1-2-1,40-23 1,-64 31-133,-2 1 0,1-2 0,15-15 0,-45 39-47,11-9 99,-1 0-1,2 0 1,-1 1-1,-11 14 0,17-18 73,0 1 1,1-1-1,-1 1 0,1 0 0,0-1 0,0 1 0,1 0 0,-2 6 1,3-9-13,0-1 1,0 0 0,-1 1-1,1-1 1,0 0 0,0 1 0,1-1-1,-1 0 1,0 1 0,0-1-1,1 1 1,-1-1 0,1 0-1,-1 0 1,1 1 0,-1-1 0,1 0-1,0 0 1,0 0 0,-1 0-1,1 0 1,0 0 0,0 0-1,0 0 1,0 0 0,0 0 0,1 0-1,-1 0 1,0-1 0,0 1-1,0-1 1,1 1 0,-1-1 0,0 1-1,3 0 1,3 0 39,0 0 0,0-1 0,0 1 0,0-1 0,0-1 1,0 1-1,0-1 0,0 0 0,0-1 0,0 0 0,12-5 0,-15 6-11,1-2-1,-1 1 0,0 0 0,0-1 1,0 0-1,0 0 0,7-6 1,-10 7-36,1 0 1,-1 0 0,1 0 0,-1-1-1,1 1 1,-1 0 0,0 0 0,0-1 0,0 1-1,0-1 1,-1 1 0,1 0 0,-1-1-1,1 0 1,-1-2 0,0 2-11,0 1 1,0 0-1,0 0 1,0 0-1,-1-1 0,1 1 1,0 0-1,-1 0 0,0 0 1,0 0-1,1 0 1,-1 0-1,0 0 0,-1 0 1,1 0-1,0 0 1,0 0-1,-1 1 0,1-1 1,-1 0-1,0 1 1,1-1-1,-1 1 0,0 0 1,0 0-1,0 0 1,0 0-1,0 0 0,0 0 1,0 0-1,0 0 1,0 1-1,0-1 0,-1 1 1,1 0-1,0 0 1,0 0-1,-1 0 0,1 0 1,0 0-1,0 0 1,0 1-1,-5 0 0,-12 8-84,19-9 96,-1 0 0,0 1 0,0-1 0,1 1 0,-1-1 0,0 1 0,1-1 0,-1 1 1,1-1-1,-1 1 0,1-1 0,-1 1 0,1 0 0,-1-1 0,1 1 0,-1 0 0,1 0 1,0-1-1,0 1 0,-1 0 0,1 1 0,0-2 14,1 1-1,0-1 1,0 1-1,-1-1 1,1 1-1,0-1 1,-1 0 0,1 1-1,0-1 1,0 0-1,0 0 1,0 0 0,-1 1-1,1-1 1,0 0-1,0 0 1,0 0-1,0 0 1,-1 0 0,2-1-1,-1 1 12,11 0-17,0 0 0,0-2 1,0 1-1,0-1 0,0-1 1,-1 0-1,1-1 0,-1 0 0,0-1 1,20-11-1,-15 7-6,0 1 1,1 1-1,32-10 0,-48 16 9,-1 1 0,1 0 0,0 0 0,-1-1 0,1 1 0,0 0 0,0 0 0,-1 0 0,1 0 0,0 0 0,0 0 0,-1 0 0,1 0 0,0 1 0,-1-1 0,1 0 0,0 0 0,0 0 1,-1 1-1,1-1 0,-1 0 0,1 1 0,0-1 0,-1 1 0,1-1 0,-1 1 0,1-1 0,-1 1 0,1-1 0,-1 1 0,1-1 0,-1 1 0,1 0 0,-1-1 0,0 1 0,1 0 0,-1-1 0,0 1 0,0 0 0,0-1 0,0 1 0,1 0 0,-1 1 0,1 4 127,-1 1 0,0 0 0,0 0 1,-1 7-1,0-1-5,1-2-40,0-2-10,0 0-1,0 0 1,1 1 0,0-1-1,4 14 1,-4-21-59,0 0 0,-1 0 0,1 0 0,0 0-1,0 0 1,1 0 0,-1 0 0,0 0 0,1-1 0,-1 1 0,1-1 0,-1 1 0,1-1 0,0 1 0,0-1-1,0 0 1,0 0 0,-1 0 0,1 0 0,1 0 0,-1 0 0,0-1 0,0 1 0,0-1 0,0 1 0,0-1-1,1 0 1,-1 0 0,3 0 0,17-1-384,0 0 0,0-2 0,33-8 0,-32 5-1739,1-1 0,-2-2-1,23-10 1,-36 15 1217,-7 3 346,0 0 1,0 0-1,-1 0 0,1 0 1,0 0-1,0 0 1,-1 0-1,1-1 0,0 1 1,-1-1-1,3-2 1,2-5-2456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7:39.0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29 102 4992,'-26'-40'2869,"25"39"-2703,1 1 1,0-1-1,0 1 0,-1 0 0,1-1 0,0 1 1,0-1-1,0 1 0,-1-1 0,1 1 0,0-1 1,0 1-1,0-1 0,0 1 0,0-1 1,0 1-1,0-1 0,0 1 0,0-1 0,0 1 1,0-1-1,1 1 0,-1-1 0,0 1 1,0-1-1,0 1 0,1 0 0,-1-1 0,1 0 82,0 0-1,0 0 1,0 0-1,0 0 0,0 0 1,0 0-1,1 1 1,-1-1-1,0 0 0,3 0 1,1-1 207,0 1 0,0 0 0,0-1 0,1 2 0,7-1 0,173-9 1565,-62-4-6424,-108 13 2995,0-1-1318,-4 0-2113,-1 1 947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7:39.4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58 7136,'0'-29'2309,"0"28"-2248,0 0 0,0 0 0,0 0 1,0 0-1,0 0 0,0 1 0,0-1 0,0 0 0,0 0 0,1 0 0,-1 1 1,0-1-1,1 0 0,-1 0 0,0 1 0,1-1 0,-1 0 0,1 0 0,-1 1 1,1-1-1,0-1 0,1 0 322,-1 2-206,-1-1-1,0 1 1,0 0-1,0-1 1,0 1 0,0-1-1,1 1 1,-1 0-1,0-1 1,0 1 0,1 0-1,-1-1 1,0 1 0,0 0-1,1-1 1,-1 1-1,0 0 1,1 0 0,-1-1-1,1 1 1,-1 0-1,0 0 1,1 0 0,-1 0-1,1-1 1,-1 1-1,0 0 1,2 0 0,6 7 2645,-2 0-1476,-5-6-1291,-1 0-1,1 0 0,0 0 1,-1-1-1,1 1 0,-1 0 0,1 0 1,-1 0-1,1 0 0,-1 0 1,0 2-1,3 3 20,-2-5-106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7:39.8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65 7648,'-15'-8'3456,"25"8"-3008,4 0 1792,7 0-1312,16-5 1119,3 5-1183,10-7-192,4-1-416,13-4-160,1 4-64,3 0-192,-2 4 96,-11-1-3487,-8 5 1951,-16 9-5856,-5 2 4192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7:42.1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34 3328,'3'-11'1837,"-3"10"-1771,0 1-1,0 0 1,0 0 0,1-1 0,-1 1-1,0 0 1,0 0 0,0 0-1,1 0 1,-1-1 0,0 1 0,0 0-1,0 0 1,1 0 0,-1 0-1,0 0 1,0-1 0,1 1 0,-1 0-1,0 0 1,0 0 0,1 0-1,-1 0 1,0 0 0,0 0 0,1 0-1,-1 0 1,0 0 0,0 0-1,1 0 1,-1 0 0,0 0-1,0 1 1,1-1 0,1 1 1663,7 12 3530,-8-9-5026,-1-1 0,1 1 0,-1-1 0,1 1 0,-1-1 0,0 1 0,0-1 0,-1 1-1,1-1 1,-1 1 0,0-1 0,0 1 0,0-1 0,0 0 0,-1 0 0,1 1 0,-1-1 0,0 0 0,0 0 0,0-1 0,0 1 0,0 0 0,-1-1 0,-2 3 0,5-5-210,-1 0 0,0 0 0,1 1 0,-1-1 0,1 0 1,-1-1-1,1 1 0,-1 0 0,0 0 0,1 0 0,-1 0 0,1 0 0,-1-1 1,1 1-1,-1 0 0,1 0 0,-1-1 0,1 1 0,-1 0 0,1-1 0,-1 1 1,1 0-1,0-1 0,-1 1 0,1-1 0,0 1 0,-1-1 0,1 1 1,0-1-1,-1 1 0,1-1 0,0 1 0,0-1 0,0 0 0,-12-25-16,10 22-18,-14-46-2159,11 30-6118,4 14 4192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32:40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9 576,'-1'2'457,"3"-4"-1199,2-6 7843,-4 8-7077,0 0 0,0 0-1,0 0 1,0 0 0,0 0 0,0 0 0,-1 0 0,1 0 0,0 0-1,0 0 1,0 0 0,0 0 0,0 0 0,0 0 0,0 0 0,0 0 0,-1 0-1,1 0 1,0 0 0,0 0 0,0 0 0,0 0 0,0 0 0,0 0 0,0 0-1,0 0 1,0 0 0,0 1 0,0-1 0,-1 0 0,1 0 0,0 0 0,0 0-1,0 0 1,0 0 0,0 0 0,0 0 0,0 0 0,0 1 0,0-1 0,0 0-1,0 0 1,0 0 0,0 0 0,0 0 0,0 0 0,0 0 0,0 0-1,0 1 1,0-1 0,0 0 0,0 0 0,0 0 0,0 0 0,0 0 0,0 0-1,0 0 1,1 0 0,-1 1 0,0-1 0,0 0 0,0 0 0,7 4 706,0 5-650,-6-8-82,1 0 1,0 1-1,0-1 0,-1 0 0,1 1 0,-1 0 0,1-1 0,-1 1 0,0 0 0,0-1 0,1 3 1,15 28 244,-9-17-101,37 65 141,-44-78-250,-1 1 1,1-1 0,-1 0 0,1 1-1,-1-1 1,1 5 0,-1-5-11,0-1 1,0 1-1,0 0 1,1 0-1,-1-1 1,0 1 0,1 0-1,0 2 1,0-3-40,0 2 64,-2-2-40,1-1-1,0 1 0,0-1 1,0 1-1,-1-1 1,1 1-1,0-1 1,0 1-1,0-1 1,0 1-1,0-1 0,0 1 1,0-1-1,0 1 1,0-1-1,0 1 1,0-1-1,0 1 1,1-1-1,-1 1 1,0-1-1,0 1 0,0-1 1,1 1-1,2 22 214,-1-1 0,-1 1 0,-2 26 0,0-12-123,1-36 296,0 30-570,0-30 598,1 0-652,29 53-15,-29-53 816,2-7 310,-2 6-868,-1 0 0,1-1 1,-1 1-1,0-1 1,1 1-1,-1-1 1,0 1-1,1-1 0,-1 1 1,0-1-1,0 1 1,1-1-1,-1 1 1,0-1-1,0 0 0,0 0 1,0-251 263,0 247-273,-1 0 0,0 1-1,0-1 1,0 0 0,-1 1 0,0-1-1,-2-4 1,-5-14 105,8 17-44,1 6-53,0-1 0,0 1 0,0-1 0,0 1 0,0-1 1,0 1-1,0-1 0,-1 1 0,1-1 0,0 1 0,0 0 0,0-1 1,-1 1-1,1-1 0,0 1 0,-1 0 0,1-1 0,0 1 1,-1-1-1,1 1 0,-37-32 207,16 13-17,15 14-100,2 2-102,-10-3 240,13 5-247,0 1 0,1 0 0,-1-1 0,0 1 0,0-1 0,0 1 0,0-1 0,0 0 0,1 1 0,-1-1 0,0 0 0,0 1 0,1-1 0,-1 0 0,0-1 0,-4-6-79,5 7 79,0 1-1,0 0 1,0-1 0,0 1-1,0 0 1,0 0-1,-1-1 1,1 1 0,0 0-1,0-1 1,0 1-1,0 0 1,0 0 0,-1-1-1,1 1 1,0 0-1,0 0 1,0 0-1,-1-1 1,1 1 0,0 0-1,0 0 1,-1 0-1,1-1 1,0 1 0,0 0-1,-1 0 1,1 0-1,0 0 1,-1 0 0,1 0-1,0 0 1,-1 0-1,1 0 1,-1 0 0,1 0 151,0-6-59,0 4-117,0 1-85,0 17-486,-1-13 621,1 0 0,1 1 0,-1-1 0,0 0 1,1 1-1,0-1 0,0 0 0,0 1 0,2 4 0,2 17 110,-4-23-104,-1 0-1,1 0 0,-1 0 1,0 0-1,0 0 0,1 1 1,-1-1-1,-1 0 0,1 0 1,-1 3-1,1 2 56,0 41 12,0-7-115,9 69 0,-6-85 67,-2 35-1,-2-58-1,2 1 5,5 8 113,-5-8-175,1 0 1,-1 0 0,0 0 0,-1 0 0,1 0 0,0 0 0,-1 0 0,1 0 0,-1 0 0,-1 6 0,2-7 90,3 3-32,-4-4-6,0 0-22,0 1-31,1 0-1,-1 0 1,0 0-1,1 0 0,-1 0 1,1 0-1,-1-1 0,1 1 1,0 0-1,0 0 0,0 0 1,0-1-1,0 1 0,0 0 1,3 2-1,0 2 28,10 15 1381,-28-12-1083,1-5-301,0 0-1,-1 0 1,1-2-1,-24 3 0,33-5 0,0 1 0,1-1 0,-1 1 0,-7 3 0,7-3-11,0 0 1,0 0-1,0 0 0,-8 1 0,9-2-28,0 1 0,0 0-1,0 0 1,0 0-1,0 0 1,0 1-1,1-1 1,-1 1-1,-3 2 1,2-1-6,-2-1 20,4-1-10,0 0 0,0 0 0,0-1 0,1 1 0,-1 0-1,0 1 1,1-1 0,-1 0 0,-2 3 0,3-3-196,20 14-597,-9-8 753,-7-5 83,1 0 0,-1 0 0,0 0 0,1 0-1,-1 0 1,1-1 0,-1 0 0,1 1 0,0-1 0,5 0 0,17 5-122,-20-5 119,1 1 0,0-1 0,10 0 0,95 8 500,-112-9-491,0-1-1,0 1 0,0 0 1,1 0-1,-1 0 0,0 0 1,0 0-1,0 0 1,0 0-1,1 0 0,-1 0 1,0 0-1,0 0 0,0 0 1,0 0-1,1 0 1,-1 0-1,0 0 0,0 0 1,0 0-1,0 0 0,1 1 1,-1-1-1,0 0 1,0 0-1,0 0 0,0 0 1,0 0-1,1 0 0,-1 0 1,0 0-1,0 1 1,0-1-1,0 0 0,0 0 1,0 0-1,0 0 0,0 1 1,1-1-1,-1 0 0,0 0 1,0 0-1,0 0 1,0 0-1,0 1 0,0-1 1,0 0-1,0 0 0,0 0 1,0 1-1,0-1 1,0 0-1,-10 10 200,7-7-211,-1 0 0,1-1 0,-1 0 0,0 1 1,-6 1-1,4-2 4,0 0 1,1 1-1,-1-1 0,-6 5 1,-12 5 52,7-4-34,-1 1 0,1 0 0,1 2 0,0-1 0,-28 26 0,-16 17 293,59-52-344,1-1-1,0 0 0,-1 0 0,1 1 0,0-1 0,0 0 1,-1 1-1,1-1 0,0 0 0,0 1 0,0-1 0,-1 0 1,1 1-1,0-1 0,0 0 0,0 1 0,0-1 0,0 1 1,0-1-1,0 0 0,0 1 0,0-1 0,0 0 0,0 1 1,0-1-1,0 1 0,0-1 0,0 0 0,0 1 0,0 0 1,1 0 9,0 0 1,0-1 0,0 1-1,0 0 1,0 0 0,0 0-1,0-1 1,0 1 0,0-1-1,0 1 1,0-1 0,2 1-1,28 12-157,-8-3 69,35 10 1,-23-11 233,-11-4-215,0 2 0,31 12 0,-39-14 201,-14-5 849,-3 7-1115,-1-4 183,0 1 0,0-1 0,0 0 0,-1 0 0,0 0 0,1 0 0,-1 0-1,0-1 1,0 1 0,-6 3 0,-1 2-19,-8 6 85,-26 16 0,-2 2 42,-17 11-110,18-15 113,36-23-139,7-1-222,9-1-923,9-1 1127,-1-1 0,1-1-1,17-1 1,4 0-156,137-3 174,-163 2 280,-8 1 536,-8 4-425,-30 6-157,20-4-158,-28 7-1,28-8-174,0 0 1,-14 6-1,-15 14-414,42-23 473,0 0 0,0 0-1,0-1 1,1 1 0,-1 1-1,0-1 1,1 0 0,-1 0-1,1 1 1,-1-1 0,1 1-1,-1-1 1,1 1 0,0-1-1,0 1 1,0 0 0,0 0-1,0 0 1,0-1 0,0 1-1,1 0 1,-1 0 0,1 0-1,-1 0 1,1 0 0,0 0-1,0 3 1,0-4 61,1 1-33,0 1-1,0-1 1,0 0-1,0 0 1,1 0-1,1 2 0,67 18 109,-34-16-288,-32-3 234,-3-3 566,-1 2-605,0 0 0,0 0 0,0 0 1,0-1-1,0 1 0,0 0 0,-1 0 1,1 0-1,-1 0 0,0-1 0,-1 4 0,-2 4 205,1-4-315,2-4 69,1 0 39,0 0-1,0 0 1,-1 0-1,1 0 1,0-1-1,0 1 1,-1 0-1,1 0 0,-1 0 1,1 0-1,0-1 1,-1 1-1,0 1 1,0-2-13,1 1 0,-1 0 0,1 0 1,-1-1-1,1 1 0,0 0 0,-1 0 0,1 0 1,0-1-1,-1 1 0,1 0 0,0 0 1,0 1-1,0 2-33,-1 10 5,2 1-1,-1-1 1,2 0-1,6 28 0,-5-31 37,-1 0-1,-1 1 1,2 16-1,0 10-101,-1-15 230,0 1 1,-4 31-1,1-10-861,6 4 1062,3-8-123,-8-27 929,0-13-1068,-5 2-527,3-3 464,1 0 202,1 1-285,-1 0 65,1-1-1,-1 1 0,0-1 1,1 1-1,-1-1 0,0 0 0,1 1 1,-1-1-1,0 0 0,1 1 1,-1-1-1,0 0 0,0 0 0,1 0 1,-1 0-1,0 1 0,0-1 1,-1-1-1,-5 3 146,-1-1-58,1 0-80,6 1-21,-1-1-18,-17 0-24,18-1 127,-3 0-204,-5 0 17,-48-60-12301,47 46 10045,6 8 502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32:41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24 992,'-4'-8'352,"4"4"-256,-5-4-32,0 5-192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32:42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2560,'11'10'6919,"-10"-8"-7710,7 10 1268,-8-11-397,1 0 0,-1 0 0,1 0 0,-1 0 1,1 0-1,-1 0 0,1 0 0,0 0 0,0 0 0,0 0 1,-1 0-1,1-1 0,0 1 0,0 0 0,0-1 1,1 1-1,0 0 5,-1 0 1,1 0-1,-1 0 1,1 0-1,-1 1 1,0-1-1,1 0 1,-1 1-1,0-1 1,2 3-1,4 5 217,5 1-13,0 1 0,-1 0-1,-1 1 1,10 13 0,-17-22-266,23 25 236,-19-22-184,-1 0 1,0 0-1,8 12 0,-6-8-13,-1 0 1,2-1-1,0 0 0,0-1 1,18 13-1,-16-13-43,0 1 0,0 0 0,-1 0 0,13 17 0,-20-22-14,1 0 0,-1-1 0,1 1 0,6 3 0,4 6-62,-12-12 148,-1 0 26,-1 0-96,1-1 0,-1 0 0,0 0-1,0 0 1,0 1 0,0-1 0,0 0-1,0 0 1,1 0 0,-1 0 0,0 0-1,0 1 1,0-1 0,1 0 0,-1 0-1,0 0 1,0 0 0,0 0 0,1 0-1,-1 0 1,0 0 0,0 0 0,0 0-1,1 0 1,-1 0 0,0 0 0,0 0 0,0 0-1,1 0 1,-1 0 0,0 0 0,0 0-1,1 0 1,-1 0 0,0 0 0,0 0-1,0 0 1,1 0 0,-1-1 0,2-9 1320,0-7-1268,1 10-44,0 0-1,0 1 1,1-1-1,0 0 1,0 1-1,8-9 1,35-33-261,-19 20 153,-22 22 94,1 0 0,12-8 0,4-4-119,-12 11 89,-11 7 20,1 0 0,0-1 0,-1 1 0,1 0 0,-1-1 1,1 1-1,-1 0 0,1-1 0,0 1 0,-1-1 0,1 1 0,-1-1 0,0 1 1,1-1-1,-1 0 0,1 1 0,-1-1 0,0 1 0,0-1 0,1 0 1,-1 1-1,0-1 0,0 0 0,0 0 0,0 1 0,1-1 0,-1 0 0,0 1 1,0-1-1,-1 0 0,1 0 160,0-20 70,-3 19-183,0 0-1,-1-1 1,1 1 0,-1 0 0,1 1-1,-1-1 1,-5-1 0,-29-7 8,20 7 52,1 1 0,-1 1 0,-33 2 0,10 0-122,-63 4 445,88-3-544,1 0-1,-1 1 1,0 1-1,-22 9 1,3 9-2606,43-21-3706,5-1 4672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32:44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89 1568,'0'0'15,"0"0"0,0 0 1,0 0-1,0 0 0,-1 0 0,1 0 1,0 0-1,0 0 0,0 0 0,0 0 1,0 0-1,0 0 0,0 0 0,0 0 1,0 0-1,-1 0 0,1 0 0,0 0 1,0 0-1,0 0 0,0 0 0,0 0 1,0 0-1,0 0 0,0 0 0,0-1 1,0 1-1,0 0 0,0 0 0,0 0 1,-1 0-1,1 0 0,0 0 0,0 0 1,0 0-1,0 0 0,0 0 0,0 0 1,0-1-1,0 1 0,0 0 0,0 0 0,0 0 1,0 0-1,0 0 0,0 0 0,0 0 1,0 0-1,0 0 0,0-1 0,0 1 1,0 0-1,0 0 0,0 0 0,0 0 1,0 0-1,1 0 0,-1 0 0,0 0 1,0 0-1,0 0 0,0-1 0,2-3 790,-2 4-122,-9-4 1242,-3 5-1589,8-1 3,0 0 0,0 0 0,0 0 0,0 0 0,0 0 0,0-1 0,0 0 0,-6-2 0,-6 0 281,15 4-557,-1-1 1,1 0 0,0-1-1,0 1 1,-1 0-1,1 0 1,0 0-1,0-1 1,0 1-1,-1-1 1,1 1-1,0-1 1,0 1-1,-1-2 1,1 2-11,0-1-1,-1 0 1,1 1-1,0-1 1,0 0 0,0 1-1,0-1 1,-1 1-1,1 0 1,0-1 0,-1 1-1,1 0 1,-2 0-1,2 0 21,-1-1-1,1 1 0,0 0 0,-1 0 0,1-1 1,-1 1-1,1-1 0,-1 1 0,1-1 0,-3-1 1,-5-10 675,8 10-686,0 1-1,0-1 1,0 0 0,-1 1 0,1-1 0,-1 1-1,-2-3 1,0-7 395,4 4-5554,0 0 831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33:01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38 480,'0'0'9,"0"-1"1,0 1-1,0 0 1,0 0-1,0 0 1,0-1-1,0 1 1,0 0-1,0 0 0,0-1 1,0 1-1,0 0 1,0 0-1,0-1 1,0 1-1,0 0 1,1 0-1,-1 0 1,0-1-1,0 1 0,0 0 1,0 0-1,0 0 1,1-1-1,-1 1 1,0 0-1,0 0 1,0 0-1,1 0 1,-1 0-1,0 0 0,0-1 1,0 1-1,1 0 1,-1 0-1,0 0 1,1 0-1,1-1 48,-1 1 407,0-6 581,2 2-610,8-11 1503,-10 15-1863,-1 0 1,0 0-1,0 0 1,0-1-1,0 1 1,0 0-1,0 0 0,0 0 1,0 0-1,1-1 1,-1 1-1,0 0 1,0 0-1,0 0 0,0 0 1,1 0-1,-1 0 1,0-1-1,0 1 1,0 0-1,0 0 1,1 0-1,-1 0 0,0 0 1,0 0-1,0 0 1,1 0-1,-1 0 1,0 0-1,0 0 0,0 0 1,1 0-1,-1 0 1,0 0-1,0 0 1,1 0-1,-1 0 1,0 0-1,0 0 0,0 1 1,0-1-1,1 0 1,-1 0-1,0 0 1,0 0-1,0 0 0,0 0 1,1 1-1,-1-1 1,0 0-1,0 0 1,0 0-1,0 0 1,0 1-1,0-1 0,6 15 141,-3-7-142,0 0 0,-1 0 1,0 1-1,0-1 0,1 16 1,2 64 474,2 38-403,-1 0-9,-4-104 20,-1-19-105,-1 1 0,1 0-1,-1 0 1,0-1 0,0 1 0,-1 0 0,1 0 0,-2 4 0,2-5-28,-1 0 1,1 1 0,-1-1 0,1 0 0,0 0 0,1 6-1,-1 3 2336,-1-13-2344,0-1 1,0 1-1,0-1 0,0 1 1,0 0-1,0-1 0,0 0 1,0 1-1,0-1 0,1 1 1,-1-1-1,0-2 0,0 2 49,-2-7 9,1 1 1,0-1-1,1 0 0,-1-1 0,2 1 0,-1-10 0,0-13 95,-5-51-9,0 36-50,-1-66-1,5 86-58,1 22-43,1 0 0,-1 0 0,1-1 0,0 1 0,1 0 0,1-8 0,-2-9-162,0 1-75,0 20 222,0 0 1,0 1-1,0-1 0,0 0 0,0 0 0,0 1 0,1-1 1,-1 0-1,0 0 0,0 1 0,1-1 0,-1 0 1,1 1-1,-1-1 0,1 1 0,-1-1 0,1 0 0,0 0 1,20-22-336,-19 22 297,0 1 0,1 0 0,-1 0 0,1-1 0,-1 1 0,0 1 0,1-1 0,-1 0-1,0 1 1,3 0 0,5 4-77,8 4 68,-15-8 66,0-1-1,0 1 1,0 0 0,-1 0-1,1 0 1,0 0-1,0 0 1,0 1 0,-1-1-1,1 1 1,-1 0-1,1 0 1,-1 0 0,0 0-1,0 0 1,0 0-1,0 0 1,0 1 0,0-1-1,-1 1 1,1 0-1,1 4 1,-3-5 3,0 0 1,0 0-1,0-1 1,0 1-1,0 0 0,-1 0 1,1 0-1,0-1 1,-1 1-1,0 0 0,-1 2 1,-10 19 43,11-22-52,-8 14 135,-1-2 0,-1 1 0,0-1 0,-1-1 1,-24 20-1,36-32-142,-4 3 21,1-1 1,-1 0-1,0 0 0,-7 2 1,11-4-65,10 0 112,-9-1-84,2 0-2,9 8-73,-4-1 75,0 1 1,0 0 0,-1 0-1,0 0 1,-1 1 0,7 10-1,19 21 286,23 21 156,-49-54-431,-1 1 0,0-1 0,-1 1 0,1 0 0,-1 0 0,5 14 0,6 8-16,-14-27 233,-1-2-575,0 1 244,-1-1 1,1 1 0,0-1 0,0 1-1,-1-1 1,1 1 0,0-1-1,-1 0 1,1 1 0,-1-1 0,1 1-1,0-1 1,-1 0 0,1 1 0,-1-1-1,1 0 1,-1 0 0,1 1-1,-1-1 1,1 0 0,-1 0 0,1 0-1,-1 0 1,0 1 0,1-1 0,-1 0-1,1 0 1,-1 0 0,1 0 0,-2-1-1,2 1-219,-1 0 1,0 0-1,1 0 0,-1 0 0,1 0 0,-1 0 0,0 0 0,1 0 1,-1-1-1,1 1 0,-1 0 0,1 0 0,-1-1 0,1 1 1,-1 0-1,1-1 0,-1 1 0,1 0 0,-1-1 0,0 0 1,-3-12-2139,3-6 971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7:45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22 2656,'-18'-7'837,"6"11"4736,180-12-1684,-59 2-3383,-67 4-450,-12 0 170,42 2-1,-19 1 454,-33-1-2910,-15 1-623,0 6 876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33:12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3 106 736,'-3'-5'9093,"6"9"-9605,4 6 605,0-1-1,-1 1 1,0 0 0,0 1-1,-1-1 1,-1 1 0,4 14-1,-4-4 92,-4-18-158,0 0-1,0 0 1,1 0-1,0 0 1,-1 0 0,3 5-1,-1-3 0,0 1 0,-1-1 0,1 1 1,-1 0-1,0-1 0,0 11 0,-1-12 41,2 13 1227,-2-17-1286,0 1-1,0-1 1,1 1-1,-1-1 1,0 1-1,1-1 1,-1 1-1,1-1 1,-1 0-1,1 1 1,-1-1-1,0 0 1,1 0-1,-1 1 1,1-1-1,-1 0 1,1 0-1,0 1 1,-1-1-1,1 0 1,-1 0-1,1 0 1,-1 0-1,1 0 1,-1 0-1,1 0 1,0 0-1,27 3-55,-25-2 84,1 0-1,-1-1 1,0 0-1,1 1 1,-1-1-1,1 0 1,-1 0-1,7-2 1,-8 2-14,-1 0 0,1 0 0,-1 0 0,1 0 0,0 0 0,-1 0 0,1 0 0,0 1 0,1 0 0,10 1 67,-11-2-77,0 0 0,0 0-1,1 0 1,-1 0 0,0 0-1,0-1 1,1 1 0,-1-1-1,3-1 1,-2 1 42,32-2 75,-28 3-90,5-6-129,-8 4 96,-3 2 43,6 0 779,-100 3 362,74 1-1090,3 0-246,15-4 99,0 0 115,0 0-59,1 0 1,-1 0-1,1 0 0,-1 0 1,1 0-1,-1 0 1,1 0-1,-1 0 0,1 0 1,-1 0-1,1 0 1,0 0-1,-1 0 0,1 0 1,-1 1-1,1-1 1,-1 0-1,1 0 0,-1 0 1,1 1-1,-1-1 1,1 0-1,0 1 0,-1-1 1,1 0-1,-1 1 1,0 0 28,-6-6 283,7 5-301,0 1 0,0-1 0,-1 0 0,1 1 0,0-1 1,0 0-1,0 0 0,0 1 0,-1-1 0,1 0 0,0 0 0,0 1 0,0-1 0,-1 0 1,1 0-1,0 0 0,0 1 0,-1-1 0,1 0 0,0 0 0,-1 0 0,1 0 0,0 0 1,0 0-1,-1 0 0,1 0 0,0 0 0,-1 1 0,1-1 0,0 0 0,-1-1 0,1 1 1,0 0-1,0 0 0,-1 0 0,-9-5 184,9 5-201,0-1 1,1 1-1,-1-1 1,0 1 0,1-1-1,-1 1 1,1-1 0,-1 0-1,1 1 1,-1-1-1,1 0 1,-1 1 0,1-1-1,-1 0 1,1 0 0,0 0-1,0 1 1,-1-1 0,1 0-1,0 0 1,0-1-1,-4-21 31,4 14-96,0 4 77,0 1 1,0 0 0,0 0-1,1 0 1,-1-1-1,1 1 1,2-5-1,-2 7-51,0-1 18,0 0 0,0 1 1,0-1-1,0 0 1,0 0-1,0 0 0,-1 0 1,0 0-1,1-4 1,-1 6 19,0 1 0,0-1 0,0 1 0,1 0 1,-1-1-1,0 1 0,0-1 0,0 1 1,1-1-1,-1 1 0,0 0 0,1-1 1,-1 1-1,0 0 0,1-1 0,-1 1 1,1 0-1,-1 0 0,1-1 0,-1 1-3,1 0-1,-1-1 1,1 1 0,-1 0-1,1-1 1,-1 1-1,1 0 1,-1-1-1,0 1 1,1-1-1,-1 1 1,0-1-1,1 1 1,-1 0 0,0-1-1,0 1 1,0-1-1,1 1 1,-1-1-1,0 0 1,0-2 55,0 0-7,0 1 0,1-1 0,-2 1 1,1-1-1,0 1 0,0-1 0,-1 1 0,1-1 0,-1 1 0,0-1 0,0 1 0,0 0 0,-1-3 0,-1-1 93,0 0-251,-8-10-50,0 0 313,9 13-153,0 0 0,1-1-1,-1 1 1,1-1-1,-1 1 1,1-1-1,1 1 1,-1-1-1,0 0 1,1 1-1,0-1 1,0-6-1,-5-10-82,5 18 72,0 0-1,-1 1 1,1-1-1,-1 1 1,1-1-1,-1 1 1,1-1-1,-2-2 1,-3-11 150,5 15-276,1 12-922,5 8 1036,2 9-72,-2-1 188,-4-21-76,0 0-1,-1 1 0,1 12 1,2 27 86,-2-28-149,0 23 0,-2-18 262,0-23-278,0 15 234,1-6-203,-1-7 65,1 0-1,-1 0 1,0 0 0,0 1-1,0-1 1,0 0 0,-1 0-1,1 0 1,-1 0 0,0 0-1,-2 4 1,2-6 138,1-1-161,0 0-1,0 0 0,0 0 0,0 1 1,0-1-1,0 0 0,0 0 0,0 0 0,0 0 1,0 0-1,0 0 0,0 0 0,0 0 0,0 0 1,0 0-1,0 1 0,0-1 0,0 0 0,0 0 1,0 0-1,0 0 0,0 0 0,0 0 0,0 0 1,1 0-1,-1 0 0,0 0 0,0 0 0,0 1 1,0-1-1,0 0 0,0 0 0,0 0 1,0 0-1,0 0 0,0 0 0,0 0 0,0 0 1,0 0-1,1 0 0,-1 0 0,0 0 0,0 0 1,0 0-1,0 0 0,0 0 0,0 0 0,0 0 1,0 0-1,0 0 0,9 0 93,16-5-246,-15 3 229,94-13-137,-102 14 44,0 1 0,0 0 0,0-1 0,0 0-1,0 1 1,-1-1 0,1 0 0,0 0 0,2-2 0,-3 3-194,4-9-3370,-5 8 3160,0-1 0,0 1 0,0 0 0,1 0 0,-1-1 0,0 1 0,1 0 0,-1 0 0,1 0 0,0 0 0,0-2 0,5-11-2540,-4-7-60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6:24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58 1888,'0'-1'7671,"0"1"-7615,1 0 0,-1 0 0,1 0 0,-1-1 1,1 1-1,-1 0 0,0 0 0,1 0 0,-1-1 0,0 1 1,1 0-1,-1-1 0,0 1 0,1 0 0,-1-1 0,0 1 0,1 0 1,-1-1-1,0 1 0,0 0 0,1-1 0,-1 1 0,0-1 1,0 1-1,0-1 0,0 1 0,0 0 0,0-1 0,0 1 1,0-1-1,0 1 0,0-1 0,0 1 0,0-1 0,0 1 0,0-1 1,0 1-1,0 0 0,0-1 0,0 1 0,-1-1 0,1 1 1,0 0-1,0-1 0,-1 1 0,1-1 0,0 1 0,0 0 1,-1-1-1,1 1 0,0 0 0,-1 0 0,1-1 0,-1 1 0,0-1 1,-1-4 215,1 2-180,-1-1 0,1 1 0,-1 0 0,0-1 0,0 1 0,0 0 0,-5-4 0,-9 6 324,5 1 234,11 0-648,-4 0 6,-1 0 0,1 0 0,0 0 0,0 0 0,0 1 0,0 0 0,0 0 1,0 0-1,0 0 0,-6 3 0,8-1 15,-1-1 0,1 1 1,0 0-1,0 0 0,0 0 0,-3 6 0,3-5-12,0 0 0,0-1 1,-1 1-1,1-1 0,-1 1 0,-4 3 0,4-3 8,0-1 0,0 1 0,0-1 0,1 1 0,-5 8 0,-4 7-10,4-5-29,-1 1 1,2-1 0,0 2 0,0-1 0,-5 30 0,11-45 16,-1 6 33,0 0 0,1 0 0,0 0 0,1 11 1,1 6-171,-2-21 150,0-1 0,0 0 0,0 0 0,1 0 0,-1 0 0,0 0 0,1 0 0,-1 0 0,1 0 0,-1 0 0,1 0 0,-1-1 0,1 1 0,0 0 0,-1 0 0,1 0 0,0-1 0,0 1 0,0 0 0,-1-1 0,1 1 0,0 0 0,2 0 0,28 10-138,-11-4 11,0 4 155,-17-8-26,0-1 1,0-1-1,0 1 0,0 0 1,0-1-1,0 0 1,1 1-1,-1-1 0,1-1 1,-1 1-1,5 0 0,3 2 195,-10-3-195,1 1 1,-1-1-1,0 0 0,0 1 0,1-1 1,-1 0-1,0 0 0,0 0 1,1 0-1,-1 0 0,0 0 0,1 0 1,1-1-1,8-2 107,-6 1-99,0 0-1,1 0 1,-1 0-1,0-1 1,-1 1-1,8-6 1,-8 5 289,-3 2-285,0 0 1,0 0-1,0 0 0,-1 0 0,1 0 1,0 0-1,0 0 0,-1 0 1,1 0-1,0 0 0,-1 0 0,1 0 1,-1-1-1,1 1 0,-1 0 0,0 0 1,1-1-1,-1 1 0,0-2 0,-5-1 135,2 0-184,3 0-24,0 4 50,0-1 0,1 1 0,-1 0-1,0-1 1,0 1 0,0-1 0,0 1 0,0 0-1,0-1 1,0 1 0,0 0 0,0-1 0,0 1-1,-1 0 1,1-1 0,0 1 0,0-1 0,0 1 0,0 0-1,0-1 1,-1 1 0,-1-2 6,1 1 0,-1-1 1,0 1-1,0 0 0,0-1 0,0 1 0,-4-1 1,4 1-16,0 1 0,0 0 0,0-1 0,0 1 1,1 0-1,-1 0 0,0 0 0,-4 1 0,-5 0 57,-11-1 79,21 0 38,5 1 200,12 2-13,18 16-438,-33-19 113,-1 1-1,0-1 1,1 0-1,-1 1 0,1-1 1,-1 0-1,1 1 1,-1-1-1,1 0 1,-1 0-1,1 0 1,-1 0-1,1 0 1,-1 1-1,1-1 0,-1 0 1,1 0-1,0 0 1,-1 0-1,1-1 1,-1 1-1,1 0 1,-1 0-1,1 0 1,-1 0-1,1 0 0,-1-1 1,1 1-1,-1 0 1,1 0-1,-1-1 1,1 1-1,-1 0 1,0-1-1,1 1 1,-1-1-1,0 1 1,1-1-1,3-6-2246,2 1-3107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26:26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85 2976,'-2'4'7975,"9"5"-6328,10 6-1803,-14-13 221,0 0 0,0 0 0,0 0 0,0 0-1,1-1 1,-1 1 0,1-1 0,-1 0 0,1 0 0,-1 0 0,1-1-1,0 1 1,-1-1 0,1 0 0,0 0 0,-1 0 0,1 0-1,6-2 1,-1 1 102,-2-1-30,1 0 0,0 0 0,-1 0 0,13-6 0,-18 7-113,0 0 0,0 0 0,-1 0 0,1 0 0,-1-1 0,1 1 0,-1 0 0,1-1 0,-1 1 0,0-1 0,0 0 0,1 1 0,-1-1-1,0 0 1,-1 0 0,1 0 0,0 1 0,0-1 0,-1 0 0,1 0 0,-1 0 0,0 0 0,0 0 0,0-3 0,1 2-4,-2 1 0,1-1 0,0 0-1,0 0 1,-1 0 0,0 1 0,1-1 0,-1 0 0,0 1 0,-1-1 0,1 1 0,0-1 0,-1 1-1,1-1 1,-1 1 0,0 0 0,1 0 0,-1 0 0,0 0 0,-5-3 0,4 3-16,0 0 1,0 0-1,-1 1 1,1 0-1,-1-1 1,1 1 0,-1 0-1,0 1 1,1-1-1,-1 1 1,0-1-1,0 1 1,1 0-1,-1 0 1,-4 1 0,-2 1-28,1 1 1,-1-1-1,1 2 1,0-1 0,0 1-1,0 1 1,-16 10-1,4 0 190,-34 32 0,49-42-165,0 1-1,0 0 1,-5 10 0,9-14 23,0 1 1,1 0 0,-1 0-1,1 0 1,0 0 0,0 0-1,0 0 1,0 0 0,0 0-1,1 0 1,-1 4 0,1-4 11,1-1-1,-1 1 1,1-1 0,-1 1-1,1-1 1,0 0 0,0 1 0,0-1-1,0 0 1,1 0 0,-1 0 0,0 0-1,1 0 1,0 0 0,-1 0-1,1 0 1,0-1 0,0 1 0,0-1-1,0 1 1,0-1 0,4 2-1,5 3 38,1-1 0,-1 0 0,15 4 0,-16-6-52,2 0-64,0 0-1,0-1 0,0 0 0,0 0 0,0-2 1,17 0-1,-8-2-1896,0 0-1,38-10 1,-28 3-7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33:23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76 1056,'0'-1'245,"0"0"0,0 1 0,1-1 0,-1 0 0,0 0-1,0 0 1,1 1 0,-1-1 0,1 0 0,-1 0 0,1 1 0,0-2 0,4 0-136,-2 1 42,1 0 0,-1 0 0,0 0 0,0-1 0,1 1 0,-1-1 0,5-3 0,-7 4-108,-1 0-17,2-1 1,2-15 6290,-8 17-4818,2 0-2227,2 0 653,-1 0-11,1 0 97,0 1-1,0-1 0,0 0 0,0 0 1,0 0-1,0 1 0,-1-1 0,1 0 0,0 0 1,0 0-1,0 1 0,0-1 0,-1 0 1,1 0-1,0 0 0,0 0 0,-1 1 0,1-1 1,0 0-1,0 0 0,-1 0 0,1 0 0,0 0 1,0 0-1,-1 0 0,1 0 0,0 0 1,0 0-1,-1 0 0,1 0 0,0 0 0,0 0 1,-1 0-1,1 0 0,0 0 0,0 0 0,-1 0 1,1-1-1,-13-2 466,11 2-459,-3-3-87,-3 0-79,8 5 147,0-1 1,-1 0-1,1 0 1,0 0-1,0 0 1,0 0-1,0 0 0,-1-1 1,1 1-1,0 0 1,0 0-1,0 0 1,0 0-1,-1 0 0,1 0 1,0 0-1,0 0 1,0 0-1,0 0 1,0 0-1,-1-1 1,1 1-1,0 0 0,0 0 1,0 0-1,0 0 1,0 0-1,0-1 1,0 1-1,0 0 0,-1 0 1,1 0-1,0 0 1,0-1-1,0 1 1,0 0-1,0 0 1,0 0-1,0 0 0,0-1 1,0 1-1,0 0 0,0 0 0,0 0 0,0-1 0,0 1-1,0 0 1,0 0 0,0 0 0,0 0 0,0 0 0,0-1-1,0 1 1,0 0 0,0 0 0,0 0 0,0 0 0,0 0-1,0 0 1,0-1 0,-1 1 0,1 0 0,0 0 0,0 0-1,0 0 1,0 0 0,0 0 0,0 0 0,-1 0-1,1 0 1,0-1 0,0 1 0,0 0 0,0 0 0,0 0-1,0 0 1,-1 0 0,1 0 0,0 0 0,0 0 0,0 0-1,-1 0 1,-4-1-46,6-1 27,-1 2-96,-1-8-449,0 10 575,0 0-1,1 0 0,-1 0 0,1 0 1,-1 0-1,1 0 0,0 0 1,0 3-1,0 0-29,0-3-49,0 28 316,0-29 186,0 1-507,-5 53-336,5-44 225,-1-3 880,-7-19-188,5 4-500,-1-1 1,-4-14 0,6 15-97,1 1 73,0 0 0,0 0 0,1-9 0,0 4-90,0 11 91,0 0 0,0 0 0,-1 0 0,1 0 0,0 0 0,0 0 0,0 0 0,0 0 0,0 0 0,0 0 0,0 0 0,0 0 0,0 0 0,0 0 0,0 0 0,0 0 0,0 0 0,0 0 0,0 0 0,0 0 0,0 0 0,0 0 0,0 0 0,0 0 0,-1 0 0,1 0 0,0 0 0,0 0 0,0 0 0,0 0 0,0 0 0,0 0 0,0 0-1,0 0 1,0 0 0,0 0 0,0 0 0,0 0 0,0-1 0,0 1 0,0 0 0,0 0 0,-7 10 3,6-10 13,0 1-1,1-1 1,-1 1 0,1 0 0,-1-1 0,1 1 0,-1-1 0,1 1-1,-1 0 1,1-1 0,0 1 0,-1 0 0,1 0 0,0-1-1,-1 2 1,-1 22-128,4 23 81,0-32 57,-1 1 1,-1 0-1,-3 22 1,3-38 11,0 1-1,0-1 1,0 1 0,0 0-1,0-1 1,0 1 0,0-1-1,0 1 1,-1-1 0,1 1 0,0-1-1,0 1 1,-1-1 0,1 1-1,0-1 1,-1 1 0,1-1-1,-1 1 1,1-1 8,-1 0 0,1 0 0,0 0 1,0 0-1,-1 0 0,1 0 0,0-1 0,0 1 0,-1 0 0,1 0 0,0 0 1,0 0-1,-1-1 0,1 1 0,0 0 0,0 0 0,0 0 0,0-1 1,-1 1-1,1 0 0,0 0 0,0-1 0,0 1 0,0-1 0,-8-20 202,2-5-376,3 15 144,0-1 0,1 1 0,-1-21 0,-2 5-250,5 26 116,-2 0 403,0 0-659,1 7 15,1 1 270,0-4 85,0 1-1,0 0 1,0 0 0,0 0-1,1-1 1,0 1 0,0 0 0,1 3-1,0-1 50,-1-1 0,0 1 0,0 0 0,0 0-1,0-1 1,-1 1 0,0 0 0,-1 6 0,0-4-27,1 0-1,0-1 1,3 15 0,-2-6 2,-1-15 6,0 1-1,0 0 1,0-1 0,0 1 0,0-1 0,1 1 0,-1 0-1,0-1 1,1 1 0,0 1 0,0-1 550,3-7-459,-3-1-29,0 1 0,-1-1 0,0 0 0,0 1 0,-1-1 0,0 1 0,1-1 0,-2 1 0,-1-8 0,-3-15-120,0-4-944,6 32 811,2-2 127,-1 1 65,2 7-107,0 7 109,1 7 54,1 24 499,-5-1-134,0-43-413,0 0 0,0 1 0,1-1 0,-1 0 0,0 0 0,0 1 0,0-1 0,0 0 0,-1 1 0,1-1 0,0 0 0,0 0 0,0 1 0,0-1 0,0 0 0,0 0 0,0 1 0,0-1 0,-1 0 0,1 0 0,0 1 0,0-1 0,0 0 0,0 0 0,-1 0 0,1 1 0,-3-7 257,3-5-231,-1 8-62,1-1-1,0 1 1,0 0-1,0 0 0,0 0 1,1 0-1,-1-1 1,1 1-1,0 0 1,0 0-1,1-4 1,0 4-25,-1 0 1,0 0 0,0-1 0,0 1 0,0-1 0,0 1 0,-1-1 0,0 1 0,1-6 0,4-11 238,-5 19-199,0-1-1,0 1 1,1 0-1,-1-1 0,1 1 1,-1-1-1,1 1 1,-1 0-1,1 0 1,1-2-1,-1 2 9,0-1-1,-1 1 1,1-1-1,0 0 0,-1 1 1,1-1-1,0 0 1,-1 1-1,0-1 1,1-2-1,4-20-10,-5 24 154,1-1-845,-1 1 706,0 0 1,0 0-1,1 0 0,-1 0 0,0 0 0,0 0 0,0 0 0,1 0 0,-1-1 0,0 1 0,0 0 0,0 0 0,1 0 0,-1 0 0,0-1 0,0 1 0,0 0 0,0 0 0,0 0 0,0-1 0,0 1 0,1 0 1,-1 0-1,0-1 0,0 1 0,0 0 0,0 0 0,0 0 0,0-1 0,0 1 0,0 0 0,0 0 0,0-1 0,0-10 98,0 9-118,0 2-86,0 8-480,-1 1 615,0 0-1,0 0 1,-1 0-1,-5 16 1,5-18-77,0 2 29,2-8 18,0-1 0,0 1-1,0 0 1,0-1-1,0 1 1,0 0 0,0-1-1,-1 1 1,1 0 0,0-1-1,0 1 1,-1-1 0,1 1-1,0 0 1,-1-1-1,1 1 1,-1-1 0,1 1-1,-1-1 1,1 1 0,-2 0-1,2-1 286,-1-3-270,1 0 1,0-1 0,1 1 0,-1-1 0,0 1 0,1 0 0,0-1 0,0 1 0,0 0-1,0 0 1,2-4 0,1-3 15,2-5-330,11-16 252,-16 31-84,2-12 244,-4 12-139,0 1 0,0-1 1,0 0-1,0 1 0,0-1 0,1 1 0,-1-1 0,0 1 0,0-1 0,0 1 0,1-1 1,-1 1-1,0 0 0,1-1 0,-1 1 0,0 0 0,0 1 0,-12 19 6,6-10 1,-7 4-24,13-15 22,0 1 1,-1 1 0,1-1-1,0 0 1,0 0 0,0 0-1,0 1 1,0-1-1,0 0 1,0 1 0,0-1-1,0 1 1,1-1 0,-1 1-1,1-1 1,-1 1 0,1 0-1,-1-1 1,1 3 0,0-3 96,0 7-42,0 14 85,0-20-43,1 7-26,3 0-54,-2-5 7,0 0 0,0 0-1,0 1 1,2 8 0,-2-7-31,-1 0 1,-1 1-1,0-1 1,1 1-1,-3 10 1,1 5 27,1-16-7,0-1 0,-1 0 0,0 1-1,-3 9 1,1-4-251,3-10-48,-1 0 188,1-1 1,0 1-1,0-1 0,0 0 0,0 1 0,0-1 0,0 0 0,0 1 0,0-1 0,0 1 0,0-1 0,0 0 0,0 1 0,0-1 0,0 1 1,0-1-1,0 0 0,0 1 0,1-1 0,-1 0 0,0 1 0,4 6-4904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33:26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97 1248,'-2'2'4481,"2"-2"-4395,3 12 813,10 17-856,-1-9 283,-7-14-273,-1 1 1,0 0-1,-1 0 0,4 9 0,7 12 2454,-15-28-2478,1 0 0,-1 0-1,0-1 1,1 1 0,-1 0 0,1 0 0,-1-1 0,0 1 0,1-1 0,-1 1 0,1 0 0,-1-1 0,1 1 0,0-1-1,-1 1 1,1-1 0,-1 1 0,1-1 0,0 0 0,-1 1 0,1-2 0,-7-14-59,7 14 80,-17-58 651,7 18-330,8 35-636,1 1 1,0-1-1,0 1 1,1-12-1,0 33 217,0 4 115,0-1 1,-4 24 0,3-21-104,1-18 44,0-1 1,0 0-1,0 1 1,0-1-1,-1 1 1,1-1-1,-2 4 1,2-5 348,0 0-338,-1-1 1,1 0-1,0 0 1,0 1-1,0-1 0,0 0 1,0 0-1,-1 0 0,1 1 1,0-1-1,0 0 1,0 0-1,-1 0 0,1 1 1,0-1-1,0 0 0,-1 0 1,1 0-1,0 0 1,0 0-1,-1 0 0,1 0 1,0 0-1,-1 1 0,1-1 1,0 0-1,0 0 1,-1 0-1,1 0 0,0 0 1,0 0-1,-1-1 1,1 1-1,0 0 0,-1 0 1,1 0-1,0 0 0,0 0 1,-1 0-1,1 0 1,0-1-1,0 1 0,-1 0 1,1 0-1,0 0 0,0-1 1,-13-5 162,8 2-152,1 1 0,-1-1-1,1 0 1,0 0 0,0-1 0,0 1-1,1-1 1,-1 0 0,1 0-1,-4-10 1,1 4 22,-1 3 8,6 7-77,1 0 0,-1 1 0,0-1 0,1 1 0,-1-1 1,1 0-1,-1 1 0,1-1 0,-1 0 0,1 0 0,0 1 0,-1-1 0,1 0 0,0 0 0,0 0 0,0 1 0,-1-2 0,1 1-181,1 2-298,2 4 515,-1 0 0,0 1-1,0-1 1,-1 0-1,1 0 1,-1 1 0,0-1-1,0 8 1,-1 50 360,-1-35-222,0-21 227,-3-9 355,4 1-718,-1 0 0,0 0 0,1 0 0,-1 1 0,1-2 0,0 1 1,-1 0-1,1 0 0,0 0 0,0 0 0,-1-1 0,-4-84-63,5-15 90,-3 73-246,3 28 113,0 20-758,0 99 1371,-5-94 219,-3-26-326,5-8-329,0 0-1,1-1 0,0 1 1,-1-19-1,2-41-156,1 40-481,0 29 407,4 8-485,-2-3 639,-1-1 1,0 1-1,0 0 1,0 0-1,0 0 1,-1 9-1,2 7-32,1 40-95,-2-50 111,-1-9 7,0 0 0,0 0 0,0 0 0,1 0 0,-1 0 0,0 0 0,1 0-1,-1 0 1,2 2 0,-1-3 453,-1-5-11,0-183-1360,9 207 784,-5-12 53,-2-3 69,-1 0 0,0-1 0,0 1-1,1 8 1,1 11 32,6 35 81,3 0-187,-12-58 44,0-1 1,0 0 0,0 0 0,0 1 0,0-1 0,0 0 0,0 1 0,0-1-1,0 0 1,0 0 0,0 1 0,1-1 0,-1 0 0,0 0 0,0 1 0,0-1-1,0 0 1,0 0 0,1 0 0,-1 1 0,0-1 0,0 0 0,0 0 0,1 0-1,-1 0 1,0 1 0,0-1 0,0 0 0,1 0 0,-1 0 0,0 0 0,0 0-1,1 0 1,-1 0 0,0 0 0,1 0 0,-1 0 0,0 0 0,0 0 0,1 0-1,-1 0 1,0 0 0,0 0 0,1 0 0,-1 0 0,0 0 0,0 0 0,1 0-1,-1 0 1,0 0 0,0 0 0,1-1 0,-1 1 0,0 0 0,0 0-1,9-10-1522,12-17-3449,-10 16 2500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32:51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78 832,'-9'1'4128,"1"1"151,1-2-5230,-4 1 1265,1 0 0,-1 1 0,0 0 0,1 0 0,0 1 0,0 1 0,-15 6 0,21-8-189,-1-1 1,1 0-1,-1 0 1,0 0-1,1 0 1,-1-1-1,0 0 1,-5 0-1,8 0-108,2 0-22,-9 6 122,9 35-330,0-40 789,-1-8-75,-2 1-363,0 0 1,0 1-1,-1 0 0,0-1 0,-9-7 0,-6-10 89,18 22-224,0-1-1,-1 1 1,1 0-1,-1-1 1,1 1-1,-1 0 1,1 0-1,-1 0 1,0 0-1,1 0 1,-1 0-1,0 0 1,0 1-1,0-1 1,0 1-1,-3-1 1,4 1-15,1 0-1,-1 0 1,1 0 0,-1 0-1,1 1 1,-1-1 0,1 0-1,-1 0 1,1 0 0,-1 1-1,1-1 1,-1 0 0,1 0-1,0 1 1,-1-1 0,1 0-1,-1 1 1,1-1 0,0 1-1,-1-1 1,1 1 0,0-1-1,0 0 1,-1 1 0,1-1-1,0 1 1,0-1 0,0 1-1,0-1 1,-1 1 0,1-1 0,0 1-1,0 0 1,0-1 0,0 1-1,0-1 1,0 1 0,1-1-1,-1 1 1,0-1 0,0 1-1,0-1 1,1 1 0,-1 3-75,0 3 35,0 1 1,1-1-1,0 0 1,3 11-1,-3-15 36,0 0-1,0 0 1,1 1 0,-1-1-1,1 0 1,-1-1 0,1 1 0,0 0-1,0 0 1,0-1 0,5 5-1,-5-7 33,0 1 0,-1-1-1,1 0 1,0 1 0,0-1-1,0 0 1,0 0 0,0 0-1,-1-1 1,1 1 0,0 0-1,0-1 1,0 1 0,-1-1 0,1 0-1,1 0 1,1-1 25,-1-1 0,1 0 0,-1 1 0,0-1 1,0 0-1,0 0 0,0-1 0,-1 1 0,1 0 0,-1-1 0,0 0 0,0 1 1,0-1-1,-1 0 0,1 0 0,1-6 0,-1 3 70,-1 0 0,1-1-1,-1 1 1,0-1 0,-1 1 0,0-1-1,0 0 1,-2-8 0,2 14-94,0 0 0,-1 0 0,1 1 1,-1-1-1,1 0 0,-1 0 0,0 1 0,1-1 1,-1 1-1,0-1 0,0 0 0,0 1 0,0 0 0,0-1 1,-1 1-1,1 0 0,0-1 0,-1 1 0,1 0 1,-1 0-1,1 0 0,-1 0 0,1 1 0,-1-1 1,0 0-1,1 0 0,-1 1 0,0 0 0,0-1 0,1 1 1,-1 0-1,0-1 0,0 1 0,1 0 0,-1 1 1,0-1-1,0 0 0,0 0 0,1 1 0,-1-1 0,0 1 1,0-1-1,1 1 0,-3 1 0,2-1-28,-41 26 196,40-24-220,0-1 0,0 1 0,0-1 0,1 1 0,-1 0 0,1 0 0,0 0 0,-1 0 1,1 0-1,1 1 0,-3 3 0,3-5 8,1 0 1,-1 1-1,1-1 1,0 0 0,-1 0-1,1 0 1,0 1-1,0-1 1,1 0-1,-1 0 1,0 0-1,1 1 1,-1-1-1,1 0 1,0 0-1,-1 0 1,1 0 0,0 0-1,0 0 1,1 0-1,-1 0 1,0-1-1,1 1 1,-1 0-1,1-1 1,-1 1-1,1-1 1,0 1-1,3 1 1,-1 0 38,1-1 0,0 1 0,-1-1 0,1 0 0,0 0 0,1 0 0,-1-1-1,0 0 1,0 0 0,1 0 0,5-1 0,-8 0 12,0 0 0,-1 0 0,1 0 0,0 0 0,0-1 0,-1 1 0,1-1 0,0 0 0,4-2 0,-6 3 2,0-1 1,0 0 0,0 0-1,-1 0 1,1 0 0,0 1-1,0-1 1,0 0 0,-1 0-1,1 0 1,0-1 0,-1 1 0,1 0-1,-1 0 1,1 0 0,-1 0-1,0-1 1,1 1 0,-1 0-1,0 0 1,0 0 0,0-1-1,0-1 1,0-4 72,-1 0 0,0 1-1,0-1 1,0 0 0,-1 0 0,0 1-1,0-1 1,0 1 0,-4-7 0,4 9-79,0 1 0,0 0 0,0 0 1,0 0-1,0 0 0,-1 1 0,1-1 0,-1 1 1,0-1-1,0 1 0,0 0 0,0 0 1,0 0-1,0 1 0,0-1 0,-1 1 0,1-1 1,0 1-1,-5-1 0,4 2-26,-1 0 1,1 0-1,-1 0 0,1 1 0,0 0 0,0-1 1,-1 2-1,1-1 0,0 0 0,0 1 0,0 0 1,0 0-1,0 0 0,1 0 0,-1 0 0,0 1 1,1 0-1,-5 4 0,1 0-27,1-1 0,0 1 0,0 1 0,0-1 1,1 1-1,0 0 0,-6 15 0,9-19-23,1 1 1,0-1-1,0 1 0,0 0 1,0-1-1,1 9 1,0-10 27,0 0 0,0 0 0,0 0 0,1 0 0,-1-1 0,1 1 0,0 0 0,0 0 0,0-1 1,0 1-1,0-1 0,3 4 0,-2-2 30,1 0 0,0-1 0,0 1 0,0-1-1,1 0 1,-1 0 0,1 0 0,0 0 0,0-1 0,0 1 0,0-1 0,0 0 0,0 0 0,1 0 0,-1-1 0,0 0-1,1 0 1,0 0 0,-1 0 0,1-1 0,0 1 0,-1-1 0,1 0 0,7-2 0,-6 1 53,-1 0 1,1-1-1,-1 0 1,1 0-1,-1 0 1,8-5-1,-11 5-10,1 1 1,-1-1-1,0 1 1,0-1-1,0 0 0,0 0 1,0 0-1,0 0 1,0 0-1,0 0 0,-1-1 1,1 1-1,-1 0 1,0-1-1,1-3 0,-1 4-26,-1 0 0,0 0 0,0-1 0,0 1 0,-1 0 0,1 0 0,-1-1 0,1 1 0,-1 0 0,1 0 0,-1 0 0,0 0 0,0 0 0,0 0 0,-1 0-1,-1-2 1,1 0 7,0 1-1,-1 0 0,1 0 0,-1 0 1,0 0-1,0 1 0,0-1 1,-5-2-1,5 3-48,-1 0 0,1 1 1,-1-1-1,1 1 1,-1 0-1,0 0 0,0 0 1,1 0-1,-1 1 0,0-1 1,-6 1-1,8 1-6,0-1 0,0 1 0,0-1 0,0 1 0,0 0 0,-1 0 0,1 0 0,1 0 0,-1 0 0,0 0 0,0 1 0,0-1 0,1 1 1,-1-1-1,0 1 0,1 0 0,0-1 0,-1 1 0,1 0 0,-2 3 0,2-2-4,-1 0 1,1-1 0,0 1-1,0 0 1,0-1 0,0 1-1,1 0 1,-1 0-1,1 0 1,-1 0 0,1 0-1,0 0 1,0 0 0,1-1-1,-1 1 1,1 0 0,-1 0-1,1 0 1,0 0-1,0 0 1,0-1 0,0 1-1,0-1 1,1 1 0,-1-1-1,1 1 1,0-1-1,0 0 1,0 1 0,0-1-1,0 0 1,0 0 0,1-1-1,2 3 1,0-1 47,-1 0 0,1 0 1,0 0-1,0-1 0,0 0 0,1 0 1,-1 0-1,0 0 0,1-1 0,-1 0 1,1 0-1,0-1 0,-1 1 0,1-1 0,-1 0 1,1-1-1,5-1 0,-7 2 14,-1-1-1,0 0 0,0 0 1,0 0-1,-1 0 0,1-1 1,0 1-1,0-1 0,-1 0 1,1 0-1,-1 0 1,1 0-1,-1 0 0,0-1 1,0 1-1,0 0 0,0-1 1,0 0-1,-1 1 0,1-1 1,-1 0-1,0 0 1,0 0-1,0 0 0,0 0 1,0 0-1,-1 0 0,1 0 1,-1 0-1,0-1 0,0 1 1,0 0-1,0 0 1,0 0-1,-1 0 0,0 0 1,1 0-1,-1 0 0,0 0 1,-1 0-1,1 0 0,0 0 1,-4-4-1,3 3-10,0 1 0,0-1-1,-1 0 1,0 1 0,1 0 0,-1 0-1,-1 0 1,1 0 0,0 0 0,-1 1-1,1-1 1,-1 1 0,0 0 0,0 0-1,-4-1 1,4 2-35,0 0-1,0 0 1,0 1 0,0-1-1,0 1 1,0 0 0,0 0-1,0 1 1,0-1 0,0 1-1,0 0 1,0 0 0,0 0-1,0 1 1,1-1 0,-6 4-1,1 0-22,-1 1 0,1 1-1,1-1 1,-1 1-1,1 1 1,0 0-1,1-1 1,0 2-1,0-1 1,0 1 0,-5 13-1,10-21 21,0 1-1,1 0 1,-1 0-1,0 0 1,1 0-1,-1 0 1,1-1-1,0 1 1,0 0-1,-1 0 1,1 0-1,0 0 1,1 0-1,-1 0 1,0 0-1,0 0 1,1 0-1,0 0 1,0 2 0,0-2 11,0-1 0,0 0 0,0 1 1,0-1-1,1 0 0,-1 1 1,0-1-1,1 0 0,-1 0 1,1 0-1,-1 0 0,1-1 1,-1 1-1,1 0 0,-1 0 1,1-1-1,0 1 0,-1-1 1,1 0-1,3 1 0,-1-1 34,1 0 1,0 0-1,-1-1 0,1 1 0,0-1 1,-1 0-1,1-1 0,-1 1 0,0-1 1,1 1-1,-1-1 0,0-1 0,0 1 1,0-1-1,0 1 0,0-1 0,-1 0 1,1 0-1,-1-1 0,0 1 1,0-1-1,0 0 0,-1 1 0,1-1 1,-1 0-1,0-1 0,0 1 0,0 0 1,0-1-1,-1 1 0,0-1 0,0 1 1,1-8-1,-2 6 51,0 0 1,-1 0 0,0 0-1,0 0 1,0 0-1,-3-8 1,4 13-73,-1-1 0,0 1 1,1-1-1,-1 1 0,0-1 1,0 1-1,0 0 0,0-1 0,0 1 1,0 0-1,-1 0 0,1-1 1,0 1-1,0 0 0,-1 0 0,1 1 1,-1-1-1,1 0 0,-1 0 1,1 1-1,-1-1 0,0 1 0,1-1 1,-1 1-1,0 0 0,1-1 0,-3 1 1,-32 5-373,35-5 245,-3-1-97,6-2 221,6-1-1,3 2-12,0-1-1,0 0 0,-1-1 0,17-9 0,1 2-24,-21 8-72,4-3 0,-9 5 102,0-1 1,1 0 0,-1 1 0,0 0 0,1-1 0,-1 1 0,1 0 0,0 0 0,-1 0 0,1 1-1,0-1 1,0 1 0,5-1 0,32-4-31,-9 3 116,-25 1-100,0 1-1,0-1 1,0 1 0,0 0 0,0 1-1,0-1 1,0 1 0,0 1 0,0-1-1,6 3 1,5 2 99,24 7-1,-22-9-109,0 2 122,-15-5-155,-1 0 51,-1 0 0,0 0-1,0 0 1,0 0 0,0 0 0,0 0-1,-1 0 1,1 1 0,2 1 0,2 1 24,1 0 0,0-1 1,9 3-1,-9-3-51,-6-3 83,6 2-45,-6-1 3,0-1 0,1 1 1,-1-1-1,1 1 0,-1-1 0,1 0 1,-1 1-1,1-1 0,0 0 0,-1 0 0,1 0 1,-1 0-1,3-1 0,7 2-29,0 0 1,0 0-1,0 1 0,15 4 0,-20-5 64,0 0 0,1-1-1,-1 1 1,1-1 0,5-1 0,7 0 156,21-4-148,68 2-257,138 3 257,-245 0 42,1 0-51,-2 0-15,0 0 0,0 0 0,1 0 0,-1 0 0,0 0 0,0 0 0,0 0 0,1 0 0,-1 0 0,0 0 0,0 0-1,0 0 1,1 0 0,-1 0 0,0 0 0,0 0 0,0 0 0,1 0 0,-1-1 0,0 1 0,0 0 0,0 0 0,1 0 0,-1 0 0,0 0 0,0 0 0,0 0-1,0-1 1,1 1 0,-1 0 0,0 0 0,0 0 0,0-1 0,0 1 0,0 0 0,0 0 0,0 0 0,0 0 0,0-1 0,1 1 0,-1 0 0,0-1-1,0 1-18,0-1-1,0 0 1,0 0-1,-1 0 1,1 0-1,0 0 1,0 0-1,0 0 1,-1 1-1,1-1 1,-1 0-1,1 0 1,0 0-1,-1 1 1,1-1-1,-1 0 1,0 1-1,1-1 0,-1 0 1,0 1-1,-1-2 1,1 1-5,-1 0 0,1 1 0,-1-1 0,0 1 0,1-1 0,-1 1 0,0-1 0,0 1 0,1 0 0,-4 0 0,1 0 2,0 0 1,1 0-1,-1 1 0,0-1 1,0 1-1,1 0 0,-1 0 1,1 1-1,-1-1 0,-4 3 0,1 2-45,0-1 0,0 1 0,1 1 0,0-1 0,0 1 0,0 0 0,1 1 0,-7 12 0,10-17 19,0 1 1,1 0-1,0 0 0,-1 0 0,1 0 1,0 0-1,1 0 0,-1 0 1,1 5-1,0-6 9,0-1 1,1 1-1,-1-1 1,1 0 0,-1 1-1,1-1 1,0 0-1,0 0 1,0 0-1,0 1 1,0-1-1,0 0 1,1 0-1,-1 0 1,1-1-1,3 4 1,-3-3 17,1 0 0,0 0 0,0 0 0,0 0 0,0-1 0,0 0-1,1 1 1,-1-1 0,0 0 0,1 0 0,-1-1 0,1 1 0,-1-1 0,0 0 0,5 0 0,-3 0 23,0 0-1,-1-1 1,1 0-1,-1 0 1,1 0-1,-1 0 1,0-1-1,1 0 1,-1 0-1,0 0 1,4-3-1,-5 4 19,-1-1 1,1 1-1,-1-1 0,0 0 0,0 1 0,0-1 0,0 0 1,0 0-1,0 0 0,0-1 0,-1 1 0,1 0 1,-1-1-1,1 1 0,-1-1 0,0 0 0,0 1 1,0-1-1,-1 0 0,1 1 0,-1-1 0,1-4 0,-1 4-6,-1 1 0,1-1-1,-1 0 1,0 1-1,1-1 1,-1 1 0,0-1-1,-1 1 1,1 0-1,0-1 1,-1 1 0,1 0-1,-1 0 1,0 0-1,0 0 1,0 0 0,0 0-1,0 0 1,0 1-1,0-1 1,0 1 0,-5-2-1,3 1-82,0 0 0,0 0-1,-1 0 1,1 1 0,-1-1 0,1 1-1,-1 0 1,1 1 0,-1-1-1,0 1 1,1 0 0,-9 1-1,11-1 37,1 1-1,0-1 0,-1 0 1,1 1-1,0 0 0,0-1 1,-1 1-1,1 0 0,0-1 1,0 1-1,0 0 0,0 0 1,0 0-1,0 0 0,0 0 1,0 0-1,0 0 0,1 0 1,-1 0-1,0 1 0,1-1 1,-1 0-1,0 0 0,1 1 1,0-1-1,-1 0 0,1 1 1,0-1-1,0 0 0,0 2 1,-1 0-11,1-1 1,0 1-1,1-1 0,-1 1 1,0-1-1,1 1 1,-1-1-1,1 0 1,0 1-1,0-1 0,0 0 1,0 1-1,0-1 1,1 0-1,1 3 0,0-3 34,-1 1 0,0-1 0,1 0 0,-1 0-1,1 0 1,-1 0 0,1-1 0,0 1-1,0-1 1,0 0 0,0 0 0,0 0 0,0 0-1,0 0 1,0 0 0,0-1 0,1 0-1,-1 0 1,0 0 0,0 0 0,1 0 0,-1 0-1,0-1 1,0 0 0,0 1 0,0-1-1,0 0 1,0-1 0,0 1 0,3-2-1,-4 2 17,-1 0 0,1-1 0,-1 1-1,1 0 1,-1-1 0,0 1-1,0 0 1,1-1 0,-1 0 0,0 1-1,0-1 1,-1 1 0,1-1-1,0 0 1,0 0 0,-1 0 0,1 1-1,-1-1 1,0 0 0,1-4-1,-1 0 64,0 0-1,0 0 0,0 0 0,-3-12 0,2 11-5,-1 1-1,1-1 1,-1 1 0,-1-1-1,1 1 1,-1 0 0,-1 0-1,-5-9 1,7 13-86,0 0 0,0 0 1,0 0-1,-1 0 0,1 0 0,0 0 0,-1 1 0,1-1 1,-1 1-1,0-1 0,1 1 0,-1 0 0,0 0 0,0 0 1,0 1-1,0-1 0,0 1 0,1 0 0,-1-1 0,0 1 1,-6 1-1,2 0-10,0 1 1,0-1-1,0 2 1,1-1-1,-1 1 1,0 0-1,1 0 0,0 0 1,0 1-1,0 0 1,0 1-1,-6 5 1,6-4-24,-1 0 1,1 0 0,1 1 0,-1 0-1,1 0 1,1 0 0,-1 1 0,1-1-1,-5 15 1,7-17 11,1-1 0,0 1 0,0 0 0,0 0-1,0-1 1,1 1 0,0 0 0,0 0 0,0 0 0,1 5 0,0-7 0,0-1 1,0 1-1,0-1 0,0 1 1,0-1-1,0 0 1,1 0-1,-1 1 1,1-1-1,0 0 0,-1 0 1,1-1-1,0 1 1,0 0-1,0 0 0,0-1 1,1 0-1,-1 1 1,4 1-1,-2-1 56,1-1 0,-1 1 0,1-1-1,-1 0 1,1 0 0,-1 0 0,1-1 0,0 0 0,-1 0-1,1 0 1,0 0 0,-1-1 0,1 1 0,-1-1 0,1 0-1,-1-1 1,1 1 0,-1-1 0,0 0 0,0 0 0,0 0-1,0-1 1,0 1 0,0-1 0,0 0 0,-1 0 0,0 0-1,1-1 1,-1 1 0,0-1 0,2-4 0,-3 4 20,1-1 0,-1 1 0,-1-1 0,1 0 0,-1 0 0,0 0 0,0 0 0,0 0 0,0 0 0,-1 0 0,0 0 0,-1-6 0,1 0 60,-2 0-1,0 0 1,0 0-1,-5-15 1,6 24-113,1 1 1,-1-1-1,0 1 1,1 0-1,-1-1 1,0 1 0,0 0-1,0-1 1,1 1-1,-1 0 1,-1 0-1,1 0 1,0 0-1,0 0 1,-2-1-1,2 2-15,0-1 0,0 1 0,1 0 0,-1-1 0,0 1 0,0 0 0,0 0 0,0 0 0,0 0 0,0 0 0,0 0 0,0 0 0,0 0 0,0 0 0,0 0 0,0 1 0,0-1 0,-1 1 0,0 0-6,0 0-1,0 1 0,0-1 1,0 1-1,0-1 1,0 1-1,1 0 1,-1 0-1,1-1 0,-1 1 1,1 0-1,0 0 1,0 1-1,-1-1 0,2 0 1,-1 0-1,0 0 1,0 3-1,-1 2-19,1-1-1,0 1 1,1 0-1,-1-1 1,1 1-1,1 0 1,-1-1 0,1 1-1,0 0 1,1-1-1,-1 1 1,5 9-1,-5-14 40,1 1 0,-1-1 0,1 1 0,-1-1 0,1 1 0,0-1 0,0 0 1,0 0-1,0 0 0,0 0 0,1 0 0,-1 0 0,1-1 0,-1 1 0,1-1 0,-1 1 0,1-1 0,0 0 0,0 0 0,-1 0 0,1-1 0,0 1 0,0-1 0,0 1 0,0-1 0,0 0 0,0 0 0,0-1 0,0 1 0,3-1 0,-4 0 27,1 1 0,-1-1 1,0 0-1,0 0 0,0 0 0,0 0 0,0 0 1,0-1-1,0 1 0,0-1 0,0 1 0,0-1 1,-1 0-1,1 1 0,-1-1 0,1 0 0,-1 0 0,0 0 1,1 0-1,0-3 0,2-5 85,0 0 0,-1 0 0,3-12 0,-3 12-14,-2 5-41,0 0-1,0 1 1,0-1-1,-1 0 1,0 0-1,0 0 0,0 0 1,-2-9-1,1 11-218,1 0-1,-1 0 0,0 1 0,0-1 1,-1 0-1,1 1 0,0-1 0,-1 1 1,0-1-1,1 1 0,-1 0 1,0 0-1,0 0 0,0 0 0,0 0 1,-4-2-1,6 3 15,-1 1 1,1-1 0,-1 1-1,0 0 1,1-1 0,-1 1-1,1-1 1,-1 1-1,0 0 1,1 0 0,-1-1-1,0 1 1,1 0 0,-1 0-1,0 0 1,0 0-1,1 0 1,-1 0 0,0 0-1,1 0 1,-1 0 0,0 0-1,1 0 1,-1 0-1,0 0 1,0 1 0,1-1-1,-1 0 1,1 1 0,-1-1-1,0 0 1,1 1-1,-1-1 1,1 0 0,-1 1-1,1-1 1,-1 1 0,1-1-1,-2 2 1,1 1-559,-1 1 0,1-1-1,0 1 1,0-1 0,0 1 0,-1 4 0,-1 6-360,-9 5-1543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32:52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77 3328,'-3'-5'472,"2"4"-285,0-1 1,0 1-1,0-1 1,-1 1-1,1 0 1,0 0-1,0-1 1,-1 1-1,1 0 1,-1 0-1,1 0 1,-1 0-1,1 1 1,-1-1-1,-3-1 1,-5-2 1517,-2 0 35,12 4-1766,0 0 0,-1 0 0,1 0 0,0 0 0,0 0 0,-1 0-1,1 0 1,0 0 0,-1 0 0,1 0 0,0 0 0,0 0 0,-1 0 0,1 0 0,0 0 0,-1 0 0,1 0 0,0-1 0,0 1-1,-1 0 1,1 0 0,0 0 0,0 0 0,0-1 0,-1 1 0,1 0 0,0 0 0,0 0 0,0-1 0,-1 1 0,1 0-1,0 0 1,0-1 0,0 1 0,0 0 0,0-1 0,0 1 0,0 0 0,0 0 0,0-1 0,-1 1 0,1 0 0,0-1 0,0 1-1,1 0 1,-1 0 0,0-1 0,0 1 0,0 0 0,0-1 0,0 1 0,0 0 0,0 0 0,0-1 0,0 1 0,1 0 0,-1-1-1,12-16-3757,-11 16 3892,12-15-2828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33:45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78 992,'0'0'5818,"8"-8"-4580,-11-8 1460,3 16-2700,0-1-1,0 1 0,0 0 0,0 0 0,0 0 0,0 0 1,0 0-1,0-1 0,0 1 0,0 0 0,0 0 1,0 0-1,0 0 0,0 0 0,0-1 0,0 1 1,0 0-1,0 0 0,0 0 0,0 0 0,0 0 0,0-1 1,-1 1-1,1 0 0,0 0 0,0 0 0,0 0 1,0 0-1,0 0 0,0 0 0,0 0 0,0 0 0,-1-1 1,1 1-1,0 0 0,0 0 0,0 0 0,0 0 1,0 0-1,-1 0 0,1 0 0,0 0 0,0 0 1,0 0-1,0 0 0,0 0 0,-1 0 0,1 0 0,0 0 1,0 0-1,0 0 0,0 0 0,-1 0 0,1 1-79,2 0-249,0 1 324,0 1 1,1 0-1,-1-1 1,0 1-1,0 0 1,0 0-1,-1 0 1,1 0-1,-1 0 1,2 5-1,8 39 126,-5-20 21,6 16 92,20 50 0,-26-66-286,-2-6 145,4 7-40,7 41-1,-11-53-31,0 10 42,1 16 526,0-11-459,-5-30-21,0 7 698,3-97 1136,2 30-2037,-4 51 110,0 1 0,0 0 0,3-11 0,-1 5-102,2-4-18,-3 14 127,-1 1-1,0-1 1,0 0 0,-1 0-1,1 0 1,-1 1-1,1-4 1,4-63 139,-4 63-209,0 1-1,0-1 1,0 1 0,1-1-1,0 1 1,0 0 0,0 0 0,1 0-1,0 0 1,5-7 0,11-24-124,-14 25 386,-1 3-162,-1 0 1,0 0-1,0 0 0,-1-1 1,0 0-1,0 1 1,0-14-1,3-30 51,-4 43-930,-1 12-1131,-1 17-2220,-3 9 1849,0-1-726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33:47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86 1728,'4'2'5669,"-8"-8"-4213,3 5-1331,-2-1 63,1-1 0,0 1 0,-1-1 0,0 1-1,1 0 1,-1 0 0,0 0 0,0 1 0,0-1 0,-6-1 0,5 1-73,0 1-1,-1 0 1,1 0 0,-1 1-1,-8-1 1,12 1-83,-2 7-293,3-1 208,1 1 0,0-1 1,0 0-1,1 0 1,0 0-1,4 10 0,-3-10 56,-1-1-1,0 1 0,0 0 1,-1 0-1,0 0 0,1 9 1,-2-14 39,0 0-17,0 0 0,0 0-1,-1 0 1,1 0 0,0-1-1,0 1 1,0 0-1,0 0 1,0 0 0,1 0-1,-1 0 1,0 0 0,0 0-1,1-1 1,-1 1 0,0 0-1,1 0 1,-1 0 0,1-1-1,0 2 1,3 11-95,-3-9 9,-1-1-1,1 1 1,0 0-1,0 0 1,2 5-1,-1-6 114,-1 1 0,0 0-1,0 0 1,0-1 0,0 7 0,0-5-10,0-1-1,0 0 1,0 1 0,1-1 0,0 0 0,0 0 0,0 0 0,5 7 0,6 13-163,-1 2-50,-11-24 256,10 1 305,-9-3-331,1-1 1,-1 1 0,0-1 0,1 1-1,-1-1 1,0 0 0,0 0-1,0 0 1,4-2 0,-5 2-27,0 0 0,0 0 0,0 0 0,-1 0 0,1-1 0,0 1 0,-1 0 0,1 0 0,-1-1 0,1 1 0,-1 0 0,0-1 0,1 1 0,-1 0 0,0-1 0,0 1 0,0-2 0,-1-32 187,0 20-293,-2-93-380,11 75 522,-7 21 31,-1 3 7,0 0 0,-1 0 0,-2-16 0,2 21-60,0 1-1,-1-1 1,1 1 0,-1 0 0,1-1 0,-1 1-1,0 0 1,-1 0 0,1 0 0,0 0 0,-1 1-1,-4-5 1,5 5-100,1 1 0,-1-1 0,0 0 1,-1 1-1,1-1 0,0 1 0,0 0 0,-1 0 0,1 0 0,-5-1 0,6 1-13,-1 2 0,1-1 0,-1 0 0,1 0 0,-1 0 0,1 1 0,-1-1 0,1 1 0,-1-1 0,1 1 0,-1-1 0,1 1 0,0 0 0,0 0 0,-1 0 0,1 0 0,0 0 0,0 0 0,0 0 0,-1 1 0,0 1-145,0 0 0,0-1 1,0 1-1,0 0 0,1 0 0,-1 0 0,1 0 0,0 1 0,0-1 0,0 0 0,0 1 0,1-1 1,-1 0-1,1 1 0,0-1 0,0 0 0,0 1 0,0-1 0,1 1 0,-1-1 0,3 5 0,0 6-1091,2 0-1,0 0 1,11 19-1,1-3-185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33:49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2144,'1'5'6923,"0"3"-4389,2 27-3074,-1-2 471,5 38-1,-4-57 69,0-1 0,1 1-1,9 19 1,-10-27-3,0-1 0,1 0 0,-1 0-1,1 0 1,1-1 0,-1 1 0,0-1 0,11 7 0,-11-7 4,-2-2 20,0-1 1,0 1-1,0-1 1,0 0 0,0 0-1,0 0 1,0 0 0,0 0-1,1 0 1,-1 0-1,5 0 1,-6-1 9,0 0 1,0 0-1,0 0 1,0 0-1,1 0 0,-1-1 1,0 1-1,0 0 1,0-1-1,0 1 0,0 0 1,0-1-1,0 0 1,0 1-1,0-1 1,0 1-1,1-2 0,-1 0 12,1 1-1,-1-1 0,0 1 1,0-1-1,0 0 0,0 0 1,0 1-1,0-1 0,0 0 1,-1 0-1,1 0 0,-1 0 1,1 0-1,-1 0 0,0 0 1,0 0-1,0 0 0,0 0 1,0-3-1,-9-74 348,5 54-252,-1-41 0,1 6 101,3 27-257,2 26 4,-1 0-1,-1 1 1,1-1-1,-1 0 1,-2-6-1,3 0-39,0 13-50,0-1 1,0 0-1,0 0 0,0 0 0,0 0 0,0 0 0,0 0 0,0 0 0,-1 0 0,1 0 0,0 1 1,0-1-1,-1 0 0,1 0 0,-1-1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7:4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136 402 3808,'-3'0'389,"-25"2"3231,26-2-3526,1 1 1,-1-1-1,0 1 1,1 0-1,-1 0 1,0 0-1,1 0 1,-1 0-1,1 0 1,-1 0-1,1 0 1,-3 3-1,-5 8 60,0 0 1,0 1-1,1 0 0,1 1 0,0 0 1,1 0-1,0 0 0,1 1 1,1-1-1,1 1 0,0 0 0,0 0 1,0 27-1,3-39-78,1-1 0,-1 1 0,0 0 0,1-1 0,-1 1 0,1 0 0,0-1 0,0 1 0,0-1 0,2 4 0,-3-6-48,1 1 0,-1 0-1,1-1 1,-1 1 0,1-1 0,-1 1 0,1 0-1,-1-1 1,1 1 0,0-1 0,-1 0 0,1 1-1,0-1 1,-1 1 0,1-1 0,0 0-1,-1 0 1,1 1 0,0-1 0,0 0 0,-1 0-1,1 0 1,0 0 0,0 0 0,-1 0 0,1 0-1,0 0 1,0 0 0,0 0 0,-1 0 0,1 0-1,0-1 1,-1 1 0,1 0 0,0-1 0,0 1-1,-1 0 1,2-2 0,3-2 109,0-1-1,0 0 1,-1 0 0,0-1-1,0 1 1,0-1 0,0 0 0,4-12-1,0 3 21,10-18-49,-1-1 1,-2 0 0,-1-1 0,-2-1 0,-2 0-1,-1-1 1,-2 0 0,-1 0 0,1-66 0,-7 78-332,-2 0 0,0 0 0,-2 0 0,-12-48 0,11 66-314,1 10 116,-2 14 40,2 11 412,0 1-1,2 56 0,2-78-9,3 49 637,18 98 0,-8-72-379,-6-39 364,16 56-1,-21-90-151,-2-7-985,4-3-353,1-1 412,20-9-3946,39-22-1,-41 20 1743,8 0 532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33:50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1248,'-3'-1'8383,"5"6"-7550,2 7-739,0 0 1,-1-1-1,-1 1 1,0 1-1,0 20 1,3 22 383,5 16-205,3 17-162,-3-27-148,-7-50 124,-2-9-45,0 1 1,-1-1-1,1 0 1,-1 1-1,1-1 1,-1 1-1,0-1 0,0 3 1,3 3 235,-1 1-3873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5T00:33:51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56 640,'0'-1'119,"0"1"0,0 0 0,0-1 0,0 1 0,0-1 0,0 1 0,0-1 0,0 1 0,0 0 0,0-1 0,-1 1 0,1 0 0,0-1 0,0 1 0,0-1 0,-1 1 0,1 0 0,0-1 0,-1 1 0,1 0 0,0 0 0,0-1 0,-1 1 0,1 0 0,-1 0 0,1-1 0,0 1 0,-1 0 0,0 0 0,-13-2 2165,13 2-2325,0 0 452,1 0-379,0 0 0,-1-1 0,1 1 0,0 0 1,0 0-1,0-1 0,-1 1 0,1 0 0,0 0 1,0-1-1,0 1 0,-1 0 0,1 0 0,0 0 0,-1 0 1,1-1-1,0 1 0,0 0 0,-1 0 0,1 0 0,0 0 1,-1 0-1,1 0 0,0 0 0,-1 0 0,1 0 1,0 0-1,-1 0 0,1 0 0,0 0 0,0 0 0,-1 0 1,1 0-1,0 0 0,-1 1 0,-10 2 676,11-3-651,0 0 0,-1 0-1,1 0 1,0 0 0,0 0-1,0 0 1,0 0 0,0 1-1,0-1 1,0 0 0,0 0-1,0 0 1,0 0 0,0 0-1,0 1 1,0-1 0,-1 0-1,1 0 1,0 0 0,0 0-1,0 0 1,0 1 0,0-1-1,0 0 1,1 0 0,-1 0-1,0 0 1,0 0 0,0 1-1,0-1 1,0 0-1,0 0 1,0 0 0,0 0-1,0 0 1,0 0 0,0 1-1,0-1 1,0 0 0,1 0-1,-1 0 1,0 0 0,0 0-1,0 0 1,0 0 0,0 0-1,0 0 1,1 0 0,-1 0-1,0 1 1,13 2 524,18 0-569,-20-4 51,1-1 1,-1 0-1,1-1 0,-1 0 1,0-1-1,21-9 0,20-7 17,-46 18-49,1 1 0,-1-1 0,1 1 0,-1 1 0,12-1 0,-18 1-41,1 0 0,-1 0 0,1 0 0,-1 0-1,0 0 1,1 0 0,-1 0 0,1 0 0,-1 0-1,1 0 1,-1 0 0,1 0 0,-1 0 0,0 1-1,1-1 1,-1 0 0,1 0 0,-1 0 0,0 1 0,1-1-1,-1 0 1,0 1 0,1-1 0,-1 0 0,0 1-1,0-1 1,1 0 0,-1 1 0,0-1 0,0 0-1,1 1 1,-1-1 0,0 1 0,0-1 0,0 1 0,0-1-1,0 0 1,0 1 0,0-1 0,0 1 0,0-1-1,0 1 1,0-1 0,0 1 0,0-1 0,0 0-1,0 1 1,0 0 0,-1 1-173,-2 22-2697,-2-9-880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7:46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168 336 4576,'0'0'120,"0"-1"1,0 1-1,0 0 1,1 0-1,-1 0 1,0 0-1,0-1 1,0 1-1,0 0 1,0 0-1,1 0 1,-1-1-1,0 1 0,0 0 1,0 0-1,0-1 1,0 1-1,0 0 1,0 0-1,0-1 1,0 1-1,0 0 1,0 0-1,0-1 1,0 1-1,0 0 1,0 0-1,0-1 1,0 1-1,0 0 0,0 0 1,0-1-1,0 1 1,-1 0-1,1 0 1,-9 2 1286,-13 12-1274,6-1 45,1 1 0,1 1 0,0 0 0,1 1 0,1 0 0,0 1 0,-14 27 0,24-38-120,-1 0 0,0 0 0,1 1 0,-2 9 0,4-14 3,-1 1 1,1-1-1,0 0 0,0 1 0,0-1 0,0 0 1,0 1-1,0-1 0,0 0 0,1 1 0,-1-1 1,1 0-1,0 1 0,0-1 0,1 2 0,-2-3-27,1-1 0,-1 1-1,1-1 1,-1 1 0,1-1-1,-1 1 1,1-1 0,-1 1-1,1-1 1,-1 0 0,1 1-1,-1-1 1,1 0 0,0 0-1,-1 1 1,1-1 0,0 0-1,-1 0 1,1 0 0,-1 0-1,1 0 1,0 0 0,-1 0-1,2 0 1,0 0 30,1-1 0,-1 1 0,0-1 0,0 0 0,0 0 0,0 0-1,3-2 1,2-2 132,0 0 0,11-11 1,2-4 56,-2-2 1,24-35-1,-28 37-149,-3 3-28,0 0 1,-1-1 0,-1-1 0,-1 0-1,-1 0 1,8-33 0,-8 20-85,-2 0 0,-1 0 1,0-48-1,-8-2-1058,4 82 1042,0 0 0,0-1 0,0 1 1,0-1-1,0 1 0,0-1 1,-1 1-1,1-1 0,0 1 0,0-1 1,0 1-1,-1-1 0,1 1 1,0 0-1,0-1 0,-1 1 1,1-1-1,0 1 0,-1-1 0,1 1 9,-1 0-1,1 1 0,0-1 0,0 0 0,-1 0 0,1 0 1,0 0-1,0 0 0,-1 0 0,1 0 0,0 1 0,0-1 1,0 0-1,-1 0 0,1 0 0,0 1 0,0-1 0,0 0 1,0 0-1,-1 0 0,1 1 0,0-1 0,0 0 0,0 0 1,0 1-1,0-1 0,0 0 0,0 1 0,-2 4-52,1 0-1,1 1 1,-1-1 0,1 9-1,-1-3 70,0 23 208,1 0 1,2 0-1,1-1 1,1 1-1,2-1 1,11 35 0,5 25 867,-22-92-1082,1-1-160,-1 1 1,0 0-1,0 0 1,1 0-1,-1 0 1,0 0-1,1 0 1,-1-1 0,1 1-1,-1 0 1,1 0-1,0 0 1,-1-1-1,1 1 1,0 0-1,-1-1 1,2 2 0,6 2-1756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7:47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5 3808,'-3'-1'629,"-1"0"0,0 0 1,0 1-1,0-1 0,0 1 0,0-1 1,0 1-1,1 0 0,-1 1 0,0-1 1,0 1-1,-5 1 0,4 0-394,0 0 1,0 0-1,1 0 0,-1 1 1,1 0-1,-1-1 0,1 2 0,-5 4 1,0 1-215,1 0 0,1 0 1,0 1-1,0 0 1,1 0-1,0 1 0,-5 13 1,9-19 24,1-1 0,0 1 1,0-1-1,0 1 0,1-1 0,-1 1 1,1-1-1,0 1 0,0 0 0,1-1 1,0 1-1,0-1 0,2 8 0,-3-10 3,1 0 0,-1 0-1,1 0 1,0 0-1,0 0 1,0-1 0,0 1-1,0 0 1,1 0 0,-1-1-1,0 1 1,1-1-1,-1 1 1,1-1 0,-1 1-1,1-1 1,0 0-1,0 0 1,0 0 0,-1 0-1,1 0 1,0 0 0,0-1-1,0 1 1,0-1-1,1 1 1,-1-1 0,0 0-1,0 1 1,3-2 0,-1 1-3,-1-1 1,1 0 0,0-1 0,-1 1-1,0-1 1,1 1 0,-1-1 0,0 0-1,0 0 1,0 0 0,0-1 0,0 1-1,-1-1 1,1 0 0,-1 1 0,1-1-1,-1 0 1,0 0 0,1-4 0,6-9 48,-1 1 0,9-28 0,-17 43-94,18-55-519,-16 51 213,-2 6 35,-1 8 259,2-1 118,-1-1 1,1 1 0,1-1-1,-1 1 1,1-1-1,7 17 1,-7-21-28,0 0 0,0 0 0,0 0 0,0 0 0,1 0 0,-1-1-1,1 1 1,0-1 0,0 0 0,1 0 0,-1 0 0,1 0 0,-1 0 0,1-1 0,6 4 0,-3-4-556,0 1 1,1-1 0,9 2-1,24-1-6561,-19-3 3667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7:49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1047 4160,'0'0'9,"-7"4"1571,13-3 388,-5-2-1819,0 1-1,0 0 1,0-1 0,0 1-1,1 0 1,-1-1-1,-1 1 1,1-1 0,0 0-1,0 1 1,0-1-1,0 0 1,0 0 0,1-1-1,12-15 390,-11 12-361,15-21 247,-1 0-1,-2-2 1,19-45-1,12-21-266,54-61 17,-12 22-157,-71 105 179,-2-1 0,21-58-1,0-37 496,-30 99-584,-2 0 1,-1-1-1,0-27 0,-3 47-118,0 1 1,-1-1-1,-2-10 0,3 15-34,0-1 0,-1 1-1,1-1 1,-1 1 0,1-1-1,-1 1 1,0-1 0,0 1-1,0 0 1,0-1 0,0 1-1,0 0 1,0 0 0,0-1 0,0 1-1,0 0 1,-2-1 0,2 2 22,1 0 0,-1 0 1,1-1-1,-1 1 1,1 0-1,-1 0 0,1 0 1,-1 0-1,0 0 1,1 0-1,-1 0 0,1 0 1,-1 0-1,1 0 1,-1 0-1,1 0 0,-1 0 1,1 0-1,-1 1 1,0-1-1,-4 3-30,1-1 0,0 1 1,-1 0-1,1 0 0,0 0 0,0 0 0,1 1 1,-1 0-1,1-1 0,0 1 0,0 1 0,-3 4 1,-6 11 30,-12 30 0,24-49 21,-24 60 263,2 0-1,3 2 0,-15 94 1,30-131-144,2 1 1,0 0-1,2-1 1,1 1-1,1 0 1,1-1-1,1 1 1,12 38-1,-14-60 0,-1 0-1,1 0 1,0 0-1,1 0 1,-1 0-1,5 6 1,-6-10-64,0 0-1,0 1 1,0-1 0,0 0 0,0 0 0,0 0 0,1 0-1,-1-1 1,0 1 0,0 0 0,1 0 0,-1-1-1,0 1 1,1-1 0,-1 1 0,1-1 0,-1 1 0,1-1-1,-1 0 1,1 0 0,-1 0 0,1 0 0,-1 0 0,1 0-1,-1 0 1,1-1 0,-1 1 0,1 0 0,1-1-1,8-5 69,0 0 0,0-1-1,-1 0 1,0-1 0,15-14-1,-7 7-61,34-30 115,58-43-404,-93 77-395,-19 13 559,0 1-1,1 0 0,-1 0 0,1 0 0,0 0 0,-1 4 0,0-3 31,-1 8 53,0 0 0,0 0 0,1 0 0,1 1 0,0-1 0,0 1 0,1-1 0,1 1 0,0-1 0,1 0-1,0 1 1,1-1 0,8 22 0,-9-30 34,-1-1 0,2 1-1,-1 0 1,0-1 0,1 0 0,4 5 0,-6-7-26,0 0 0,0 0 0,0 0 0,0-1 0,0 1 0,0 0 0,0-1 0,0 1 0,0 0 0,0-1 0,0 0 0,0 1 0,1-1 0,-1 0 0,0 1 0,0-1 0,1 0 0,-1 0 0,0 0 0,0 0 0,1 0 0,-1 0 0,0-1 0,2 1 0,6-5 53,0-1-1,-1 0 1,1 0-1,-1 0 0,-1-1 1,9-10-1,-16 17-77,15-15 79,0 0 0,-1-1 0,20-32 0,43-60 142,-45 66-160,41-72 0,-54 76-62,-2 0 0,-1-2 0,14-57 0,-11 34-410,-18 53-9,-7 12 18,-7 14 31,-6 21 207,2 0 0,-15 45 0,15-36 156,0-2 50,1 1 0,3 1-1,2 0 1,-11 91 0,22-132-11,-1 1 22,1 1-1,0-1 0,0 0 0,2 11 0,-2-17-37,0 1-1,0-1 0,0 1 0,0 0 0,0-1 0,1 1 0,-1-1 1,0 1-1,0-1 0,1 1 0,-1-1 0,0 0 0,0 1 0,1-1 1,-1 1-1,0-1 0,1 1 0,-1-1 0,1 0 0,-1 1 0,0-1 0,1 0 1,-1 0-1,1 1 0,-1-1 0,1 0 0,-1 0 0,1 1 0,-1-1 1,1 0-1,-1 0 0,1 0 0,0 0 0,-1 0 0,1 0 0,-1 0 1,1 0-1,-1 0 0,1 0 0,0-1 0,2 1 34,-1-2 1,1 1-1,-1 0 1,0 0-1,0-1 1,3-2-1,-3 3 3,71-63 406,-21 17-425,-30 29-10,-1-1 1,-1 0-1,-1-2 1,26-35-1,-15 6-76,46-105-1,-62 125 4,7-15 35,-2-2 0,21-81-1,-25 72-634,-15 56 631,0 0 1,0 0-1,0 0 1,0 0-1,-1 0 1,1 0-1,0 0 1,0 0-1,0 0 1,0 0-1,0 0 0,0 0 1,0 0-1,0 0 1,0 0-1,0 0 1,0 0-1,0 0 1,-1 0-1,1 0 1,0 0-1,0 0 1,0 0-1,0 0 1,0 0-1,0 0 1,0 0-1,0-1 1,0 1-1,0 0 1,0 0-1,0 0 0,-9 15-255,-52 150-75,-19 42 229,62-164 252,1 0-1,-20 87 1,34-119-66,1 0 1,1 1-1,0 0 1,0-1-1,1 1 1,1 0-1,0-1 1,0 1-1,1-1 1,1 1-1,0-1 1,0 0-1,1 0 1,9 16-1,-12-24-26,1 0 0,0-1 0,0 1 0,0 0 0,0-1 0,0 1 0,1-1 0,-1 0 0,1 0 0,-1 0 0,1 0 0,0 0 0,0 0 0,0-1 0,0 0 0,0 1 0,0-1 1,0 0-1,0 0 0,5 0 0,-3-1 9,1 0 1,-1 0-1,1-1 1,-1 1-1,0-1 1,1-1-1,-1 1 1,0-1-1,0 0 1,0 0-1,8-4 1,-3-1 32,1 1 1,-1-2-1,0 1 1,-1-2-1,0 1 1,8-10-1,45-62-73,-57 71 19,0 1-1,-1-1 1,6-14-1,-5 11 29,-4 10-82,0 0 0,-1 0 0,1-1 0,-1 1 0,1 0 0,-1 0 0,0 0 0,1 0 0,-2-3 0,1 5 9,0-1 0,0 1 0,0-1 0,0 1 0,0 0 0,0-1 1,0 1-1,0 0 0,-1-1 0,1 1 0,0 0 0,0-1 0,0 1 0,-1 0 0,1 0 0,0-1 0,-1 1 0,1 0 0,0 0 1,0-1-1,-1 1 0,1 0 0,-1 0 0,0-1-4,0 1 0,0 0 0,0 0 0,0 0 0,0 0 0,0 0 0,0 0 0,1 0 0,-1 1 0,0-1 0,0 0-1,0 0 1,0 1 0,-1 0 0,-2 0 2,1 1 0,-1 0 0,0 1 0,1-1 0,-1 1 0,1-1 0,0 1 0,0 0 0,0 0 0,0 0 0,1 1 0,-1-1 0,1 1 0,0-1 0,0 1 0,0 0 0,-2 4 0,2-1 48,0 0 1,0 0-1,1 0 0,0 0 1,0 0-1,1 0 1,0 0-1,0 0 1,2 11-1,0-6 57,0 0 0,1-1 0,0 0 0,1 0-1,9 20 1,-11-27-44,1 0-1,-1 0 1,1-1 0,-1 1-1,1 0 1,0-1 0,0 1-1,1-1 1,-1 0-1,1 0 1,-1 0 0,1-1-1,0 0 1,0 1 0,0-1-1,1 0 1,6 2-1,-6-4 1,0 1 0,1-1 0,-1 0-1,0-1 1,0 1 0,0-1-1,0 0 1,0 0 0,7-3 0,1-1-91,1 0 1,12-8-1,-14 7-1391,-1-1-1,0-1 0,0 0 0,-1-1 0,12-12 0,-22 21 1257,0-1 0,0 1 0,1-1-1,-1 1 1,0-1 0,0 0-1,0 1 1,0-1 0,0 1 0,0-1-1,0 1 1,0-1 0,0 1 0,0-1-1,0 1 1,0-1 0,-1 1 0,1-1-1,0 1 1,0-1 0,-1 1 0,1-1-1,0 1 1,-1-1 0,0-1-196,1-2-1012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0:33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202 526 4992,'1'0'154,"-1"0"0,1-1 0,0 1 0,-1-1 1,1 1-1,-1-1 0,0 1 0,1 0 0,-1-1 0,1 0 1,-1 1-1,0-1 0,1 1 0,-1-1 0,0 1 0,0-1 0,1 0 1,-1 1-1,0-1 0,0 1 0,0-1 0,0 0 0,0 1 1,0-1-1,0 0 0,0 1 0,0-1 0,0 0 0,0 1 0,0-1 1,0 0-1,0 1 0,-1-1 0,1 1 0,0-1 0,-1 1 1,1-1-1,0 0 0,-1 1 0,1-1 0,-1 0 0,0 0-60,0 1 0,0-1 0,0 0 0,0 1 0,0-1 0,0 1 0,0-1 0,0 1 0,0-1 0,0 1 0,0 0 0,0 0-1,0-1 1,0 1 0,0 0 0,0 0 0,0 0 0,0 0 0,0 0 0,0 0 0,-2 1 0,-24 7 453,25-8-542,-4 3 21,0 0-1,0 0 1,1 0 0,-1 1 0,1 0 0,-1 0-1,1 0 1,-4 5 0,-6 7 4,-13 19-1,23-28-11,-2 2-2,1-1 0,1 2 0,0-1 0,0 1 0,0-1 0,2 1 0,-1 0 0,1 1 0,-3 18 0,5-24 35,1 0 1,-1 0-1,1 0 0,0 0 1,0 0-1,1 0 0,0-1 1,0 1-1,0 0 0,0 0 1,1-1-1,0 1 0,0 0 1,0-1-1,0 0 0,1 1 1,-1-1-1,1 0 0,0 0 1,1-1-1,-1 1 1,1-1-1,5 5 0,-5-5 34,1 0-1,1 0 1,-1-1 0,0 1-1,0-1 1,1 0-1,0-1 1,-1 1-1,1-1 1,0 0 0,-1-1-1,1 1 1,0-1-1,0 0 1,0 0-1,-1-1 1,7-1 0,-7 1-28,-1 0 0,1-1 0,-1 1 0,1-1 0,-1 0 0,0 0 0,0 0 0,0-1 1,0 1-1,0-1 0,-1 0 0,1 0 0,-1-1 0,1 1 0,-1-1 0,-1 1 0,1-1 0,0 0 0,-1 0 1,0 0-1,4-8 0,-3-1 55,1 1 0,-1-1 1,-1 0-1,0 0 0,0-19 1,-2 23-140,-1-1 0,1 1 0,-1 0 0,-1-1 0,0 1 0,0 0 1,-1 0-1,-6-13 0,6 16-151,-1 1 1,0-1-1,0 1 1,-6-6-1,1 0-348,8 10 500,1 1 0,-1-1 0,1 1 0,-1-1 0,1 1 0,-1 0-1,1-1 1,-1 1 0,1 0 0,-1-1 0,0 1 0,1 0-1,-1 0 1,1 0 0,-1-1 0,0 1 0,1 0 0,-1 0-1,0 0 1,1 0 0,-1 0 0,1 0 0,-1 0 0,0 0 0,1 1-1,-1-1 1,0 0 0,1 0 0,-1 0 0,1 1 0,-1-1-1,1 0 1,-1 1 0,1-1 0,-1 0 0,1 1 0,-1-1-1,1 1 1,-1-1 0,1 1 0,-1 0 0,1-1 29,0 1 0,0-1 0,0 0 0,0 0 0,0 0 0,0 1 0,0-1 0,0 0 0,0 0 0,0 0 0,0 1 0,0-1 0,0 0 0,0 0 1,0 0-1,0 1 0,0-1 0,0 0 0,0 0 0,0 0 0,1 0 0,-1 1 0,0-1 0,0 0 0,0 0 0,0 0 0,0 0 0,1 0 0,-1 0 0,0 1 0,0-1 0,0 0 0,0 0 0,1 0 0,-1 0 0,0 0 0,0 0 1,0 0-1,1 0 0,-1 0 0,0 0 0,0 0 0,0 0 0,1 0 0,-1 0 0,0 0 0,0 0 0,1 0 0,7-4 320,-8 4-294,3-2 67,12-7 489,0-1 0,24-22 0,87-99 673,-99 102-1075,0-2 1,26-40-1,30-73 94,-53 88-154,-30 55-92,14-19-218,-14 19 168,0 1 1,0-1 0,0 1 0,1 0-1,-1-1 1,0 1 0,0-1-1,1 1 1,-1 0 0,0-1 0,1 1-1,-1 0 1,0 0 0,1-1 0,-1 1-1,1 0 1,-1 0 0,1-1-1,-1 1 1,0 0 0,1 0 0,-1 0-1,1 0 1,-1 0 0,1 0 0,-1 0-1,1 0 1,-1 0 0,1 0 0,-1 0-1,0 0 1,1 0 0,-1 0-1,1 0 1,-1 0 0,1 0 0,-1 0-1,1 1 1,-1-1 0,0 0 0,1 0-1,-1 1 1,1-1 0,1 4-28,0 0 0,0-1 1,0 1-1,0 0 0,-1 0 0,1 0 1,-1 0-1,0 0 0,0 8 0,2 41-83,-3-45 97,-2 33 13,-1-1 1,-11 50-1,7-48 27,-70 289 88,-98 187 523,169-502-449,-1 0 1,-1 0 0,-13 20-1,19-33-121,1-1 0,-1 1 0,0-1 0,0 0 0,0 1-1,-1-1 1,1 0 0,-4 2 0,6-4-27,-1 0-1,0 1 1,0-1-1,0 0 1,0 0 0,0 1-1,0-1 1,0 0-1,0 0 1,0 0-1,0 0 1,0 0 0,0-1-1,0 1 1,0 0-1,0 0 1,1-1 0,-1 1-1,0 0 1,0-1-1,0 1 1,0-1-1,0 1 1,1-1 0,-1 0-1,0 1 1,1-1-1,-1 0 1,0 1 0,1-1-1,-1 0 1,0-1-1,-5-5 54,0-1-1,1-1 1,0 1-1,0-1 1,1 0-1,0 0 0,0 0 1,1 0-1,1-1 1,0 1-1,-2-14 1,3 14-9,0 0 1,1 0-1,0 0 0,1 0 1,0 0-1,0 0 1,1 1-1,0-1 1,0 0-1,1 1 1,0 0-1,1-1 1,4-7-1,2 1-33,1 0 0,1 0-1,1 2 1,-1-1-1,2 2 1,0 0 0,0 0-1,33-18 1,-17 13-54,2 1-1,0 2 1,60-19-1,-73 28-179,0 0-1,0 1 1,0 1 0,32-1-1,-37 5-1235,-1 0 1,16 3-1,6 3-1213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7:50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19 690 3136,'-18'7'1029,"20"-3"1781,2-12 231,-2 3-2812,0-1 1,1 1-1,0 0 1,0 0-1,0 0 1,1 0 0,-1 1-1,6-5 1,13-19 418,-9 10-256,72-112 576,-8-30-525,-58 113-471,-2 8 28,12-48 1,-20 57 242,7-49 0,-17 58-524,1 21 263,0 0 0,0 0 0,0-1 0,0 1 0,0 0 0,0 0 0,0 0 0,0-1 0,0 1 0,-1 0 0,1 0 0,0 0-1,0-1 1,0 1 0,0 0 0,0 0 0,-1 0 0,1 0 0,0-1 0,0 1 0,0 0 0,-1 0 0,1 0 0,0 0-1,0 0 1,0 0 0,-1 0 0,1 0 0,0 0 0,-1 0-19,0 0 0,0 0-1,1 0 1,-1 1 0,0-1 0,0 0-1,1 1 1,-1-1 0,1 1 0,-1-1-1,0 1 1,1-1 0,-1 1-1,0 0 1,-4 6-132,0-1 0,0 1 1,1 0-1,0 0 0,-5 15 0,-25 65 137,-24 97 1,50-156 142,-1 5 56,1-1 1,2 2-1,2-1 0,0 1 1,3-1-1,1 1 0,5 45 1,-4-67-12,1-1 1,0 1 0,1 0 0,1-1 0,-1 1-1,2-1 1,0 0 0,0-1 0,13 21 0,-16-30-110,-1 1 0,1 0 0,-1 0 0,1-1 0,0 1 0,0 0 0,-1-1 0,1 0 0,0 1 0,0-1 0,1 0 0,-1 0 1,0 0-1,0-1 0,0 1 0,1 0 0,-1-1 0,0 1 0,1-1 0,-1 0 0,0 0 0,1 0 0,-1 0 0,0 0 0,1-1 1,-1 1-1,0-1 0,4-1 0,7-3 31,0-1 0,-1-1 0,0 0 1,0 0-1,0-2 0,-1 1 0,0-1 0,11-13 0,1-4 129,-1-1-1,21-34 0,-40 56-228,0 1-1,0-1 0,0 0 1,-1 0-1,0 0 0,0 0 1,2-9-1,-4 13 5,1-1 0,-1 1 0,0 0 0,0 0 0,1-1 0,-1 1 0,0 0 0,0-1 0,-1 1 0,1 0 0,0 0 0,0-1-1,-1 1 1,1 0 0,0 0 0,-1-1 0,1 1 0,-1 0 0,0 0 0,1 0 0,-3-2 0,2 2-10,0 0-1,-1 0 1,1 0 0,-1 0 0,1 0-1,-1 1 1,0-1 0,1 0 0,-1 1-1,0 0 1,1-1 0,-1 1 0,0 0-1,-2 0 1,-3 0 1,-1 0-1,1 1 1,0 0-1,-1 1 1,1-1-1,-9 4 1,10-2 81,0 0 0,0 0-1,0 1 1,0 0 0,1 0 0,-1 0 0,1 1 0,0-1 0,0 1 0,1 0 0,0 1-1,0-1 1,0 1 0,0 0 0,1 0 0,0 0 0,0 0 0,-2 8 0,4-10 2,-1 1 0,1-1 1,0 1-1,0 0 0,0-1 0,1 1 1,0 0-1,0-1 0,0 1 1,0 0-1,1 0 0,0-1 1,0 1-1,0 0 0,0-1 0,1 1 1,0-1-1,0 0 0,0 1 1,0-1-1,1 0 0,-1 0 1,1-1-1,0 1 0,0 0 0,6 4 1,-3-4-9,0 0-1,0 0 1,0-1 0,1 1 0,-1-1-1,1-1 1,0 1 0,0-1 0,0-1-1,0 1 1,0-1 0,1 0 0,-1-1-1,0 0 1,0 0 0,14-2 0,-7 0-899,0-1 0,25-8-1,-18 4-2797,20-12 0,-17 9 460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7:51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22 4640,'-10'-12'3291,"17"11"655,11 2-2677,169-11 2046,94 19-2678,-149-5-1671,-99-4 458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7:51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18 6976,'-23'-17'3168,"23"22"-2752,5-5-320,-2 3-128,7-3 96,4 9-32,7-9-5664,11 3 3104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7:52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59 3328,'0'-11'665,"0"7"38,0 0 1,-1 0-1,2 0 1,-1-1 0,0 1-1,1 0 1,0 0 0,0 0-1,2-6 1,-3 10-692,0 0 0,0 0 0,0 0 0,0 0 0,0 0 0,0 0 0,1-1 0,-1 1 0,0 0-1,0 0 1,0 0 0,0 0 0,0 0 0,0 0 0,0 0 0,0 0 0,0 0 0,0 0 0,0 0 0,0 0 0,0 0 0,0 0 0,0 0 0,0 0 0,1 0 0,-1 0 0,0 0 0,0 0 0,0 0-1,0 0 1,0 0 0,0 0 0,0 0 0,0 0 0,0 0 0,0 0 0,0 0 0,0 0 0,0 0 0,0 0 0,0 0 0,0 0 0,1 0 0,-1 1 0,0-1 0,0 0 0,0 0 0,0 0 0,0 0-1,0 0 1,0 0 0,0 0 0,0 0 0,0 0 0,0 0 0,0 0 0,0 0 0,0 0 0,0 0 0,0 0 0,0 0 0,0 1 0,0-1 0,2 8 384,1 10 178,-2-17-517,1 39 768,0 0 1,-3 0-1,-7 51 0,-20 110 667,10-92-1107,-9 70 693,23-167-3000,9-29-7329,4 4 6499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7:52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19 211 4576,'-16'-24'1450,"13"16"-868,3 2 153,0 1 1,1-1 0,-1 0 0,1 0-1,3-9 1,-4 13-545,1-1 1,1 1-1,-1 0 1,0-1-1,1 1 1,-1 0-1,1 0 1,-1 0-1,1 0 1,0 1-1,0-1 1,0 0-1,0 1 0,0-1 1,0 1-1,5-3 1,23-8 547,0 1-1,42-10 1,64-7-198,-50 15-226,159-1-1,-208 15-255,1 0-5408,-25-1 2800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7:5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5152,'-1'0'60,"1"0"0,-1 0 0,1 0-1,-1 0 1,1 0 0,0 0 0,-1 0 0,1 0 0,-1 0 0,1 0 0,-1 0 0,1 0 0,-1 1 0,1-1-1,-1 0 1,1 0 0,0 0 0,-1 1 0,1-1 0,-1 0 0,1 0 0,0 1 0,-1-1 0,1 0-1,0 1 1,-1-1 0,1 0 0,0 1 0,0-1 0,-1 1 0,1-1 0,0 0 0,0 1 0,0-1 0,-1 1-1,1-1 1,0 1 0,0-1 0,0 1 0,0-1 0,0 1 0,0-1 0,0 0 0,0 1 0,0 0 0,0 5 42,-23 168 5168,13-90-4118,-1-22-313,-2-1 0,-25 67 0,-10 44 323,42-147-1054,2-12 118,1 1 1,0 0-1,0 16 1,3-30-213,0-1 0,0 1 0,0 0 0,0 0 0,0 0 0,0-1 0,1 1 0,-1 0 0,0 0 0,0 0 0,0 0 0,0-1 0,1 1 0,-1 0 0,0 0 0,0 0 0,1 0 0,-1 0 0,0 0 0,0-1 0,0 1 0,1 0 0,-1 0 0,0 0 0,0 0 0,1 0 0,-1 0 0,0 0 0,0 0 0,1 0 0,-1 0 0,0 0 0,0 0 0,1 0 0,-1 1 0,0-1 0,0 0 0,0 0 0,1 0 1,-1 0-1,0 0 0,0 0 0,0 0 0,1 1 0,-1-1 0,0 0 0,0 0 0,0 0 0,0 1 0,1-1 0,-1 0 0,0 0 0,0 0 0,0 1 0,0-1 0,0 0 0,0 0 0,0 1 0,0-1 0,0 0 0,0 0 0,0 0 0,0 1 0,0-1 0,0 0 0,0 0 0,0 1 0,0-1 0,0 1 0,15-15 190,-2-1-1,17-21 1,-15 16-238,20-19 1,-20 25 13,28-26-50,-39 36 20,1 1 0,-1 0 1,1 0-1,0 0 0,0 1 0,0 0 0,0 0 0,7-2 0,-11 4 33,0 0 0,-1 0-1,1-1 1,0 1 0,-1 0-1,1 0 1,0 0 0,-1 0-1,1 1 1,0-1 0,0 0-1,-1 0 1,1 0-1,0 0 1,-1 1 0,1-1-1,-1 0 1,1 1 0,0-1-1,-1 1 1,1-1 0,-1 0-1,1 1 1,0 0 0,0 0-8,0 1 1,0-1 0,0 1 0,-1 0 0,1-1-1,0 1 1,-1-1 0,1 1 0,0 3 0,0 3 18,-1 0 0,0 1 0,-1 11 1,-4 79 846,-6 56-2,10-146-805,0-6-49,0 1 0,1-1 0,0 1 0,0 0 0,0-1 0,0 1 0,1 5 0,-1-9-83,0 0 0,1 0-1,-1 1 1,0-1 0,0 0-1,1 0 1,-1 0 0,0 0-1,0 0 1,1 1-1,-1-1 1,0 0 0,0 0-1,1 0 1,-1 0 0,0 0-1,0 0 1,1 0 0,-1 0-1,0 0 1,0 0 0,1 0-1,-1 0 1,0 0 0,1 0-1,-1 0 1,0 0-1,0-1 1,1 1 0,-1 0-1,0 0 1,0 0 0,1 0-1,-1 0 1,0-1 0,0 1-1,0 0 1,1 0 0,-1 0-1,0-1 1,0 1-1,0 0 1,14-17-4254,3-5 1366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7:54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20 3904,'-5'-19'8192,"2"27"-6320,-13 65 210,-11 38 107,14-63-1570,-7 52 0,6-5-91,13-83-439,1-8-22,0 0 0,0-1 0,-1 1 0,0 0 0,0-1 0,-1 6 0,1-7-46,0 0 0,0-1 0,-1 1 0,1-1 1,0 1-1,0-1 0,-1 0 0,1 0 0,-1 1 0,1-1 0,-1 0 0,0 0 1,1 0-1,-1-1 0,0 1 0,-2 1 0,-57 26-144,43-20 139,1 1 0,0 0 0,-18 13 0,35-22-16,0 0 0,0 0 0,0 1 0,0-1 0,0 0 0,-1 0 0,1 0 0,0 0 0,0 0 0,0 0 0,0 1 0,0-1-1,0 0 1,0 0 0,0 0 0,0 0 0,0 1 0,-1-1 0,1 0 0,0 0 0,0 0 0,0 0 0,0 1 0,0-1 0,0 0 0,0 0-1,0 0 1,0 0 0,0 1 0,1-1 0,-1 0 0,0 0 0,0 0 0,0 0 0,0 1 0,0-1 0,0 0 0,0 0 0,0 0 0,0 0-1,0 0 1,1 1 0,-1-1 0,0 0 0,0 0 0,0 0 0,0 0 0,0 0 0,1 0 0,-1 0 0,0 0 0,0 0 0,0 1 0,0-1 0,1 0-1,-1 0 1,0 0 0,0 0 0,0 0 0,1 0 0,12 4 122,22 2 61,1-1 0,39 0 0,-68-5-255,6 0 46,0 0 0,-1-1 0,1 0-1,24-6 1,-33 6-549,-1-1-1,1 0 0,-1 0 1,0-1-1,0 1 1,0-1-1,0 1 0,0-1 1,0 0-1,-1 0 0,0 0 1,1-1-1,-1 1 1,2-4-1,4-9-1493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7:54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14 162 7456,'-13'-25'3392,"18"16"-2944,0 3 1312,3 1-1056,5-7 768,11 4-832,2-9 127,6 10-447,13-9-192,0 8-64,13-4 192,-3 4-128,3-4 96,-5 9-128,-3-6-5119,-9 4 2719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7:55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65 3648,'0'-2'187,"-1"0"1,1 0-1,0 0 0,0 0 1,0-1-1,1 1 0,-1 0 1,1 0-1,-1 0 1,1 0-1,-1 0 0,1 0 1,0 0-1,0 0 0,0 0 1,0 0-1,1 0 1,-1 0-1,0 1 0,2-2 1,-3 2-177,5-5 976,7-9 1943,-12 15-2905,0 0-1,0 0 1,0 0 0,1 0-1,-1 0 1,0 0-1,0 0 1,0 0-1,0 0 1,0 0-1,0 0 1,0 0-1,1 0 1,-1 0-1,0 0 1,0 0-1,0 0 1,0 0-1,0 0 1,0 0-1,0 0 1,1 0-1,-1 0 1,0 0-1,0 1 1,0-1-1,0 0 1,0 0 0,0 0-1,0 0 1,0 0-1,0 0 1,0 0-1,1 0 1,-1 0-1,0 1 1,0-1-1,0 0 1,0 0-1,0 0 1,0 0-1,0 0 1,1 13 449,-2 37 333,-3-1 1,-12 61-1,-33 95 456,42-179-1030,-5 32 1,11-49-140,0-1 1,1 0-1,0 1 0,0-1 0,1 1 1,0-1-1,4 17 0,-4-23-48,0 0 0,-1 1-1,1-1 1,0 1 0,1-1-1,-1 0 1,0 0 0,1 0 0,-1 1-1,1-2 1,-1 1 0,1 0 0,0 0-1,0 0 1,0-1 0,0 1-1,0-1 1,0 0 0,1 1 0,-1-1-1,0 0 1,1 0 0,-1 0 0,1-1-1,-1 1 1,1-1 0,-1 1-1,1-1 1,3 0 0,5-1 72,1 0 0,0 0 0,-1-1 1,1-1-1,12-5 0,4 0-87,-2 2-313,53-15 942,-69 17-1397,-1 1 0,0-2 0,11-5-1,-20 9 589,1 1-1,-1 0 0,1 0 0,-1-1 0,0 1 0,1 0 0,-1-1 1,1 1-1,-1 0 0,0-1 0,1 1 0,-1-1 0,0 1 0,1 0 1,-1-1-1,0 1 0,0-1 0,0 1 0,1-1 0,-1 1 0,0-1 0,0 1 1,0-1-1,0 1 0,0-1 0,0 1 0,0-1 0,0 1 0,0-1 1,0 0-1,0 1 0,0-1 0,0 1 0,0-1 0,-1 1 0,1-1 1,0 1-1,0 0 0,-1-1 0,1 1 0,0-1 0,0 1 0,-1-1 1,1 1-1,-1 0 0,1-1 0,0 1 0,-1 0 0,0-1 0,-8-4-2036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7:5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78 5568,'-22'-7'1786,"21"7"-1627,0 0 0,1 0-1,-1-1 1,0 1 0,1-1-1,-1 1 1,0-1 0,1 1-1,-1-1 1,1 1 0,-1-1-1,1 1 1,-1-1 0,1 0-1,-1 1 1,1-1 0,0 0-1,-1 1 1,1-2 0,8 4 4097,8 1-3516,1-1 0,-1-1 0,0-1 1,1 0-1,19-4 0,85-18 177,-47 7-724,90-9-86,-138 23-1386,-1 0 0,1 1 0,0 2 0,34 6 1,-49-6 629,0 1 0,14 6 0,-21-8 535,0 1-1,0 0 1,0 0 0,-1 0-1,1 1 1,-1-1-1,1 1 1,4 5 0,-7-7 67,0 1 0,0-1-1,-1 0 1,1 1 0,-1-1 0,1 0 0,-1 1 0,0-1 0,1 1 0,-1-1 0,0 1 0,0-1 0,0 0 0,0 4 0,-5 21-123,2-16 747,3-5-316,-1 0 1,0-1-1,1 1 0,0 0 1,0 0-1,1-1 0,-1 1 0,2 5 1,-1-9-151,-1 0-1,0 1 1,1-1 0,-1 1 0,1-1 0,0 0-1,-1 0 1,1 1 0,0-1 0,0 0 0,0 0-1,0 0 1,0 0 0,0 0 0,0 0 0,0 0-1,1 0 1,-1 0 0,0 0 0,0-1 0,1 1-1,-1-1 1,1 1 0,-1-1 0,0 1 0,1-1-1,-1 0 1,1 1 0,-1-1 0,3 0-1,0-1 37,0 0-1,-1 0 0,1 0 0,0 0 0,0-1 1,-1 1-1,1-1 0,-1 0 0,1 0 0,-1 0 0,0-1 1,0 1-1,0-1 0,0 0 0,0 0 0,-1 0 1,1 0-1,-1 0 0,0 0 0,0-1 0,2-3 0,-3 5-106,-1-1-1,1 1 0,-1-1 1,1 1-1,-1 0 1,0-1-1,0 1 0,0-1 1,0 1-1,0-1 0,-1 1 1,1-1-1,-1 1 0,1-1 1,-1 1-1,0 0 0,-2-4 1,1 1-53,-1 1 1,0-1-1,0 1 1,0 0-1,0 0 0,-1 1 1,-7-8-1,9 9-39,-1 1 0,1-1 0,-1 0 0,0 0 0,1 1 0,-1 0 0,0 0 0,0-1 0,0 2 0,0-1 0,0 0 0,0 0 0,0 1 0,-6 0 0,6 0-198,1 0 1,-1 1 0,0 0 0,1 0 0,-1-1 0,0 2 0,1-1 0,-1 0 0,1 0 0,0 1 0,-1-1 0,1 1 0,0 0 0,0 0 0,0 0 0,0 0 0,-2 3 0,-8 15-3362,7 4 1190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0:50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11 484 4640,'4'0'2474,"-4"0"-2389,0 0-1,1 0 1,-1 0-1,1 0 1,-1 0 0,1 0-1,-1 0 1,0 0-1,1 0 1,-1 0-1,1 0 1,-1-1-1,0 1 1,1 0-1,-1 0 1,1-1-1,-1 1 1,0 0-1,1 0 1,-1-1-1,0 1 1,0 0-1,1-1 1,-1 1-1,0-1 1,10-8 517,0 0 1,-2 0 0,1-1-1,-1-1 1,9-14 0,31-62 218,-28 48-74,-2 4-136,-1-1 1,16-47-1,-41 108-1273,-30 110 151,3 8 585,-40 204 780,67-289-785,-29 173 827,17-91 1472,39-273-288,8-57-2016,10 26-18,-30 134-44,8-30-54,31-110-3,28-31-85,-62 175 100,2-1 0,1 2 1,1 0-1,1 1 0,21-23 1,-29 38-38,-1 0 1,1 1 0,1 0-1,0 0 1,0 1 0,0 0-1,1 1 1,15-7 0,-22 12 50,-1 0 1,1-1 0,-1 1-1,1 0 1,0 1 0,-1-1-1,1 0 1,0 1 0,0 0-1,-1 0 1,1 0 0,0 1-1,0-1 1,-1 1 0,1 0-1,0 0 1,-1 0 0,1 0 0,-1 1-1,1 0 1,-1-1 0,0 1-1,0 0 1,0 1 0,0-1-1,0 0 1,0 1 0,0 0-1,-1-1 1,4 6 0,-2-1 21,0-1 1,-1 1 0,1 0-1,-2 0 1,1 0 0,-1 0 0,0 1-1,0-1 1,-1 1 0,1 9-1,-1 10 15,-3 41-1,2-65-5,-2 25 21,-1 0 1,-2 0-1,0-1 0,-2 0 1,-14 38-1,14-50 4,0 0 1,0 0-1,-2-1 0,1-1 0,-2 1 1,0-1-1,0-1 0,-2 0 0,1 0 0,-23 16 1,19-17 79,-1-2-1,0 0 1,0 0 0,-1-1 0,-25 7 0,12-6 15,-1-2 0,-45 5 0,74-12-160,0 1 1,0-1-1,0 0 0,0 1 0,0-1 0,1 1 0,-1-1 0,0 1 0,0 0 0,1 0 0,-1 0 0,0 0 1,1 0-1,-1 0 0,1 0 0,-1 0 0,-1 2 0,2 0 12,0-1-1,0 1 1,0-1-1,0 1 1,0 0-1,0-1 1,0 1-1,1 0 1,0 0-1,-1-1 1,1 1 0,0 4-1,1 5 37,1 0-1,0 0 1,0 0 0,1 0 0,0 0-1,1-1 1,1 1 0,0-1 0,0 0-1,1 0 1,1-1 0,8 11-1,-9-13 45,1-1-1,1 1 1,-1-1-1,1-1 0,0 0 1,1 0-1,-1-1 0,1 0 1,1 0-1,-1-1 1,0 0-1,1 0 0,0-1 1,0-1-1,0 0 0,0 0 1,0-1-1,0 0 1,0-1-1,14-1 0,-2-1 43,-1-1-1,0-2 1,0 0-1,-1-1 0,1-1 1,22-12-1,-19 7-77,0-1 1,-1-1-1,-1-1 0,34-29 0,25-21-117,-17 16 187,-62 46-121,-7 4 23,-7 3-52,10-4 52,-1 1 1,1 0 0,-1 0 0,0 0-1,1 0 1,0 1 0,-1-1 0,1 0-1,0 1 1,0 0 0,0 0 0,0-1-1,-4 6 1,-24 30-184,21-24 181,-3 4-28,0 1-1,1 0 0,-13 32 0,-13 61 38,32-92-17,1 1-1,0 0 1,0 37 0,4-53 39,0 1 1,0-1-1,1 1 0,-1-1 1,1 1-1,0-1 0,0 0 1,1 1-1,-1-1 0,1 0 1,0 0-1,0 0 0,0 0 1,1 0-1,3 4 0,-6-7-7,1-1-1,0 1 1,-1-1-1,1 1 1,0-1 0,-1 1-1,1-1 1,0 0-1,0 1 1,-1-1-1,1 0 1,0 1-1,0-1 1,0 0-1,-1 0 1,1 0-1,0 0 1,0 0-1,0 0 1,-1 0-1,1 0 1,0 0 0,0 0-1,0-1 1,-1 1-1,1 0 1,0 0-1,0-1 1,0 1-1,-1 0 1,1-1-1,0 1 1,-1-1-1,1 1 1,0-1-1,-1 1 1,1-1-1,-1 0 1,1 0 0,3-3 45,-1 1 0,0-1 1,0 0-1,0 0 1,4-9-1,12-32-18,25-93 0,-25 74 29,-19 63-66,6-18-191,15-35-1,-16 44 45,-2 9-4,-3 16-70,0-2 197,-1 31-28,0-12-25,2 0 0,0 0-1,9 42 1,-6-51 103,-3-14 5,1 0 0,1 0 0,4 14 0,-6-20-23,0-1 1,0 1-1,1-1 0,-1 0 1,1 0-1,0 1 1,-1-1-1,1 0 1,0-1-1,0 1 0,0 0 1,0-1-1,0 1 1,1-1-1,-1 1 0,0-1 1,3 1-1,-1-1 8,-1 0-1,0-1 0,1 0 0,-1 1 1,1-1-1,-1 0 0,6-1 0,4 0 32,-7 0-27,0 0 1,0 0-1,0-1 1,0 0-1,0 0 1,-1-1 0,1 1-1,5-5 1,8-2-96,-11 4 41,1 0 0,-1 0 0,0-1 0,-1-1 0,14-13 0,4-3 128,31-32-46,94-115 1,-144 161-58,1 1 1,0 0-1,0 1 1,0-1 0,1 1-1,1 1 1,-1 0-1,1 0 1,0 0 0,13-5-1,3-1-49,-16 8 9,-1 0 0,1 0 1,0 1-1,11-3 0,-17 5 65,0 1 0,-1-1 0,1 0 0,0 0 0,0-1 0,-1 1 0,1-1-1,-1 1 1,1-1 0,-1 0 0,5-4 0,-15 7-126,1 1-1,0 0 1,-9 3 0,8 0 70,0 0 0,0 0 0,1 0-1,0 1 1,0 0 0,1 0 0,-10 11 0,-36 55-95,44-60 151,-7 10-47,1 1 0,-17 39-1,27-54 20,1 1-1,0-1 0,1 1 1,-1-1-1,2 1 0,-1 0 1,1 0-1,1 0 1,0 0-1,0 0 0,2 14 1,-1-20 24,0 1 0,0-1 1,0 0-1,1 1 0,-1-1 1,1 0-1,0 0 0,-1 0 0,2 0 1,-1 0-1,0-1 0,0 1 1,1-1-1,3 3 0,-5-4 1,0 0 0,1 0-1,-1 0 1,1 0 0,0 0-1,-1-1 1,1 1 0,0 0-1,-1-1 1,1 0 0,0 1-1,0-1 1,-1 0-1,1 0 1,0 0 0,0 0-1,-1 0 1,1 0 0,0-1-1,0 1 1,-1 0 0,1-1-1,0 0 1,-1 1 0,1-1-1,-1 0 1,1 0 0,-1 0-1,3-2 1,2-1 45,-1-1 0,0 0 0,0 0 0,-1-1-1,1 1 1,-1-1 0,6-12 0,1-4-27,7-25 1,-14 34-21,26-67-21,43-81-1,-50 117-42,48-93-160,-49 88 183,-3-1 0,-1-1 0,-3-1 0,-2 0 0,-2-1-1,5-75 1,-16 91-503,0 36 517,0 1-1,0 0 0,0-1 0,0 1 1,0 0-1,0-1 0,0 1 1,0-1-1,0 1 0,-1 0 1,1-1-1,0 1 0,0 0 0,0-1 1,0 1-1,-1 0 0,1 0 1,0-1-1,0 1 0,-1 0 0,1 0 1,0-1-1,-1 1 0,1 0 1,0 0-1,0 0 0,-1-1 0,1 1 1,-1 0-1,1 0 0,0 0 1,-1 0-1,1 0 0,-1 0-9,-1 0 0,1 0 0,0 0 0,0 1-1,0-1 1,0 0 0,0 1 0,0-1 0,0 1 0,-2 1 0,-21 18-234,19-14 228,0 1 0,0 0 1,1 0-1,0 0 0,-3 8 0,1-2 12,-14 29-38,-26 84 1,3 50-110,37-146 162,1 1 0,1-1 0,2 1 0,1 0 0,1-1 0,8 55 0,-3-58 0,16 74 43,-18-90-10,1 0 1,0-1-1,0 1 1,1-1 0,1 0-1,11 18 1,-15-26-1,0 1 1,1-1-1,-1 0 1,1 1 0,-1-1-1,1-1 1,0 1-1,-1 0 1,1 0-1,0-1 1,0 0 0,0 0-1,0 0 1,1 0-1,-1 0 1,0 0 0,0-1-1,0 1 1,1-1-1,-1 0 1,0 0-1,1 0 1,-1-1 0,0 1-1,0-1 1,5-1-1,2-3 5,0 1-1,-1-1 0,0-1 0,0 0 1,-1 0-1,1 0 0,9-12 0,50-58 113,-65 72-150,66-84 127,38-45-152,-106 132 23,18-16-272,-19 16 259,1 1 0,-1 0-1,0-1 1,0 1 0,1 0-1,-1 0 1,0-1 0,1 1-1,-1 0 1,0 0 0,1 0-1,-1-1 1,0 1-1,1 0 1,-1 0 0,1 0-1,-1 0 1,0 0 0,1 0-1,-1 0 1,1 0 0,-1 0-1,1 0 1,-1 0-1,0 0 1,1 0 0,-1 0-1,1 0 1,-1 0 0,0 0-1,1 0 1,-1 1 0,0-1-1,1 0 1,-1 0 0,0 1-1,1-1 1,-1 0-1,0 0 1,1 1 0,-1-1-1,0 0 1,0 1 0,1-1-1,-1 0 1,0 1 0,0-1-1,0 0 1,1 1 0,-1-1-1,0 1 1,0-1-1,0 0 1,0 1 0,2 16-54,1 30 0,-1-8-12,0-15 72,-1-5 62,0 1 0,2-1 0,0 0 0,1 0 0,1 0 1,9 21-1,-13-39-38,-1 1-1,1-1 1,0 0 0,0 1 0,0-1 0,0 0 0,0 1-1,0-1 1,0 0 0,1 0 0,-1 0 0,0 0 0,1 0 0,-1-1-1,0 1 1,1 0 0,-1 0 0,1-1 0,-1 1 0,1-1 0,-1 0-1,1 1 1,0-1 0,-1 0 0,1 0 0,-1 0 0,1 0 0,0 0-1,-1 0 1,1 0 0,-1-1 0,3 0 0,5-1-9,-1-1 1,1-1-1,-1 1 0,13-9 1,-19 11-7,135-66 161,-84 43-140,-2-2 0,81-55 0,-129 80-13,-1-1 1,0 1-1,0-1 0,0 0 0,0 0 0,0 0 0,0 0 1,0 0-1,-1-1 0,1 1 0,-1 0 0,1-1 0,-1 1 1,0-1-1,0 0 0,1-4 0,-2 7-14,0-1 0,0 1 0,-1-1 0,1 1-1,0-1 1,-1 1 0,1-1 0,0 1 0,-1-1 0,1 1 0,-1 0 0,1-1 0,0 1-1,-1 0 1,1-1 0,-1 1 0,1 0 0,-1 0 0,1-1 0,-1 1 0,1 0 0,-1 0-1,1 0 1,-1 0 0,0-1 0,-20-1-182,13 2 139,0 2 0,1-1 0,-1 1 0,1 0 0,0 0 0,-1 1-1,-10 5 1,-46 29-144,53-30 182,1 2 1,0-1-1,0 1 1,1 1-1,0-1 1,-10 16 0,4-3 6,0 1-1,-10 26 1,20-40 9,1 0 0,0 0 0,0 1 0,1-1 0,0 1-1,1 0 1,0 0 0,1 0 0,0 0 0,0 12 0,1-21 16,0 1 0,0-1 1,0 0-1,1 0 0,-1 1 1,0-1-1,1 0 1,-1 1-1,1-1 0,-1 0 1,1 0-1,0 0 0,-1 0 1,1 1-1,0-1 0,0 0 1,0 0-1,0-1 0,0 1 1,0 0-1,0 0 1,0 0-1,0-1 0,0 1 1,0 0-1,0-1 0,1 1 1,-1-1-1,0 1 0,0-1 1,1 0-1,-1 1 1,0-1-1,1 0 0,-1 0 1,0 0-1,1 0 0,-1 0 1,0-1-1,3 1 0,2-2 12,0 1-1,0-1 1,0 0 0,0 0-1,0 0 1,-1-1-1,8-4 1,10-10 36,1 0 0,27-29 0,-46 41-63,14-14-3,-1-2-1,0 0 1,-2-1 0,0-1-1,-2 0 1,0-1 0,12-32-1,-23 49 17,5-11-433,-8 18 410,0 0 0,0 0-1,0 0 1,0 0 0,0-1 0,0 1 0,0 0-1,0 0 1,0 0 0,0 0 0,0 0 0,0 0-1,0 0 1,0 0 0,0 0 0,0 0-1,0 0 1,0 0 0,0 0 0,0 0 0,0 0-1,0-1 1,0 1 0,0 0 0,0 0 0,0 0-1,0 0 1,0 0 0,0 0 0,0 0-1,0 0 1,0 0 0,0 0 0,0 0 0,0 0-1,0 0 1,0 0 0,0 0 0,0 0 0,0-1-1,0 1 1,0 0 0,0 0 0,0 0-1,0 0 1,-1 0 0,1 0 0,0 0 0,0 0-1,0 0 1,0 0 0,0 0 0,0 0 0,0 0-1,0 0 1,0 0 0,0 0 0,0 0-1,0 0 1,0 0 0,-8 7-149,3-1 86,0 1 0,0 0 0,1 0 1,0 0-1,-5 14 0,-12 40 168,18-53-94,1 0-12,0 1 0,1-1 0,-1 1-1,2-1 1,-1 1 0,1 0 0,1-1 0,-1 1 0,3 9 0,-3-15 26,1 1 0,0-1 0,0 0-1,0 0 1,0 0 0,0 0 0,1 0 0,-1 0-1,1 0 1,0 0 0,-1-1 0,1 1 0,1 0 0,-1-1-1,0 0 1,1 0 0,-1 1 0,1-1 0,0-1-1,-1 1 1,1 0 0,0-1 0,0 1 0,0-1 0,7 2-1,-8-3-6,1 0-1,0 0 1,-1 0-1,1 0 1,0 0-1,0 0 1,-1-1-1,1 1 1,0-1-1,-1 0 1,1 0-1,0 0 1,-1 0-1,5-3 1,2-2 24,-1 0 0,12-12 0,-16 15-13,20-21 34,-2-2 0,36-50 0,-35 43 42,34-36-1,1 13 57,20-23-4,-38 30-141,-2-2 1,35-64-1,71-152-145,-102 183-36,-22 41-409,-17 36 303,-5 5-8,-9 12 14,-3 7 230,0 0 0,1 0 0,-19 38 0,-24 64 123,26-53-134,17-38 46,-105 248-83,107-239 156,1 1 1,2 0-1,1 0 0,-1 43 1,7-70 3,1 1 0,2 16 0,-2-23-8,1-1 0,0 1 0,0-1 0,1 0 0,-1 0 0,1 0 0,0 0 0,0 0 0,4 5 0,-5-8-45,0 1-1,0-1 1,1 0-1,-1 0 1,0 0-1,1 0 1,-1 0-1,1 0 1,-1 0 0,1 0-1,0-1 1,-1 1-1,1 0 1,0-1-1,0 0 1,-1 1-1,1-1 1,0 0 0,0 0-1,-1 0 1,1 0-1,0 0 1,0 0-1,-1-1 1,1 1-1,0-1 1,-1 1-1,1-1 1,0 1 0,1-2-1,7-2 25,-1-1-1,1-1 0,14-10 1,-22 15-40,40-30 99,-2-1 0,52-54 0,-71 64-276,31-24 0,-51 46 143,0-1-1,0 0 1,0 0 0,0 1 0,0-1 0,0 0 0,0 1 0,0-1 0,0 1 0,0-1 0,0 1-1,1 0 1,1-1 0,-2 3-5,-1-1-1,1 1 1,-1 0-1,0-1 1,0 1-1,0-1 1,0 1-1,0 0 1,0 2-1,0-2-3,-5 63-36,3-52 80,0 0 0,1 0 1,1 1-1,0-1 1,1 1-1,3 18 0,-4-29 16,1-1 0,0 0 0,-1 0 0,1 0 0,0 0 0,0 0 0,0 0-1,1 0 1,-1 0 0,0 0 0,1-1 0,1 3 0,-2-3-8,0-1 0,0 1 1,0 0-1,0-1 0,0 0 0,0 1 1,0-1-1,0 0 0,0 1 0,0-1 1,0 0-1,0 0 0,0 0 0,0 0 1,0 0-1,0 0 0,0 0 0,0 0 1,1 0-1,-1-1 0,0 1 0,0 0 1,0-1-1,0 1 0,-1-1 1,1 1-1,0-1 0,2 0 0,54-40 177,75-69 0,-93 76-116,-37 33-83,19-20 113,-14 9-208,-7 12 88,0-1 1,0 1 0,0 0-1,0-1 1,0 1 0,0 0-1,0-1 1,0 1 0,0 0-1,0-1 1,0 1 0,0 0-1,0-1 1,0 1 0,0 0-1,0-1 1,-1 1 0,1 0 0,0 0-1,0-1 1,0 1 0,0 0-1,-1-1 1,1 1 0,0 0-1,0 0 1,-1-1 0,1 1-1,-2 0-19,1 0 0,-1-1 0,1 1 0,-1 0 0,1 0 0,0 1 0,-1-1 0,1 0 0,-1 0 0,1 1 0,0-1 0,-1 1 0,1-1 0,0 1 0,-1 0 0,1-1 0,0 1 0,0 0 0,-2 2 0,-2 0-17,-4 3 50,0 1-1,0 0 0,1 1 1,0 0-1,0 0 0,1 1 1,0-1-1,1 2 0,0-1 1,0 1-1,1 0 0,0 0 1,1 0-1,0 1 0,1 0 1,0 0-1,0 0 0,1 0 1,0 11-1,2-19 13,-1-1 0,1 1-1,1-1 1,-1 1 0,0-1 0,1 1 0,-1-1 0,1 0-1,0 1 1,0-1 0,0 0 0,0 1 0,0-1 0,0 0-1,0 0 1,1 0 0,-1 0 0,1 0 0,0 0 0,0 0-1,-1-1 1,1 1 0,0-1 0,0 1 0,0-1 0,1 0-1,-1 1 1,0-1 0,0-1 0,1 1 0,3 1 0,2-1 29,0 0 0,0 0 0,0-1 0,0 0 1,0 0-1,0-1 0,0 0 0,0-1 0,0 1 0,-1-2 1,1 1-1,-1-1 0,1 0 0,-1 0 0,8-6 0,4-3 70,-1 0-1,-1-1 0,0-1 0,22-24 1,-29 26-81,0-1 1,-1-1 0,0 1 0,7-16 0,-15 27-43,0 0 1,0 0 0,0-1 0,0 1 0,-1 0 0,1 0 0,0-1 0,-1 1 0,0 0-1,0 0 1,1-1 0,-1 1 0,-1 0 0,1-1 0,0 1 0,-1 0 0,1-1 0,-1 1-1,1 0 1,-1 0 0,0 0 0,0-1 0,0 1 0,-2-2 0,0 0-10,1 1 0,-1 0 0,0 0 0,-1 0 0,1 0 0,0 0 0,-1 1 1,1 0-1,-1-1 0,0 1 0,-7-2 0,-3-1 0,0 0 1,0 2-1,-1-1 1,1 2-1,-1 0 1,0 1-1,0 0 1,-23 2-1,14-1 65,20 0-71,0-1 0,-1 1-1,1 0 1,-1 0 0,1 1 0,0-1-1,-1 1 1,1 0 0,-7 2 0,40-4 103,174-14 182,-92 6-106,-55 4-230,97 2 0,-153 3 80,5 1-2,0-1 1,1 1 0,-1 0 0,7 2 0,-11-3 1,0 1 0,0-1 0,0 1 0,0-1 0,0 1 0,0-1 0,0 1 0,-1-1 0,1 1 0,0 0 0,0-1 0,0 1 0,-1 0 0,1 0 0,0 0 0,-1 0 0,1 0 0,0 0 0,-1-1 0,1 1 0,-1 1 0,0-1 0,1 0 0,-1 0 0,0 0 0,0 0 0,0 0 0,1 1 0,-2 5 8,0-1 0,-1 1 0,1-1 0,-1 0 0,-1 0 0,1 1 0,-1-2 0,0 1 0,0 0 0,-1 0-1,-5 7 1,-12 21 79,-16 49 345,48-98-178,0 1 1,0-1 0,23-19-1,-12 17-244,0 1-1,2 1 0,48-23 0,-29 20-25,68-18 1,-106 34 8,7-1-79,0 0 0,19-2 0,-29 5 66,1-1 0,-1 1 0,0 0 0,0 0 0,0 0 0,0 0 0,0 1 0,0-1 0,0 0 0,0 1 0,0 0 0,0-1 0,0 1 0,0 0 0,0 0 0,0 0 0,0 0-1,-1 1 1,1-1 0,0 0 0,-1 1 0,3 1 0,-3 0 6,0 0 0,1 0-1,-1-1 1,0 1 0,0 0 0,-1 0-1,1 0 1,-1 0 0,1 0 0,-1 1-1,0 2 1,-4 40 26,1-17 89,2-7-33,1 1 1,1-1 0,6 39 0,-6-53-23,1 0 0,0-1 0,1 1 0,0-1 0,0 1 0,1-1 0,-1 0 0,1 0 0,1 0 0,0-1 0,0 1 0,0-1 0,0 0 0,7 5 0,-10-10-10,0 1 0,-1-1 1,1 0-1,0 0 0,0 0 0,0 0 1,0 0-1,0 0 0,0 0 0,0-1 0,0 1 1,0-1-1,0 1 0,0-1 0,1 0 1,-1 0-1,0 0 0,0 0 0,0 0 0,0-1 1,0 1-1,1-1 0,-1 1 0,0-1 1,0 0-1,0 1 0,0-1 0,3-2 1,0-2 8,0 1 1,0 0-1,-1-1 1,0 0 0,7-9-1,17-31 113,-26 43-147,35-64 132,-7 13-121,46-63 0,-58 94-61,1 1 1,2 0 0,0 2-1,38-28 1,-56 45 46,1-1 1,0 1 0,0-1-1,0 1 1,0 0-1,0 1 1,6-3-1,-8 4-21,-1 0 1,0 0-1,0 0 0,0-1 0,0 1 0,0 0 1,0 1-1,0-1 0,0 0 0,1 0 0,-1 0 1,0 1-1,0-1 0,0 0 0,0 1 0,0-1 1,0 1-1,0-1 0,0 1 0,0 0 0,-1-1 1,1 1-1,0 0 0,0 0 0,0-1 0,-1 1 1,1 0-1,0 0 0,-1 0 0,1 0 0,-1 0 1,1 0-1,-1 0 0,0 0 0,1 0 0,-1 2 1,2 2-8,-1 0 1,-1 0 0,1 0 0,-1 1-1,0-1 1,0 0 0,0 0 0,-1 1-1,-1 4 1,-15 50-107,14-50 103,0 1-31,-7 19 139,-19 44 0,26-67-35,-1 0 1,0 0 0,0-1 0,0 0 0,-1 1 0,1-2-1,-2 1 1,1 0 0,-1-1 0,0 0 0,-11 8 0,14-12-40,0 1 0,0-1 0,0 0 0,0 0 1,0 0-1,-1 0 0,1-1 0,0 1 0,0-1 1,-1 0-1,1 0 0,0 0 0,0 0 0,-1-1 1,1 1-1,0-1 0,0 0 0,0 0 0,0 0 1,0 0-1,0 0 0,0-1 0,-3-1 0,-4-4 26,0 0-1,0-1 1,1-1-1,-13-13 1,8 7-131,-9-9-29,23 23 102,3 1 56,0 1 0,1 0 1,-1-1-1,0 1 0,1 0 0,-1 1 1,0-1-1,4 3 0,11 4 5,20 4 18,-1-2 0,1-1 0,0-2 0,53 2 0,16-10-4092,-100 1 2980,5-1-441,-4-3-3705,-7 0 2054,-1 4 3033,0 0 1,0 0-1,0 0 1,0 0 0,0 0-1,0-1 1,-13-5-4408,11 5 3459,-21-7-2523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7:59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6 784 3328,'-6'-4'1692,"11"6"542,15 6 384,-14-8-2208,-1 0 0,1 0 0,0-1 0,-1 0 0,1 0 1,-1 0-1,0 0 0,1-1 0,-1 0 0,0 0 0,0-1 0,9-5 0,2 0 51,-4 1-274,1 0 0,-2-1 1,1-1-1,-1 0 0,0 0 1,-1-1-1,0 0 0,0-1 1,-2 0-1,16-23 0,-11 11 7,-1-1 0,-1 0-1,-1 0 1,14-51 0,-7-1 56,13-46-47,-28 118-239,-2 3 11,0-1 0,1 0 0,-1 1-1,1-1 1,0 1 0,-1-1 0,1 1-1,0-1 1,0 1 0,0-1 0,0 1-1,0 0 1,3-3 0,-4 4 17,0 0 1,0 0 0,0 0 0,1 0-1,-1 0 1,0 0 0,0 0 0,0 0-1,0 0 1,1 0 0,-1 0-1,0 0 1,0 0 0,0 0 0,0 0-1,1 0 1,-1 0 0,0 0-1,0 0 1,0 0 0,1 0 0,-1 0-1,0 1 1,0-1 0,0 0 0,0 0-1,0 0 1,1 0 0,-1 0-1,0 0 1,0 0 0,0 1 0,0-1-1,0 0 1,0 0 0,0 0-1,0 0 1,1 1 0,-1-1 0,0 0-1,0 0 1,0 1 0,3 9-42,-3-9 21,17 88-137,7 138 0,-23-202 254,0 0 1,-4 27 0,2-44 27,0 1 1,-1-1 0,0 0-1,0 1 1,-1-1-1,0 0 1,0-1 0,-1 1-1,-8 12 1,11-19-92,0 0 0,1 0 0,-1 0-1,0 0 1,0 0 0,0-1 0,0 1 0,0 0-1,0-1 1,-1 1 0,1 0 0,0-1 0,0 1 0,0-1-1,0 0 1,-1 1 0,1-1 0,0 0 0,-3 0-1,1 0 2,0 0 0,0 0 0,0-1 0,0 0 0,0 1 0,1-1 0,-7-2-1,2-1 16,0 0 0,0 0-1,0 0 1,1-1 0,-7-5-1,-29-32-414,42 42 366,0 0 0,0 0-1,0 0 1,0 0 0,0 0-1,0 0 1,0 0 0,0 0 0,0 0-1,0 0 1,0 0 0,-1 0 0,1 0-1,0 0 1,0 0 0,0 0 0,0 0-1,0 0 1,0 0 0,0-1-1,0 1 1,0 0 0,0 0 0,0 0-1,0 0 1,0 0 0,0 0 0,0 0-1,0 0 1,0 0 0,0 0 0,0 0-1,0 0 1,0 0 0,0-1 0,0 1-1,0 0 1,0 0 0,0 0-1,0 0 1,0 0 0,0 0 0,0 0-1,0 0 1,0 0 0,0 0 0,0 0-1,0 0 1,0 0 0,0 0 0,0 0-1,1-1 1,-1 1 0,0 0 0,6-1-182,17 2 150,-11-1 31,4-1 15,0 0-1,-1-1 1,1-1-1,-1 0 1,29-11-1,-7-1 65,37-21 1,-40 17-23,-1-2 1,-1-1 0,-1-1-1,-1-1 1,-1-2-1,-2-1 1,0-1 0,-2-2-1,30-44 1,43-74 3,-59 83-1,-5 7 109,-5 6-721,-29 56 163,-2 5 240,-17 33 111,-22 78 1,20-45 241,-33 102 2,41-142-157,-2-1 0,-37 64 0,-15 6 1207,62-95-787,9-13-279,10-9-174,18-12-4,43-46-1,-37 34-133,-33 32 105,0 0-1,0 1 1,0 0 0,1 0-1,11-6 1,-16 9 14,1 1 0,-1-1 0,1 0 1,-1 1-1,1 0 0,-1-1 0,1 1 1,-1 0-1,1 0 0,0 0 1,-1 0-1,1 0 0,-1 0 0,1 0 1,0 1-1,-1-1 0,1 0 0,-1 1 1,1 0-1,-1-1 0,1 1 1,-1 0-1,0-1 0,1 1 0,-1 0 1,0 0-1,0 0 0,1 0 0,-1 1 1,2 1-1,0 2-23,-1-1-1,1 0 1,-1 1 0,1-1 0,-1 1-1,0 0 1,-1 0 0,0 0 0,1 0-1,0 6 1,-1 8 42,0 27 0,-1-34 113,0-9-94,0 0 0,1 0 1,-1 0-1,1 0 0,-1 0 0,2 5 0,-1-8-7,-1 1-1,0 0 1,0-1-1,1 1 1,-1-1 0,0 1-1,1-1 1,-1 1-1,0-1 1,1 1-1,-1-1 1,1 1-1,-1-1 1,1 0 0,-1 1-1,1-1 1,-1 0-1,1 1 1,-1-1-1,1 0 1,-1 0-1,1 0 1,0 1 0,-1-1-1,1 0 1,-1 0-1,1 0 1,0 0-1,-1 0 1,1 0-1,0 0 1,-1 0 0,1 0-1,-1 0 1,1-1-1,0 1 1,0 0-1,7-4 103,-1 1 1,0-1-1,0 0 0,0 0 0,11-11 0,30-30-141,-38 34 25,-6 8-1,-3 1-68,1 0 0,0 0 0,1 0 0,-1 0 0,0 1 0,5-3 0,-7 4 56,1-1-1,-1 1 0,1 0 0,-1 0 1,1 0-1,0 0 0,-1 0 0,1 0 1,-1 0-1,1 0 0,0 0 0,-1 0 1,1 0-1,-1 1 0,1-1 0,-1 0 1,1 0-1,0 1 0,-1-1 0,1 0 1,-1 0-1,1 1 0,-1-1 0,0 1 0,1-1 1,-1 0-1,1 1 0,-1-1 0,0 1 1,1-1-1,-1 1 0,0-1 0,1 1 1,-1-1-1,0 1 0,0 0 0,0 0 1,6 11-71,1 0 1,-1 0-1,2-1 1,9 12-1,-15-20 104,1 0 0,1 0 0,-1 0 0,0 0 0,1-1 0,0 0 0,-1 1 0,1-1 0,0 0 0,0-1-1,0 1 1,0-1 0,1 0 0,-1 0 0,0 0 0,7 0 0,0 0 20,0-1 0,0-1 0,0 0 1,0-1-1,0 0 0,0 0 0,0-1 0,-1-1 0,1 0 0,-1 0 0,0-1 1,0 0-1,-1-1 0,0 0 0,0 0 0,0-1 0,0 0 0,-1-1 1,10-12-1,-5 1-26,0 0 0,-2-1 0,0 0 0,11-30 0,24-90 36,-24 68-20,8-16-163,18-61-66,-45 134-249,-11 36 25,3-1 261,-2 30 0,4-31 143,-31 217 55,-97 347 1,131-582-43,-49 151 127,40-130 81,-1 0 0,-1 0 0,-1-1 1,-22 30-1,32-48-171,0-1 0,0 0 1,0 1-1,0-1 0,-1 0 0,1 0 0,-1-1 0,1 1 1,-1 0-1,0-1 0,0 0 0,0 1 0,-3 0 0,6-2-27,-1 0 0,0 0 0,0 0 0,1 0 0,-1 0-1,0 0 1,0 0 0,1 0 0,-1 0 0,0 0 0,0-1-1,1 1 1,-1 0 0,0 0 0,1-1 0,-1 1 0,0 0 0,1-1-1,-1 1 1,0-1 0,1 1 0,-2-2 0,1 1-2,0-1 1,1 1 0,-1-1 0,0 1-1,0-1 1,1 0 0,-1 0 0,1 1 0,0-1-1,-1 0 1,1 0 0,0 1 0,0-5-1,1-6-18,1 1-1,0-1 1,6-22-1,16-35-59,-6 23 40,2 1 0,30-49 0,-22 51-91,37-44-1,-42 58 77,99-122 150,66-90 195,-40 49-375,-133 173 101,79-100 60,-58 78-230,-36 41-19,-10 12-14,-15 24 0,20-22 159,-1 0 1,-5 25-1,6-19 28,-10 39-48,-10 94-1,9 61 452,15-189-208,1 0-1,5 38 1,-4-43-527,-1-12-2274,-21-28-8214,13 10 9279,-42-41-4412,-7-8 4429,46 46 3402,1-1 1,0 1-1,-9-18 0,9 14-363,5 9-1025,1 1 0,0-1 0,0 0 0,0 0 0,-3-12-1,7 18-439,-1 0 0,1 0-1,0 0 1,0 0-1,0 0 1,0 0-1,0 0 1,0 0-1,0 0 1,1 0-1,-1 0 1,1 0-1,-1 0 1,1 0-1,0 0 1,0 0 0,0 1-1,0-1 1,0 0-1,0 0 1,0 1-1,1-1 1,-1 1-1,1-1 1,-1 1-1,1 0 1,-1 0-1,5-3 1,-2 2-7,0 0 0,0 0 1,0 1-1,1-1 0,-1 1 0,0 0 0,1 0 1,5 0-1,38-1 194,-37 2-221,101 9 181,-32-1 237,-66-7-619,21 1-2469,-13-5-3567,-17 3 3401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7:59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43 6976,'-60'-19'3168,"39"10"-2752,16 6 576,15 0-1408,3-2 224,9 1-1664,9 8 1056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8:03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3712,'0'0'1221,"0"1"-1138,0 0 0,0-1 0,0 1 0,1 0-1,-1-1 1,0 1 0,0-1 0,1 1 0,-1-1 0,0 1-1,1-1 1,-1 1 0,1-1 0,0 1 0,0 0 25,1 0-1,0 0 1,-1 0 0,1 0 0,-1 0 0,1 1-1,-1-1 1,2 2 0,10 8 815,-5-5-391,1-1-1,0-1 0,1 1 1,12 3-1,-18-7-369,-1 0 0,1 0 0,0 0 0,0-1 0,0 0 1,-1 0-1,1 0 0,0 0 0,0 0 0,0-1 0,0 0 0,-1 0 0,1 0 0,5-2 0,-7 2-102,0 0-1,0 0 1,0 0 0,-1 0 0,1-1-1,0 1 1,0-1 0,-1 1 0,1-1-1,-1 0 1,1 1 0,-1-1 0,0 0-1,1 0 1,-1 0 0,0 0 0,0 0-1,-1-1 1,1 1 0,0 0 0,-1 0-1,1 0 1,-1-1 0,0 1 0,0 0-1,0 0 1,0-1 0,0 1 0,0 0-1,-1-1 1,0-1 0,0-1-71,0 0 0,-1 0 0,1 0 1,-1 1-1,-1-1 0,1 0 0,0 1 0,-1 0 0,0 0 0,0 0 0,0 0 1,-1 0-1,-5-4 0,8 6-44,-1 1 1,0-1-1,0 1 0,0-1 1,-1 1-1,1 0 0,0 0 1,0 0-1,-1 0 0,1 0 1,0 1-1,-1-1 0,1 1 1,-1-1-1,1 1 0,-1 0 1,1 0-1,-1 0 0,1 0 1,-1 1-1,1-1 0,0 1 1,-1-1-1,1 1 0,0 0 1,-1 0-1,-3 2 0,0 1 30,0-1 0,1 1 0,-1 1-1,1-1 1,0 1 0,0 0 0,1 0 0,-1 0-1,1 0 1,0 1 0,-4 9 0,6-11 62,0-1 0,1 1 0,0 0 0,0 0 0,0 0 0,0 0 0,0 0 0,1-1 0,0 1 0,0 0 0,0 0 0,0 0 0,0 0 0,1 0 0,0 0 0,0 0 0,0 0 0,0 0 0,1-1 0,-1 1 0,4 4 0,-1-1 118,0-1 0,1 0 0,-1 0 0,1-1 0,1 1 1,-1-1-1,12 8 0,-14-11-76,0 0-1,1 0 1,-1 0 0,1 0 0,-1-1 0,1 1 0,0-1 0,-1 0 0,1 0 0,0 0 0,0-1 0,0 1 0,0-1 0,0 0 0,-1 0 0,1 0 0,4-2-1,5-1 63,-1-2 0,0 0 0,16-9 0,2-1 47,96-50 270,25-10-377,-146 73-91,1-1 0,0 1 0,0 1 0,0-1 0,0 1 0,0 0 0,1 1-1,9-1 1,-14 1 31,-1 1-1,1-1 0,-1 0 0,1 0 0,0 1 0,-1-1 1,1 1-1,-1-1 0,1 1 0,-1 0 0,1-1 1,-1 1-1,0 0 0,1 0 0,-1 0 0,0 0 0,0 0 1,0 1-1,0-1 0,0 0 0,0 0 0,0 1 1,0-1-1,0 1 0,0-1 0,-1 1 0,1-1 0,-1 1 1,1-1-1,-1 1 0,0-1 0,1 1 0,-1 0 1,0-1-1,0 1 0,0 2 0,-1 3 44,0 1-1,0 0 0,0-1 1,-1 1-1,0-1 1,-4 10-1,-22 42 819,25-53-667,8-11 73,0 1-1,-1-1 1,9-5-1,9-8-247,46-49-25,-39 36-60,44-35 0,-72 65 30,1 0-1,-1 0 1,1 0-1,-1 0 1,1 0 0,-1 1-1,1-1 1,-1 0 0,1 1-1,0-1 1,-1 1-1,1 0 1,0-1 0,0 1-1,-1 0 1,1 0-1,0 0 1,0 0 0,1 1-1,-1-1 1,-1 1 0,1-1-1,-1 1 1,0 0 0,1 0-1,-1 0 1,0 0 0,0 0-1,1 0 1,-1 0 0,0 0 0,0 0-1,0 0 1,0 1 0,0-1-1,-1 0 1,1 1 0,0-1-1,-1 1 1,2 2 0,0 2 27,-1 0 1,1 0 0,-1 0-1,0 1 1,-1-1-1,1 1 1,-2 9 0,-1 4 117,-5 20 0,2-14-6,3-17-92,1-1 495,12-14-83,-8 3-402,0-1 0,1 0 0,-1 0 0,4-7 0,4-5-28,5-3-40,1 1 1,1 0 0,26-19-1,-44 36 11,1 0-1,0 1 1,0-1-1,-1 0 1,1 1-1,0-1 1,0 1-1,0-1 0,0 1 1,0 0-1,0-1 1,0 1-1,0 0 1,0 0-1,0-1 1,0 1-1,0 0 1,0 0-1,0 0 1,0 0-1,0 0 1,0 0-1,0 1 0,0-1 1,0 0-1,0 1 1,0-1-1,0 0 1,0 1-1,0-1 1,-1 1-1,1-1 1,0 1-1,0 0 1,0-1-1,-1 1 0,1 0 1,0-1-1,0 1 1,-1 0-1,1 1 1,3 4-73,-1 1 0,0-1 0,0 1 0,0 0-1,1 7 1,2 6 0,-4-15 135,1 0-1,-1 0 1,1 0 0,0 0-1,0-1 1,0 1 0,1-1-1,0 0 1,7 7 0,-8-9 3,0 0 1,1 0-1,-1 0 1,1 0-1,-1 0 1,1-1-1,0 0 1,-1 0-1,1 0 1,0 0-1,0-1 1,0 1-1,0-1 1,-1 0-1,6 0 1,2-2-6,0 1 0,0-1 1,0-1-1,0 0 0,0-1 1,0 0-1,-1 0 0,1-1 1,17-12-1,-15 8-29,0-1 0,-1 0 0,0-1 0,-1 0 0,0-1 0,13-19 0,61-92-261,-85 123 233,0 0 0,0-1 0,0 1 0,1 0 0,-1-1 0,0 1 0,0 0 0,0-1 1,1 1-1,-1 0 0,0 0 0,1-1 0,-1 1 0,0 0 0,0 0 0,1 0 0,-1-1 0,0 1 1,1 0-1,-1 0 0,0 0 0,1 0 0,-1 0 0,1 0 0,-1 0 0,0 0 0,1 0 0,-1 0 1,1 0-1,0 0-4,-1 0 1,1 1-1,-1-1 0,1 1 1,-1-1-1,1 1 1,-1-1-1,1 1 0,-1-1 1,0 1-1,1 0 1,-1-1-1,0 1 1,1 1-1,6 27-199,1 27 56,-5-28 152,2-1-1,7 27 1,-11-50 39,0-1-1,0 1 1,0-1-1,1 0 1,-1 0 0,1 1-1,0-1 1,0 0-1,0-1 1,0 1 0,5 4-1,-6-6 2,1 0 0,-1-1-1,0 1 1,1 0 0,-1-1 0,1 1-1,-1-1 1,1 0 0,-1 1-1,1-1 1,-1 0 0,1 0 0,0 0-1,-1 0 1,1 0 0,-1 0-1,1-1 1,-1 1 0,1 0 0,-1-1-1,1 1 1,-1-1 0,1 0-1,-1 1 1,1-1 0,-1 0 0,0 0-1,2-1 1,6-4 52,-1-1-1,1 0 1,-1 0 0,0-1-1,-1 0 1,11-15-1,32-58 11,-38 60-73,4-9-84,-7 13-56,21-29 0,-30 46 101,1-1-1,0 0 1,-1 1 0,1-1 0,0 0 0,0 1 0,-1-1 0,1 1 0,0-1 0,0 1-1,0-1 1,2 1 0,-3-1 11,0 1-1,1 0 1,-1 0 0,0 0-1,0 0 1,1 0-1,-1 0 1,0 0 0,1 0-1,-1 1 1,0-1 0,1 0-1,-1 0 1,0 0-1,0 0 1,1 0 0,-1 0-1,0 1 1,0-1-1,1 0 1,-1 0 0,0 0-1,0 1 1,0-1-1,1 0 1,-1 0 0,0 1-1,0-1 1,0 0 0,0 0-1,1 1 1,-1-1-1,0 0 1,0 0 0,0 1-1,0-1 1,0 0-1,0 1 1,0-1 0,0 0-1,0 0 1,0 1 0,0-1-1,0 0 1,0 1-1,0-1 1,-1 18-70,0-1 0,-2 1-1,0-1 1,0 0 0,-8 19 0,2-11 146,-1 0 1,-23 40 0,32-62-30,-1 0 1,0 0-1,0-1 1,0 1-1,0 0 1,-1-1-1,1 0 1,-1 0-1,1 0 1,-6 3-1,6-4-16,1 0 0,-1-1 0,1 1 0,-1 0 0,1-1 0,-1 0-1,1 1 1,-1-1 0,0 0 0,1 0 0,-1 0 0,0 0 0,1 0 0,-1 0 0,0-1 0,1 1 0,-1-1-1,1 1 1,-1-1 0,1 1 0,-1-1 0,-2-1 0,-6-8-133,8 7-108,5 2 39,0 2 143,1-1 0,0 1 1,-1-1-1,1 0 1,0 0-1,5-1 1,5 1-20,26 0 144,0-2 1,0-1 0,49-10-1,-76 10-66,0 0-1,0-1 1,-1-1-1,1 0 1,-1-1-1,0 0 1,0-1-1,-1 0 1,1-1-1,-2 0 1,1 0-1,-1-2 0,13-14 1,-8 2-115,-1 0-1,22-47 1,-26 49-2,-4 14-27,-2 10-42,0 15-23,-1 31 79,-2 0 1,-12 96-1,11-143 107,0-1 38,0 1 1,0-1-1,-1 0 1,1 0-1,-1 1 1,0-1-1,-1 3 0,2-5-22,0 1-1,-1 0 0,1-1 0,-1 1 1,1-1-1,-1 1 0,0-1 0,1 1 0,-1-1 1,1 0-1,-1 1 0,0-1 0,1 0 1,-1 1-1,0-1 0,1 0 0,-1 0 1,0 1-1,0-1 0,1 0 0,-1 0 0,0 0 1,0 0-1,1 0 0,-1 0 0,0 0 1,0 0-1,1-1 0,-2 1 0,-1-1 9,0 0 1,0 0-1,1 0 0,-1-1 0,0 1 0,0-1 1,1 0-1,-1 0 0,1 0 0,0 0 0,-1 0 0,1 0 1,0-1-1,-2-2 0,-17-16-56,21 20 20,-1 1 0,0-1 0,0 1 0,1-1 0,-1 1 0,0-1 1,1 1-1,-1-1 0,0 0 0,1 1 0,-1-1 0,1 0 0,-1 0 0,1 0 0,0 1 0,-1-1 0,1 0 1,-1-1-1,2 2-10,0 0 0,-1-1 1,1 1-1,0 0 1,-1 0-1,1 0 0,-1 0 1,1 0-1,0 0 0,-1 0 1,1 0-1,0 0 0,-1 0 1,1 0-1,0 0 1,-1 0-1,1 1 0,-1-1 1,1 0-1,0 0 0,-1 1 1,1-1-1,-1 0 1,1 1-1,0 0 0,10 4 8,1 0 1,0-1-1,0 0 0,17 2 0,-23-5 21,-1 0 0,1-1 0,0 0 0,0 0 0,0 0 0,0-1 0,0 0 0,0 0-1,0-1 1,-1 1 0,11-6 0,-1-2 53,0 0 0,0-1 0,-1-1 0,0-1 0,-1 0 0,17-20 0,16-15-16,-44 45-79,0 0-1,0 0 1,0 1 0,1-1-1,-1 1 1,0-1-1,5-1 1,-7 3 24,1 0 0,-1 0 0,0 0 0,0 0 0,1 0 0,-1 0 0,0 0-1,0 0 1,1 0 0,-1 0 0,0 0 0,1 0 0,-1 0 0,0 0 0,0 0 0,1 0 0,-1 0 0,0 0 0,0 1 0,0-1-1,1 0 1,-1 0 0,0 0 0,0 0 0,0 1 0,1-1 0,-1 0 0,0 0 0,0 0 0,0 1 0,1-1 0,-1 1-7,0 0 0,1 1 0,-1-1 1,0 0-1,0 0 0,0 0 0,0 1 1,0-1-1,0 0 0,0 0 0,-1 2 1,-15 100-161,15-99 170,1-1 1,0 0-1,0 0 1,0 0-1,0 1 1,0-1-1,1 0 1,-1 0-1,1 0 1,0 0-1,2 5 1,-2-6 22,0-1 0,0 1 1,0 0-1,1-1 0,-1 1 1,0-1-1,1 1 1,-1-1-1,1 0 0,0 0 1,-1 0-1,1 0 0,0 0 1,0 0-1,0 0 0,0 0 1,0-1-1,-1 1 1,1-1-1,3 1 0,3 0 39,1 0 0,-1-1 0,1 0-1,-1-1 1,1 1 0,-1-2 0,10-1 0,59-21 232,-58 18-249,-8 2-36,87-31 43,-82 28-10,0-1-1,-1 0 1,27-19 0,-25 16-308,-19 13 205,0 0 0,-1 1 1,1-1-1,0 1 1,1 0-1,-1 0 1,0-1-1,1 1 0,-2 6 1,-3 3 28,4-9 37,0 1 1,1-1-1,0 1 1,-1 0-1,1 0 1,0-1-1,1 1 1,-2 5-1,2-7 14,0 0 0,1-1 0,-1 1 0,0 0 0,0 0 0,1 0 0,-1-1 0,1 1 0,-1 0-1,1-1 1,0 1 0,0 0 0,0-1 0,0 1 0,0-1 0,0 1 0,0-1 0,0 0 0,0 1-1,3 1 1,-2-2 4,0 1 1,0-1-1,0 0 0,0 0 0,0 0 0,1 0 0,-1 0 0,0-1 0,0 1 1,1-1-1,-1 1 0,0-1 0,1 0 0,-1 0 0,0 0 0,3 0 1,-1-1 8,0 1 1,0-1 0,0-1 0,-1 1 0,1 0 0,-1-1 0,1 0-1,-1 0 1,5-3 0,-3 2 10,0-1-1,0-1 1,-1 1-1,1-1 1,-1 0-1,0 0 1,0 0-1,-1 0 1,1-1-1,-1 1 1,0-1-1,2-6 1,-3 2-33,0 0 1,0 0-1,-1 0 1,0 0 0,-1 0-1,0 0 1,-1 0-1,0 0 1,0 0-1,-1 0 1,0 0-1,-4-9 1,5 18-22,1-1 1,-1 1 0,0 0-1,0-1 1,1 1 0,-1 0-1,0 0 1,0-1 0,-1 1 0,1 0-1,0 0 1,0 0 0,0 0-1,-1 0 1,1 1 0,0-1-1,-1 0 1,1 1 0,-1-1-1,1 0 1,-1 1 0,1 0-1,-1-1 1,1 1 0,-1 0 0,1 0-1,-1 0 1,1 0 0,-1 0-1,0 0 1,1 0 0,-1 1-1,1-1 1,-1 1 0,1-1-1,-1 1 1,-1 0 0,-6 4 3,0-1 0,0 2 1,1-1-1,-14 12 0,9-7-109,6-4 155,12-5 138,16-8-1,42-26-396,-41 21 220,45-19 0,-61 29-24,1 0 0,-1 0 0,1 1 0,0-1 0,0 1 0,0 1 0,-1 0 0,1 0 0,0 0 0,0 0 0,11 3 0,-15-2 29,0 0 0,0 0 0,-1 0 0,1 0 0,0 0 0,-1 0 0,1 1 0,-1-1 0,1 1 0,-1-1 0,0 1-1,0 0 1,0 0 0,0 0 0,0 1 0,0-1 0,0 0 0,-1 1 0,1-1 0,-1 1 0,0-1 0,0 1 0,2 4 0,-2-2 24,0 1 0,-1-1 0,1 1 0,-1-1 0,0 1 0,-1-1 0,1 0 0,-1 1 0,0-1 0,-1 0 0,-1 6 0,2-9 10,1-1-1,-1 0 1,1 0 0,0 1-1,-1-1 1,1 0 0,0 1-1,0-1 1,0 0 0,0 3-1,0-4-27,0 0 1,1 1-1,-1-1 0,0 0 0,0 0 0,0 0 0,0 0 0,0 1 0,0-1 0,1 0 0,-1 0 0,0 0 0,0 0 0,0 0 0,0 1 0,1-1 0,-1 0 0,0 0 0,0 0 0,0 0 0,1 0 0,-1 0 0,0 0 0,0 0 1,0 0-1,1 0 0,-1 0 0,0 0 0,0 0 0,0 0 0,1 0 0,-1 0 0,0 0 0,0 0 0,0 0 0,1 0 0,2-2 26,1 1-1,-1-1 0,1 0 1,-1 0-1,4-3 1,-6 4-19,24-17 60,-2 1-116,1 1-1,37-19 0,-54 32 31,0 0-1,1 0 1,0 0 0,0 1 0,-1 0 0,1 1-1,0-1 1,0 2 0,1-1 0,-1 1 0,0 0-1,0 1 1,11 2 0,-2 2 51,1 1 1,-1 1-1,-1 1 0,1 0 1,-1 1-1,27 21 0,-40-28-176,-2-2-4,0 1 0,0 0 0,0 0 0,0-1 0,0 1-1,0 0 1,0-1 0,0 1 0,0-1 0,0 0 0,1 1-1,1-1 1,-31-15-16048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8:04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1236 196 6240,'-89'-31'2816,"44"27"-2464,31-1 320,4 5-448,2-3-32,3-2-96,5-1-1984,5 1 1024</inkml:trace>
  <inkml:trace contextRef="#ctx0" brushRef="#br0" timeOffset="1">67 14 5888,'-45'-14'2688,"27"14"-2336,14 0 320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8:05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25 867 3136,'-15'17'1029,"11"-10"-629,2-2-269,2-4 9,-1 1 0,0-1 0,1 1 0,-1 0 1,1-1-1,0 1 0,0 0 0,-1-1 0,1 1 0,0 0 0,0-1 0,0 1 1,1-1-1,-1 1 0,0 0 0,1-1 0,-1 1 0,1-1 0,1 4 0,-2-5-52,1 0-1,0 0 0,-1 1 0,1-1 0,0 0 0,0 0 0,-1 0 0,1 0 0,0 0 1,0 0-1,-1 0 0,1-1 0,0 1 0,0 0 0,-1 0 0,1 0 0,0-1 0,-1 1 1,1 0-1,0-1 0,-1 1 0,2-2 0,20-14 1115,46-52 360,-38 36-1050,-3 4-121,25-39 0,-46 59-341,17-24 69,-1-2-1,21-46 0,23-71 97,-53 122-145,22-59 456,-3 0 1,23-108-1,-55 187-604,-7 19-116,-2 14 184,1 1 0,1 0 0,-4 27 0,-7 80 404,12-77-188,2-23-82,-9 95 252,11-98-247,2 1-1,4 38 0,-2-54-37,7 26 0,-7-35 28,0 0 0,-1 0 1,2 0-1,-1 0 0,1 0 0,0 0 1,6 7-1,-8-11-77,0 0-1,-1 0 1,1 0 0,0-1-1,0 1 1,0 0-1,0 0 1,1-1 0,-1 1-1,0-1 1,0 1-1,0-1 1,0 0 0,1 1-1,-1-1 1,0 0-1,0 0 1,1 0 0,-1 0-1,2 0 1,-1 0 5,1-1 1,0 0 0,-1 0 0,1 1-1,-1-2 1,1 1 0,-1 0-1,0 0 1,3-3 0,5-3 48,0-2 0,-1 0 0,11-12 0,-13 14-23,1-2-110,0 0 1,-1 0-1,0 0 0,0-1 0,-1 0 1,0-1-1,-1 1 0,6-17 0,-11 22-40,-4 7-43,-4 8-104,3 2 160,-1 0 0,2 0-1,0 0 1,0 1 0,-3 24 0,7-32 92,-1-1 0,1 1 0,0 0 1,1-1-1,-1 1 0,1-1 0,0 1 1,0-1-1,0 1 0,0-1 0,1 1 1,0-1-1,0 0 0,0 0 0,1 0 1,-1 0-1,1-1 0,0 1 1,0 0-1,5 4 0,-4-5 30,0 0-1,0 0 1,1 0 0,-1 0 0,1-1-1,-1 0 1,1 0 0,0 0-1,0 0 1,0-1 0,0 0-1,0 0 1,0 0 0,0 0 0,1-1-1,-1 0 1,0 0 0,0-1-1,0 1 1,0-1 0,1 0-1,-1 0 1,0-1 0,0 0-1,-1 1 1,1-2 0,0 1 0,-1-1-1,1 1 1,-1-1 0,0 0-1,4-4 1,-6 5-38,0-1 0,-1 1 1,1 0-1,-1-1 0,0 1 0,0-1 0,0 1 0,0-1 1,0 0-1,0 1 0,-1-1 0,1 0 0,-1 1 1,0-1-1,0 0 0,0 0 0,0 0 0,0 1 0,-1-1 1,0-5-1,0 4-27,-1 0 0,1 1 0,0-1 0,-1 0 0,0 1 0,0-1 0,0 1 0,0-1 1,-1 1-1,1 0 0,-1 0 0,0 0 0,0 0 0,-5-3 0,0 1-28,0 1 0,0 0 0,0 0 0,-1 1 0,0 0 0,0 0 0,0 1 0,-9-1 0,2 1-165,12 2 91,9 2 178,1-1-2,-1-1 0,1 1 1,0-1-1,-1 0 0,11-2 0,6 1 37,69-5 523,177-33-1,-250 35-648,15-3 298,-15-1-3207,-36 8-8674,5 4 9072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8:05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13 279 6816,'-13'-12'3072,"23"4"-2656,3 0 1312,9 5-1024,23-14 832,5 5-864,13-16 320,0 8-544,5-11-129,-7 2-191,13-7 128,-8 13-160,2-2-959,-5 10 479,-13 3-7264,-10 12 4224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8:14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5 119 4064,'-2'-3'46,"2"3"96,0 0 0,0-1 0,-1 1 0,1 0 0,0-1 1,0 1-1,-1 0 0,1-1 0,0 1 0,0-1 0,0 1 0,0-1 0,0 1 0,0 0 0,0-1 0,0 1 0,0-1 0,0 1 0,0-1 0,0 1 0,0 0 1,0-1-1,0 1 0,0-1 0,0 1 0,0-1 0,1 1 0,-1 0 0,0-1 0,0 1 0,0 0 0,1-1 0,-1 1 0,1-1 0,-1 1 86,-1 1-1,1-1 1,0 0-1,0 0 0,0 1 1,0-1-1,-1 0 1,1 1-1,0-1 1,0 0-1,0 1 0,0-1 1,0 0-1,0 1 1,0-1-1,0 0 1,0 1-1,0-1 0,0 1 1,0-1-1,0 0 1,0 1-1,0-1 0,1 0 1,-1 1-1,0-1 1,8 16 1539,13 13-1227,35 45 825,-6 2-431,-44-65-786,2 2 1016,-7-13-1138,-1 0 1,0 0 0,0 1 0,0-1 0,0 0-1,0 0 1,0 0 0,0 0 0,1 0 0,-1 0-1,0 0 1,0 0 0,0 0 0,0 0 0,0 0-1,1 0 1,-1 0 0,0 0 0,0 0 0,0 0-1,0 0 1,0 0 0,1 0 0,-1 0 0,0 0-1,0 0 1,0 0 0,0 0 0,0 0 0,1 0-1,-1 0 1,0 0 0,0 0 0,0 0 0,0-1-1,0 1 1,0 0 0,0 0 0,1 0 0,-1 0-1,0 0 1,0 0 0,0-1 0,7-4 443,-6 5-370,12-18 200,-1 0-1,-1 0 1,-1-1 0,17-41-1,-19 41-197,41-98 170,-35 86-640,-9 22 111,-5 9-36,1-1 0,-1 0 0,0 0 0,1 0 0,-1 1 1,1-1-1,-1 0 0,1 1 0,0-1 0,-1 0 0,1 1 0,0-1 1,-1 1-1,1-1 0,0 1 0,-1 0 0,1-1 0,0 1 1,0-1-1,0 1 0,0 0 0,-1 0 0,1 0 0,2-1 0,9 0-3925,1 3 1445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8:16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5 900 4320,'-3'7'1197,"2"-6"-1138,1-1 0,0 0 0,0 0 0,0 0 0,0 0 0,0 0 0,0 1 0,0-1 0,0 0 0,0 0 0,0 0 0,0 0 0,0 1 0,0-1 0,0 0 1,0 0-1,0 0 0,0 0 0,0 1 0,0-1 0,0 0 0,0 0 0,0 0 0,0 0 0,0 1 0,0-1 0,1 0 0,-1 0 0,0 0 0,0 0 0,0 0 0,0 0 1,0 1-1,0-1 0,3 0 2074,5 0 923,9-4-948,-12 3-1804,-1 0 0,1 0-1,0-1 1,0 1 0,-1-1 0,1 0 0,-1 0 0,5-4-1,8-7 129,-1 0-1,0-2 1,-2 0-1,18-22 1,44-75-206,-77 115-253,1 0-1,-1 1 1,1-1-1,0 1 0,0-1 1,1 0-1,-1 1 1,1-1-1,2 7 1,-1 1 88,2-1 1,5 16 0,-6-21 30,0 0 1,0 0 0,0-1 0,0 1-1,1-1 1,0 0 0,0 0-1,0 0 1,0 0 0,9 5-1,-11-7-41,0-1 0,0 0 0,0 0 0,0 0 0,1-1 0,-1 1 0,0 0 0,0-1 0,0 0-1,1 1 1,-1-1 0,0 0 0,0 0 0,1 0 0,-1 0 0,0-1 0,0 1 0,0-1 0,1 1 0,-1-1-1,0 0 1,0 0 0,0 0 0,0 0 0,0 0 0,0 0 0,0 0 0,2-3 0,4-4 25,0 0 0,-1 0 1,0-1-1,0 0 0,6-12 0,24-51-119,-12 19-19,-24 51 17,0 0 0,1 0-1,-1 0 1,0 0 0,1 0 0,-1 0 0,1 0 0,-1 0 0,3-1 0,-3 3 36,-1 0 0,0-1 0,0 1 0,0 0 0,1 0-1,-1 0 1,0 0 0,0 0 0,0 0 0,1 0 0,-1 0 0,0 0 0,0 0 0,0 0 0,1 0 0,-1 0-1,0 0 1,0 0 0,0 1 0,0-1 0,1 0 0,-1 0 0,0 0 0,0 0 0,0 0 0,1 0 0,-1 0-1,0 1 1,0-1 0,0 0 0,0 0 0,0 0 0,0 0 0,1 0 0,-1 1 0,0-1 0,4 17-202,-2 2 187,-1 0 1,-1 0-1,-1 0 0,-4 27 0,3-34 112,-1 1 0,-1-1 1,0 0-1,0 0 0,-1 0 0,-1 0 1,-10 16-1,15-27-80,1 0 0,-1 0 0,1 0 1,-1 0-1,0 0 0,0 0 0,0 0 0,1 0 0,-1 0 0,0-1 0,0 1 1,0 0-1,0-1 0,0 1 0,-1 0 0,1-1 0,0 1 0,0-1 1,0 0-1,0 1 0,-1-1 0,1 0 0,0 0 0,0 0 0,0 0 0,-1 0 1,1 0-1,0 0 0,0 0 0,-1 0 0,1-1 0,0 1 0,0 0 0,0-1 1,0 1-1,0-1 0,-1 1 0,1-1 0,-1-1 0,2 2-9,-1 0-1,1 0 1,-1-1-1,1 1 0,0 0 1,-1-1-1,1 1 1,0 0-1,-1-1 1,1 1-1,0 0 0,0-1 1,-1 1-1,1-1 1,0 1-1,0-1 1,0 1-1,-1 0 0,1-1 1,0 1-1,0-1 1,0 1-1,0-1 1,0 1-1,0-1 0,0 1 1,0-1-1,0 1 1,0-1-1,0 1 1,0-1-1,1 1 0,-1 0 1,0-1-1,0 1 1,0-1-1,1 1 0,-1-1 1,0 1-1,0 0 1,1-1-1,-1 1 1,0 0-1,1-1 0,-1 1 1,1 0-1,-1-1 1,0 1-1,2 0 1,0-2-37,1 0 0,0 0 1,0 0-1,0 1 1,6-3-1,157-39 257,-148 40-164,0-1 1,-1 0-1,1-2 0,-1 0 0,0-1 1,-1 0-1,0-2 0,0 0 0,-1 0 1,23-19-1,19-28-87,-46 48-77,-5 9-279,-5 0 352,-1 1 0,1 0-1,-1-1 1,1 1 0,-1 0-1,0 0 1,0-1 0,0 1 0,0 3-1,0-4 49,0 77 324,0-76-317,0 1 1,0 0-1,1-1 1,-1 1-1,1 0 0,-1-1 1,1 1-1,0-1 1,0 0-1,0 1 1,1-1-1,-1 0 0,0 1 1,1-1-1,0 0 1,-1 0-1,1 0 0,0 0 1,0-1-1,0 1 1,0 0-1,0-1 0,1 0 1,3 3-1,-4-4 12,0 1 0,0 0-1,0-1 1,0 0-1,-1 1 1,1-1 0,0 0-1,0 0 1,0 0 0,0 0-1,0 0 1,0-1 0,0 1-1,0-1 1,0 1 0,-1-1-1,1 0 1,0 1-1,0-1 1,-1 0 0,1 0-1,0 0 1,-1 0 0,1-1-1,1-1 1,1-1 9,1 0 0,-1-1 0,0 1 0,0-1 0,0 0 0,4-9 1,18-41 99,22-68 0,-46 117-132,60-201 60,-36 115-62,-21 79-33,-1 0 0,-1-1-1,0 1 1,-1-1 0,-1 0-1,0 0 1,-1-19 0,0 32-15,0 0 0,0-1 0,0 1 1,-1 0-1,1 0 0,-1 0 0,1 0 1,0-1-1,-1 1 0,0 0 1,1 0-1,-1 0 0,0 0 0,0-1 1,0 2 26,1 0 1,-1 0-1,1 0 1,-1-1-1,1 1 1,-1 0-1,1 0 1,-1 0-1,1 0 1,-1 0-1,1 0 1,-1 0-1,1 0 1,-1 0-1,1 0 1,-1 1-1,1-1 1,-1 0-1,1 0 1,-1 0-1,1 1 1,-1-1-1,1 0 1,-1 0-1,1 1 0,0-1 1,-1 0-1,1 1 1,0-1-1,-1 1 1,1-1-1,0 0 1,-1 1-1,1-1 1,0 1-1,-1 0 1,-5 9-23,-1 0 0,1 0 0,1 0 1,0 1-1,0 0 0,1 0 0,-3 16 0,-12 81 51,19-107-16,-14 259 285,13-245-173,2 0-1,-1 1 1,2-1 0,0 1 0,1-1-1,7 25 1,-9-38-75,0 0 0,0 0-1,0-1 1,0 1 0,0-1 0,0 1 0,0-1-1,3 3 1,-4-4-23,1 1-1,-1-1 0,1 1 1,-1-1-1,1 0 1,0 1-1,-1-1 1,1 0-1,0 0 0,-1 1 1,1-1-1,-1 0 1,1 0-1,0 0 1,-1 0-1,1 0 0,0 0 1,-1 0-1,1 0 1,0 0-1,-1 0 0,1 0 1,0-1-1,-1 1 1,1 0-1,0 0 1,-1-1-1,1 1 0,0-1 1,6-5 40,0 0 1,-1 0-1,0 0 0,0-1 1,7-11-1,0 1-57,38-57-731,-51 74 732,0 0-1,0 0 1,0 0 0,0 0-1,0 0 1,0 0-1,0 0 1,0 0-1,0 0 1,0 0 0,0 0-1,0 0 1,0 1-1,0-1 1,0 0-1,0 0 1,0 0 0,0 0-1,0 0 1,0 0-1,0 0 1,0 0-1,0 0 1,0 0 0,0 0-1,0 0 1,0 0-1,0 0 1,0 0-1,0 0 1,0 0 0,0 0-1,1 0 1,-1 0-1,0 0 1,0 0-1,0 0 1,0 0 0,0 0-1,0 0 1,0 0-1,0 0 1,0 0-1,0 0 1,0 0 0,0 0-1,0 0 1,0 0-1,0 0 1,0 0-1,0 0 1,0 0-1,1 0 1,-1 0 0,0 0-1,0 0 1,0 0-1,0 0 1,0 0-1,0 0 1,0 0 0,0 0-1,0 0 1,0 0-1,0 0 1,0 0-1,0 0 1,1 8-133,0 11 69,-1-17 67,2 27-5,-1-27 6,-1-1 1,0 0 0,1 1-1,-1-1 1,1 0 0,0 1-1,-1-1 1,1 0 0,0 0-1,0 0 1,0 1-1,-1-1 1,1 0 0,0 0-1,1 0 1,-1-1 0,0 1-1,2 1 1,2 1 36,0-1 1,0 0-1,1 0 1,-1-1-1,0 0 1,1 0-1,-1 0 1,1 0-1,-1-1 1,1 0-1,9-1 1,-4-1 0,0 0 0,-1-1 0,1-1-1,-1 1 1,11-7 0,-13 6-5,1-1 1,-1 0-1,-1-1 0,1 0 0,-1 0 0,0 0 1,-1-1-1,7-8 0,42-64 102,-50 71-137,19-32 21,26-66 0,-14 30 93,-23 50-68,0 0-53,-1 1-1,10-33 1,-14 34-10,-1 0 1,-1-1 0,-1 0 0,3-39 0,-8 63 8,0 1 0,0-1-1,0 1 1,0-1 0,0 0 0,0 1 0,0-1 0,0 1-1,0-1 1,-1 1 0,1-1 0,0 0 0,0 1 0,0-1-1,-1 1 1,1-1 0,-1 0 0,-4 5-347,-6 20-15,-4 20 239,-19 70 170,27-74 26,1 1 1,3 0-1,1 0 0,1 0 1,3 1-1,1-1 0,11 46 1,-11-72-15,0 1 0,7 16 1,-9-28-11,1 0 1,0-1-1,-1 1 1,1-1-1,0 1 1,1-1-1,-1 0 1,0 0 0,1 0-1,0 0 1,0-1-1,0 1 1,0-1-1,3 3 1,-4-4-18,-1-1 1,1 1-1,-1-1 1,1 1-1,-1-1 0,1 0 1,-1 1-1,1-1 1,0 0-1,-1 0 0,1 0 1,-1 0-1,1 0 1,-1-1-1,1 1 1,0 0-1,-1-1 0,1 1 1,-1-1-1,0 0 1,1 1-1,-1-1 0,1 0 1,-1 0-1,0 0 1,2-2-1,3-2 47,0-1 1,0 0-1,8-12 0,-12 15-66,15-21-20,-1 0-1,-1-1 1,-1 0-1,-1-1 1,-2 0-1,14-45 1,-24 64-190,-2 5-56,-6 12 50,1 10 303,0 0 0,1 0 0,1 0 0,1 1 0,1-1 0,0 1 0,2-1 0,3 32 1,-2-45-37,0 0 0,1-1 0,0 1 0,1-1 0,0 1 0,0-1 0,0 0 0,0 0 0,1 0 0,0-1 0,1 1 0,-1-1 1,1 0-1,0 0 0,0-1 0,0 1 0,1-1 0,0 0 0,-1-1 0,9 4 0,-8-3-288,1-1-1,0-1 1,1 1-1,-1-1 0,0 0 1,1-1-1,-1 0 1,9 0-1,-10-1-620,0 0-1,-1 0 0,1-1 0,0 0 0,0 0 1,0-1-1,-1 1 0,1-1 0,-1 0 0,10-5 1,-14 5 87,1 1 0,0 0 0,-1 0 0,1-1 0,-1 1 0,1-1 0,1-3 0,8-11-3328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8:16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44 9472,'-17'-12'4288,"7"4"-3712,5 5 800,10 3-864,-5-5-640,10 1 32,-2-4-352,6 8 256,-1-3-3712,0 6 2144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8:1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72 7968,'-16'-16'3616,"11"4"-3136,5 4 0,5 4-352,3-12-2432,5 1 1248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0:50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32 9152,'-18'-20'4128,"18"17"-3584,0 0 608,5 6-736,-2-6 192,11 3-352,4-5-256,0 10 0,0-5 64,4 0-32,-9 0-2048,6 0 1088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9:00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1824,'0'-16'11717,"1"16"-11125,4 0-388,0 1 1,-1 0-1,1 0 1,-1 0-1,1 0 1,-1 1-1,0 0 0,0-1 1,1 2-1,-1-1 1,-1 0-1,6 5 1,3 2 13,0 2 0,16 17 0,-7-1 46,-1 0 0,-1 1 0,-1 1 0,-1 1 0,20 52 0,-13-15 136,-22-60-92,-2-10 498,-1-8-411,0-10-179,6-90 254,-4 99-467,1-1 1,1 0-1,0 1 0,1 0 1,0 0-1,10-18 0,2 1-6,2 1-1,37-47 1,-53 64 6,-2 9-496,0 8-1135,0 10-1923,0-9 1887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9:03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175 550 3808,'-1'-2'680,"-1"1"0,0-1 0,1 1 0,-1 0 0,0 0 0,0 0 0,0 0 0,0 0 0,0 0 0,-1 0 0,1 0 0,0 1 0,0-1 0,-3 1 0,2 0-313,-1 0 0,0 0-1,1 0 1,-1 0-1,1 1 1,-1 0 0,1 0-1,-6 1 1,5 0-281,-1 0 1,0 1-1,0-1 1,1 1-1,-1 0 0,1 0 1,0 1-1,0-1 1,0 1-1,1 0 1,-1 0-1,-3 5 0,0 2-24,1 1-1,0 0 1,1 0-1,0 1 1,1 0-1,0 0 1,1 0 0,0 0-1,1 0 1,1 1-1,0-1 1,1 0-1,0 1 1,3 13-1,-3-21-52,5 19 362,-5-24-360,0-1 1,0 1-1,1-1 1,-1 0-1,0 1 1,0-1-1,0 1 1,1-1 0,-1 1-1,0-1 1,0 0-1,1 1 1,-1-1-1,0 0 1,1 1-1,-1-1 1,0 0-1,1 0 1,-1 1-1,1-1 1,-1 0-1,1 0 1,-1 0-1,0 1 1,1-1-1,-1 0 1,1 0-1,-1 0 1,1 0-1,-1 0 1,1 0-1,-1 0 1,1 0-1,-1 0 1,1 0-1,-1 0 1,0 0-1,1 0 1,-1-1-1,1 1 1,-1 0-1,1-1 1,3-2 35,0 0 0,-1-1 1,1 0-1,-1 1 0,0-2 1,0 1-1,0 0 0,3-8 0,-1 2 13,80-137 404,-77 123-822,-4 16-529,-3 23 639,-1 1 205,0 1 1,2 0-1,4 23 0,-5-35 78,1 1 0,-1-1 0,1 0 0,0 0 0,1 0-1,-1 0 1,1-1 0,0 1 0,0-1 0,0 1-1,0-1 1,1 0 0,0 0 0,6 5 0,-8-8-25,-1-1-1,0 1 1,1 0 0,-1-1 0,0 1 0,1-1-1,-1 0 1,1 1 0,-1-1 0,1 0 0,-1 0 0,1 0-1,-1 0 1,1 0 0,-1 0 0,1 0 0,-1 0-1,1-1 1,-1 1 0,1-1 0,-1 1 0,0-1-1,1 0 1,1-1 0,2-1 62,0 0-1,-1-1 0,1 1 1,6-8-1,113-142 407,-113 139-476,3-5-5,0 0 0,-1-1-1,-1 0 1,-1-1 0,0 0-1,-2-1 1,8-28 0,-5 8-67,-3 0 1,-1-2 0,-3 1-1,-1 0 1,-2-1 0,-4-51-1,-3 72-312,5 21 334,0 1 0,0 0 0,-1 0 0,1 0 0,-1 0 0,1 0-1,-1 0 1,1 0 0,-1 0 0,0 0 0,1 0 0,-1 0 0,0 0 0,0 1 0,0-1 0,0 0 0,-1-1-1,2 2 33,-1 0 0,1 0 0,0 0 0,-1 0 0,1 0 0,0 0-1,-1 0 1,1 0 0,0 1 0,-1-1 0,1 0 0,0 0 0,-1 0-1,1 0 1,0 0 0,-1 1 0,1-1 0,0 0 0,0 0 0,-1 0-1,1 1 1,0-1 0,0 0 0,-1 1 0,1-1 0,0 0 0,0 0-1,0 1 1,-5 9-188,-3 13 79,2-1-1,-5 39 0,5-27 119,-3 19 55,3 0 0,1 67 0,5-95 45,1 0 0,2-1 0,0 1 0,12 44-1,-5-34 94,-5-12-19,16 37 0,-19-55-145,0 0 0,1 0 1,0-1-1,0 1 1,0 0-1,0-1 1,1 0-1,-1 0 0,1 0 1,0 0-1,0 0 1,8 4-1,-10-7 4,0 0 1,0 0-1,0 0 0,0 0 0,1-1 0,-1 1 1,0-1-1,0 1 0,0-1 0,1 0 1,-1 0-1,0 0 0,0 0 0,1 0 1,-1-1-1,0 1 0,0-1 0,1 1 0,-1-1 1,0 0-1,0 0 0,0 1 0,0-2 1,0 1-1,0 0 0,0 0 0,-1-1 1,1 1-1,0-1 0,2-2 0,4-6 54,0 0 0,0 0 0,-1-1 0,7-16 0,-1 4 62,-9 17-100,-1-1 1,1 0 0,-2 0-1,1 0 1,-1-1 0,2-8-1,-3 12-44,0 0-1,-1 0 1,0-1-1,1 1 1,-1 0 0,-1 0-1,1 0 1,0-1-1,-1 1 1,0 0-1,0 0 1,-3-8-1,3 12-27,1-1 0,0 1 0,0-1 0,-1 1 0,1-1 0,0 1 0,-1-1 0,1 1-1,0 0 1,-1-1 0,1 1 0,-1 0 0,1-1 0,-1 1 0,1 0 0,-1-1 0,1 1 0,-1 0-1,1 0 1,-1-1 0,1 1 0,-1 0 0,0 0 0,1 0 0,-1 0 0,0 0 0,0 0-1,0 0 0,0 1 1,0-1-1,0 1 1,0-1-1,0 0 1,0 1-1,0 0 0,0-1 1,0 1-1,0 0 1,-1 1-1,0 0 23,-1 1 0,1 0 0,0 0 0,0 0 0,0 0 0,0 0 0,-2 6 0,3-3 28,-1 1 1,1-1 0,1 0-1,-1 0 1,1 1-1,0-1 1,0 1 0,1-1-1,0 0 1,0 0 0,0 1-1,1-1 1,0 0-1,3 6 1,-1-2-7,-2-2 23,1 0 0,0-1 1,1 1-1,5 8 1,-8-15-15,0 1 1,0-1-1,1 1 1,-1-1-1,0 1 1,1-1 0,-1 0-1,1 0 1,-1 0-1,1 0 1,-1 0-1,1 0 1,0 0-1,0 0 1,-1-1-1,1 1 1,0-1 0,0 1-1,0-1 1,-1 0-1,1 0 1,0 0-1,0 0 1,2 0-1,-1-1 7,0 0-1,-1 0 1,1 0-1,-1-1 1,1 1-1,-1-1 1,0 1-1,0-1 1,0 0 0,0 0-1,0 0 1,0 0-1,2-3 1,7-7 180,8-4-146,2-4-80,2 2 0,0 0 0,47-27 0,-67 44 91,0-1-56,0 0-1,1 1 1,-1 0 0,0 0 0,7-2-1,-9 3-13,0 0-1,-1 0 0,1 0 0,0 0 1,0 0-1,0 0 0,0 0 0,0 1 0,-1-1 1,1 0-1,0 0 0,0 1 0,0-1 0,-1 0 1,1 1-1,0-1 0,0 1 0,-1-1 1,1 1-1,0 0 0,-1-1 0,1 1 0,-1 0 1,1-1-1,-1 1 0,1 0 0,-1 0 0,1 1 1,3 6 55,-1 0 1,-1 0-1,1 0 1,-1 1 0,-1-1-1,2 14 1,-2 55 182,-2-44-142,7 5 341,47-109 38,-52 71-479,68-94 356,-58 81-433,0 1 0,1 0 1,0 1-1,1 0 1,15-9-1,-28 19 70,1 1-1,-1 0 1,0-1 0,1 1-1,-1 0 1,1 0-1,-1-1 1,1 1 0,-1 0-1,1 0 1,-1 0-1,1 0 1,-1 0 0,1 0-1,-1 0 1,1 0-1,-1 0 1,1 0-1,-1 0 1,1 0 0,-1 0-1,1 0 1,-1 0-1,1 0 1,-1 1 0,1-1-1,0 1 6,0-1-1,-1 1 1,1 0-1,-1 0 1,1-1-1,-1 1 1,1 0-1,-1 0 1,0 0-1,1-1 1,-1 1-1,0 0 1,1 2-1,0 3 24,0 1 0,-1 0 0,0 8 0,0-10-28,1 7 69,1-1-1,0 0 1,1 1-1,0-1 0,1 0 1,8 18-1,-7-19 8,-5-9-64,0-1 0,0 1 0,0-1 0,0 1 0,1-1 0,-1 1 0,0-1 0,0 1 0,1-1 1,-1 0-1,0 1 0,0-1 0,1 1 0,-1-1 0,0 0 0,1 1 0,-1-1 0,1 0 0,-1 0 0,0 1 0,1-1 0,-1 0 0,1 0 0,-1 1 0,1-1 0,-1 0 1,1 0-1,-1 0 0,1 0 0,-1 0 0,1 0 0,-1 0 0,1 0 0,-1 0 0,1 0 0,-1 0 0,1 0 0,-1 0 0,1 0 0,-1 0 0,1 0 0,-1-1 1,1 1-1,2-2 41,0 0 1,-1 0 0,1 0-1,-1-1 1,4-3 0,0 0-25,70-77 36,-70 77-91,0 1 0,1 1 0,-1-1 1,1 1-1,0 0 0,1 1 1,-1 0-1,0 0 0,1 0 1,0 1-1,14-2 0,5 1 47,0 1 0,32 2 0,-22 1-138,-36-1 251,-1-1-98,-1 1 0,1-1 1,-1 1-1,0-1 0,0 1 0,1-1 1,-1 1-1,0 0 0,0-1 0,1 1 0,-1 0 1,0-1-1,0 1 0,-1 0 0,2 0-35,-8-1-18,1 0 1,-1 0-1,0 1 1,0 0-1,1 1 1,-1 0-1,0 0 0,1 0 1,-1 1-1,1 0 1,0 1-1,-11 4 1,14-5 15,0-1 0,1 1 0,-1 0 0,0 1 1,1-1-1,0 1 0,-1-1 0,1 1 0,0 0 0,1 0 1,-1 0-1,0 1 0,1-1 0,0 1 0,-1-1 0,2 1 1,-1 0-1,0 0 0,1 0 0,-1 0 0,1 0 0,0 0 1,1 0-1,-1 6 0,1-6 17,1 0 1,-1 1-1,1-1 1,0 1-1,1-1 1,-1 0-1,1 0 1,0 1-1,0-1 1,0 0-1,0-1 1,5 6-1,-4-4 21,2 0 1,-1 0-1,0-1 0,1 1 0,0-1 0,0 0 0,0-1 0,8 4 0,-3-2-25,1-1-1,-1-1 1,1 0-1,0 0 1,0-1 0,0 0-1,1-1 1,-1 0-1,0-1 1,0-1 0,1 1-1,-1-2 1,0 0-1,0 0 1,0-1 0,0 0-1,-1-1 1,1 0-1,13-7 1,3-4 141,-1-1-1,40-31 1,-53 37-82,-1-2 0,0 0 0,0 0 0,-1-1 1,-1-1-1,11-17 0,-19 27-111,0 0 0,-1 0 0,1 0 0,-1-1 1,1-6-1,-2 10 27,0 0 0,0 0 0,0 0 1,0 0-1,0 1 0,0-1 0,0 0 0,0 0 1,-1 0-1,1 0 0,0 0 0,0 0 0,-1 1 0,0-3 1,1 3 10,-1 0 0,1 0 0,-1-1 1,1 1-1,0 0 0,-1 0 1,1-1-1,-1 1 0,1 0 0,-1 0 1,1 0-1,-1 0 0,1 0 0,-1 0 1,1 0-1,-1 0 0,1 0 0,-1 0 1,1 0-1,-1 0 0,1 0 0,-1 0 1,1 0-1,-1 1 0,1-1 1,-1 0-1,1 0 0,0 0 0,-1 1 1,-4 1 13,1 1 0,-1-1 1,1 1-1,0 0 1,0 0-1,0 0 0,0 0 1,1 1-1,-1 0 0,1 0 1,0 0-1,0 0 1,-4 7-1,6-7 55,-1 0 0,1-1 0,-1 1 0,1 0 1,1 0-1,-1 0 0,0 0 0,1 0 0,0 0 0,0 0 0,0 0 0,0 0 0,1-1 0,-1 1 1,1 0-1,0 0 0,3 7 0,-1-5-20,0 0 1,0-1-1,0 1 1,1-1-1,-1 1 1,1-1-1,1 0 1,-1-1-1,1 1 1,5 3-1,-7-6-17,0 1 0,0-2 0,0 1 0,0 0 0,0-1 0,0 1 0,1-1 0,-1 0 0,0 0 0,1 0 0,-1-1 0,1 1 0,-1-1 0,1 0 0,0 0 0,-1 0 0,1 0 0,6-2 0,0-1-341,0-1 1,-1 0-1,1-1 1,-1 0-1,15-10 1,-6 3-2249,5 0 298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9:06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64 3136,'-1'-3'717,"0"1"-1,0-1 1,1 1 0,-1-1-1,0 0 1,1 1 0,0-1 0,-1 0-1,1 1 1,0-1 0,1-3-1,-1-2 2150,0 8-2818,0 0-1,0 0 0,0 0 1,0 0-1,0 0 1,0 0-1,0 0 1,-1 0-1,1 1 0,0-1 1,0 0-1,0 0 1,0 0-1,0 0 1,0 0-1,0 0 0,0 0 1,-1 0-1,1 0 1,0 0-1,0 0 1,0 0-1,0 0 0,0 0 1,0 0-1,0 0 1,0 0-1,-1-1 1,1 1-1,0 0 0,0 0 1,0 0-1,0 0 1,0 0-1,0 0 1,0 0-1,0 0 0,0 0 1,0 0-1,-1 0 1,1 0-1,0-1 1,0 1-1,0 0 0,0 0 1,0 0-1,0 0 1,0 0-1,0 0 0,0 0 1,0 0-1,0-1 1,-5 10 1001,2 1-889,1 0 1,0-1-1,1 1 0,0 0 1,0 11-1,5 52 372,-1-35-288,-1 8-67,2 40 228,19 116 0,-17-174-222,-2 0 0,1 35 0,-5-62-158,0-1-1,0 1 0,0-1 0,0 1 1,0-1-1,0 1 0,0-1 1,0 1-1,0-1 0,0 1 0,0-1 1,0 1-1,0-1 0,1 1 0,-1-1 1,0 1-1,0-1 0,1 0 1,-1 1-1,6-4 667,4-14-134,30-101-552,-29 87-133,1 1 0,24-42 0,-35 69 105,1 0 0,0 1 0,-1-1 0,1 1 0,0-1 0,0 1 0,0 0 0,1 0 0,-1 0 0,4-2 0,-6 3 5,1 1 0,0-1 0,0 1 0,0 0 0,0-1 0,0 1 0,0 0 0,0 0 0,0 0 0,0 0 0,0 0 0,0 0 0,0 0 0,0 0 0,0 0 0,0 0 0,0 0 0,0 1 0,0-1 0,0 0 1,0 1-1,0-1 0,0 1 0,0-1 0,0 1 0,0-1 0,0 1 0,-1 0 0,1-1 0,0 1 0,-1 0 0,1 0 0,1 1 0,1 3 37,0 0 1,0 1-1,0-1 0,-1 0 0,0 1 1,0 0-1,0-1 0,-1 1 0,2 10 1,-1 5 169,0 30 0,-1-33 18,-2 0 1,-5 32-1,5-46-156,0 1-1,0-1 1,0 0-1,-1 0 1,1 0-1,-1 0 1,0 0-1,0-1 0,0 1 1,-1 0-1,1-1 1,-1 0-1,0 1 1,0-1-1,0 0 0,0-1 1,-5 4-1,5-5-46,-1 1 0,1-1-1,0-1 1,-1 1-1,0 0 1,1-1 0,-1 0-1,1 0 1,-1 0-1,1 0 1,-1-1 0,1 1-1,-1-1 1,1 0 0,-1 0-1,1 0 1,-1 0-1,1-1 1,0 1 0,0-1-1,0 0 1,0 0 0,0 0-1,0 0 1,0-1-1,1 1 1,-3-4 0,1 2-158,6 3 30,-1 0 107,0 1-1,0 0 0,0-1 1,0 1-1,-1 0 1,1-1-1,0 1 0,0 0 1,0 0-1,0 0 0,0 0 1,0 0-1,0 0 1,0 0-1,0 0 0,0 1 1,0-1-1,0 0 0,0 0 1,0 1-1,0-1 1,-1 1-1,1-1 0,0 1 1,1 0-1,19 8-73,-13-8 89,-1 0 1,1 0-1,0-1 1,0 0-1,-1 0 1,15-3-1,16-6 36,0-1 0,65-28 0,-61 20 53,0-1 0,71-48 0,-39 10 30,-45 33-106,-20 16 38,0 1 1,0-2-1,-1 1 0,0-1 1,-1 0-1,0-1 0,9-15 1,-15 24-61,-1 1 1,0-1-1,0 1 1,0-1 0,0 0-1,0 1 1,0-1 0,0 1-1,0-1 1,0 0-1,0 1 1,0-1 0,0 0-1,0 1 1,0-1-1,-1 0 1,1 1 8,0-1 0,0 1 0,-1 0 0,1 0 0,0 0 0,0 0 0,0-1 1,0 1-1,-1 0 0,1 0 0,0 0 0,0 0 0,0 0 0,-1 0 0,1 0 0,0-1 0,0 1 0,-1 0 0,1 0 0,0 0 0,0 0 0,0 0 0,-1 0 0,1 0 0,0 0 0,0 0 0,-1 0 1,1 0-1,0 1 0,0-1 0,0 0 0,-1 0 0,1 0 0,0 0 0,0 0 0,0 0 0,-1 0 0,1 1 0,0-1 0,0 0 0,0 0 0,0 0 0,-1 0 0,1 1 0,0-1 0,0 0 0,0 0 1,0 1-1,-23 29-174,5-5 192,-16 20-108,-31 58 1,44-68 76,14-23 53,0 0 1,1 0-1,0 1 0,-6 23 0,11-32-20,0 0 0,0 0-1,1 1 1,-1-1 0,1 0 0,0 0 0,1 0-1,0 9 1,0-11-10,0 0-1,0 0 1,-1 1-1,1-1 1,1 0-1,-1 0 1,0 0-1,0 0 0,1 0 1,-1 0-1,1-1 1,0 1-1,-1 0 1,1-1-1,0 0 1,0 1-1,2 0 1,-2-1 14,1 0 1,-1 0-1,0 0 1,0-1-1,1 1 1,-1-1-1,0 0 0,1 1 1,-1-1-1,0 0 1,1 0-1,-1-1 1,0 1-1,1 0 1,-1-1-1,0 0 1,1 1-1,-1-1 1,0 0-1,0 0 1,0 0-1,0 0 1,0-1-1,0 1 1,2-2-1,0 0-5,0-1 1,1 0-1,-2 0 0,1 0 0,0 0 0,-1-1 0,0 1 0,0-1 1,0 0-1,3-8 0,5-23-10,-2 0 0,7-52 0,-6 19-743,-10 79 692,1 0-1,0 0 1,1-1-1,0 1 1,6 14-1,21 46 70,-28-66-44,4 4 94,-1 0 1,1 0-1,0 0 1,12 14-1,-15-20-50,0 0-1,-1-1 0,1 1 1,0-1-1,0 0 0,0 1 1,0-1-1,0 0 1,0 0-1,0 0 0,3 1 1,-4-2-14,0 0 0,0 0 1,0 0-1,0 0 1,0 0-1,0 0 0,0 0 1,0-1-1,0 1 0,0 0 1,0 0-1,0-1 0,0 1 1,0-1-1,0 1 1,0-1-1,0 1 0,-1-1 1,1 1-1,0-1 0,0 0 1,0 1-1,-1-1 1,1 0-1,0-1 0,54-77 272,-3 4-598,-51 74 314,0 0 0,-1 0 0,1 0 0,-1 0 0,1 0 0,0 0 0,0 0 0,0 1 1,-1-1-1,1 0 0,0 0 0,0 1 0,0-1 0,0 1 0,0-1 0,0 1 0,0-1 0,0 1 0,0 0 0,1 0 0,-1-1 0,0 1 0,0 0 0,0 0 0,0 0 0,0 0 0,0 0 0,1 0 0,1 1 0,-2 0-2,1 0 0,-1 0 0,1 1 0,-1-1 0,0 0-1,1 1 1,-1-1 0,0 0 0,0 1 0,0 0 0,0-1 0,-1 1 0,1 0-1,0-1 1,-1 1 0,1 0 0,0 3 0,2 13 76,-1 0 0,0 1 0,-2-1 0,0 0 1,-1 1-1,-6 33 0,8-30 1063,0-24-1101,1-1 1,-1 0-1,0 1 0,1-1 1,0 1-1,0-1 1,0 1-1,0 0 0,0 0 1,4-3-1,8-9-24,28-43-148,-33 42 102,1 1 1,1 1-1,-1 0 1,2 0-1,0 1 1,21-16-1,-31 27 5,0 0 0,-1-1 0,1 1 0,0 0 0,0 0 0,1 0 0,-1 0-1,0 1 1,0-1 0,0 0 0,1 1 0,-1 0 0,0-1 0,0 1 0,3 0 0,-3 1 17,-1-1 1,1 1 0,-1 0 0,1-1 0,-1 1-1,0 0 1,1 0 0,-1 0 0,0 0-1,0 0 1,0 0 0,0 0 0,0 1 0,0-1-1,0 0 1,0 1 0,0-1 0,-1 0-1,1 1 1,0-1 0,-1 1 0,1 1 0,0 0 1,2 4 76,0 1 0,0 0 0,-1 0-1,-1 0 1,2 10 0,-2-12-14,-1 1-1,1-1 1,1 1-1,-1-1 1,1 1-1,0-1 0,1 0 1,2 6-1,-4-10-41,0 0-1,1 0 0,-1-1 0,0 1 0,0-1 0,1 1 0,-1-1 1,1 1-1,-1-1 0,1 0 0,-1 0 0,1 0 0,0 0 0,0 0 1,-1 0-1,1 0 0,0 0 0,0-1 0,0 1 0,0-1 1,0 0-1,0 1 0,0-1 0,0 0 0,0 0 0,0 0 0,0 0 1,0-1-1,3 0 0,8-2 10,-1-1-1,0 0 1,0-1 0,0-1 0,0 0 0,-1 0-1,0-1 1,-1-1 0,1 0 0,-1 0-1,-1-1 1,1 0 0,-2-1 0,1 0 0,-1 0-1,-1-1 1,8-13 0,39-64-125,-53 88 103,-1-1 1,1 0-1,0 0 0,-1 0 0,1 0 0,-1-1 0,1 1 1,-1 0-1,1 0 0,-1 0 0,0 0 0,0 0 0,1-1 1,-1 1-1,0-1 0,-4 3-61,-2 11-11,-44 138-100,45-134 174,1 1 1,0 1 0,2-1 0,-2 22 0,4-37 12,0 0 0,1 0-1,-1 0 1,0 0 0,0 0-1,1 0 1,0 0 0,-1 0-1,1 0 1,0 0 0,0 0-1,0 0 1,0-1 0,0 1-1,0 0 1,0-1 0,1 1-1,-1-1 1,1 1 0,-1-1-1,1 1 1,-1-1 0,1 0-1,0 0 1,0 0 0,0 0-1,-1 0 1,1 0-1,0-1 1,0 1 0,0-1-1,0 1 1,0-1 0,0 0-1,1 0 1,-1 0 0,0 0-1,0 0 1,0 0 0,0 0-1,0-1 1,0 1 0,2-1 0,1-2 7,1 1 1,-1-1-1,1 0 1,-1 0-1,0-1 1,-1 0-1,1 1 1,-1-2-1,1 1 1,-1 0-1,5-8 1,-2 1 14,0 0 1,-1 0-1,-1-1 0,6-15 1,5-23 0,-2-1 1,-3 0 0,6-66-1,-13 91-34,-2 1 0,-1-1 0,-1 1 0,-1-1 0,-1 0 0,-6-29 0,4 40 47,-8-22-1,11 33-77,-1 1-1,1-1 0,-1 1 1,0-1-1,0 1 0,-1 0 0,1 0 1,0 0-1,-1 0 0,-6-5 1,9 8 22,-1-1 0,0 1 0,0-1 0,1 1 0,-1-1 0,0 1 0,0 0 1,0-1-1,0 1 0,0 0 0,0 0 0,1 0 0,-1 0 0,0 0 0,0 0 1,0 0-1,0 0 0,0 0 0,0 0 0,0 0 0,1 1 0,-1-1 1,0 0-1,0 1 0,0-1 0,0 0 0,1 1 0,-1-1 0,0 1 0,0 0 1,1-1-1,-1 1 0,0-1 0,1 1 0,-1 0 0,1-1 0,-1 1 1,1 0-1,-1 0 0,1 0 0,-1 1 0,-1 2 21,-1 1 0,2 0 0,-1-1 0,0 1 0,1 0 0,-1 5 1,1 5 63,0-1 0,0 0 0,2 1 0,0-1 1,1 0-1,0 1 0,5 16 0,2-3-53,0-1-1,22 44 1,-24-57-10,2 1 1,-1-2-1,2 1 1,0-1-1,0 0 1,1-1-1,25 21 1,-25-25-789,0 0 0,0-1 0,16 8 0,9 1-1108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9:20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250 551 1408,'1'1'6128,"-60"-26"-1958,55 24-4055,0 0 0,0 1 0,0 0 0,0 0 0,0 0 0,0 0 0,0 1 0,0 0 0,0 0 0,0 0 0,0 0 0,0 0 0,1 1 0,-1-1 0,-4 4 0,-8 6 229,-27 22 0,37-27-315,0-1-1,1 1 0,-1 0 0,1 1 1,0-1-1,1 1 0,0 0 1,0 0-1,0 1 0,1-1 0,0 1 1,1 0-1,-1-1 0,2 1 1,-1 0-1,1 0 0,0 0 0,1 1 1,-1-1-1,2 0 0,-1 0 1,3 11-1,-2-12-46,0-1 1,1 0 0,-1 0-1,1 0 1,1 0-1,-1 0 1,1 0-1,4 6 1,-6-10 44,1-1 0,-1 1 0,0-1 0,1 1 0,-1-1 1,1 0-1,0 1 0,-1-1 0,1 0 0,0 0 0,0 0 0,-1-1 0,1 1 0,0 0 0,0-1 0,0 1 0,0-1 0,0 0 1,0 1-1,0-1 0,0 0 0,0 0 0,0 0 0,0-1 0,0 1 0,0 0 0,0-1 0,0 1 0,0-1 0,3-1 1,3-2 61,-1 1 0,0-1 1,0 0-1,0-1 0,0 0 1,-1 0-1,1-1 0,-1 1 1,6-9-1,7-10 90,19-30 1,-31 44-115,-6 8-34,0 1 1,0-1-1,-1 0 0,1 1 1,-1-1-1,1 1 0,-1-1 1,0 0-1,1 1 0,-1-1 1,0 0-1,0 0 1,0-1-1,0 0 100,0 2-147,-4 17-437,1-6 371,1 0 0,1 0 0,-1 0 1,2 0-1,0 0 0,0 0 0,0 0 0,1 0 0,1 0 0,0 0 0,0-1 0,1 1 0,7 17 1,-8-25 113,-1 1 0,1-1 0,-1 1 0,1-1 1,0 0-1,0 1 0,0-1 0,0 0 0,0-1 1,1 1-1,-1 0 0,1 0 0,-1-1 0,1 0 1,-1 1-1,1-1 0,0 0 0,0 0 0,-1-1 1,1 1-1,0 0 0,0-1 0,0 0 0,0 0 1,0 0-1,0 0 0,0 0 0,-1 0 0,7-2 1,-6 1 32,0 0 0,1 0 0,-1-1 0,0 1 0,0-1 0,0 1 0,0-1 0,0 0 0,0-1 0,-1 1 0,1 0 0,-1-1 0,1 1 0,-1-1 0,0 0-1,0 0 1,0 0 0,0 0 0,-1 0 0,1 0 0,-1 0 0,0 0 0,0-1 0,0 1 0,1-5 0,-2 3-24,0 0 0,0-1 0,0 1-1,-1 0 1,0-1 0,0 1 0,0 0-1,0 0 1,-1 0 0,0 0 0,0 0-1,-1 0 1,1 0 0,-1 1-1,-3-5 1,2 4-48,1 0-1,-1 1 0,0-1 0,-1 1 1,1 0-1,-1 0 0,0 0 1,0 1-1,0 0 0,0 0 1,0 0-1,-1 0 0,-7-1 0,11 3-35,0 1-1,1-1 0,-1 1 1,0 0-1,0-1 1,0 1-1,0 0 0,0 0 1,0 1-1,0-1 0,0 0 1,0 1-1,0-1 0,0 1 1,0 0-1,0-1 0,1 1 1,-1 0-1,0 0 0,1 0 1,-1 0-1,0 1 0,-1 0 1,1 0-6,1 0 1,-1 1-1,1-1 1,-1 0-1,1 0 1,0 1-1,-1-1 1,1 1-1,1-1 1,-1 1-1,0 0 1,0-1-1,1 1 1,0 0-1,-1 4 0,1-6 44,0 0 1,0-1 0,0 0 0,1 1 0,-1-1 0,0 0 0,0 1-1,0-1 1,0 0 0,0 1 0,0-1 0,0 0 0,1 1 0,-1-1 0,0 0 0,0 0 0,0 1-1,1-1 1,-1 0 0,0 0 0,0 1 0,1-1 0,-1 0 0,0 0 0,1 0 0,-1 1-1,57-34 428,8-5-195,-49 30-226,11-5-37,0 1 0,1 1 0,47-13-1,-51 19 13,-16 3 14,-1 0 1,1 0 0,-1 1-1,1 0 1,0 0 0,0 1-1,15 2 1,-22-2 16,1 0 0,-1 0 0,1 1 1,-1-1-1,1 1 0,-1-1 0,0 1 0,1 0 1,-1-1-1,0 1 0,1 0 0,-1 0 0,0 0 1,0 0-1,0 0 0,0 0 0,0 0 0,0 1 1,0-1-1,0 0 0,0 2 0,0-1-1,0 1 1,0-1-1,-1 1 0,1-1 0,-1 1 0,0 0 1,0-1-1,0 1 0,0-1 0,0 1 1,-1 3-1,-1 3 114,-1 0-1,0 0 1,0-1 0,-1 1 0,-7 13 0,10-21 252,7-6 80,9-9-465,1 1-1,1 1 1,26-16-1,-22 15 47,-11 6-43,-9 6-1,1-1 1,-1 1 0,1 0 0,-1 0 0,1 0-1,-1 0 1,1 0 0,0 1 0,-1-1 0,1 0-1,0 1 1,0-1 0,2 0 0,5 18-135,-8-14 166,0 1 1,-1 0-1,1-1 0,-1 1 1,0 6-1,0-7-56,0-1-1,0 1 1,0 0 0,0 0 0,0 0-1,1-1 1,-1 1 0,1 0-1,0-1 1,0 1 0,1 2-1,1-1 83,0 1-1,0-1 0,0 0 0,0-1 0,7 8 0,-9-11-38,0 0 0,-1 1 0,1-1 0,0 0 0,-1 0 0,1 0-1,0 1 1,0-1 0,-1 0 0,1 0 0,0 0 0,-1 0 0,1 0 0,0 0 0,0 0 0,-1-1-1,1 1 1,0 0 0,-1 0 0,1 0 0,0-1 0,16-8 37,-12 7-37,7-5 36,-1 0 0,0-1 0,-1 0 0,10-10 0,19-14 50,-30 26-125,24-20 81,-32 24-21,-5 4 80,-12 2 129,12-4-247,1 1 0,-1 0 0,0 0 0,0 0 0,1 0 0,-1 0 0,0 1 0,-5 3 0,-27 19-230,32-21 212,1 0-1,-1 0 0,1 1 0,0 0 0,1 0 0,-1-1 0,0 2 0,1-1 0,0 0 1,0 0-1,0 1 0,1-1 0,-1 1 0,1-1 0,0 1 0,1 0 0,-1-1 0,1 1 1,0 0-1,0 0 0,0-1 0,1 1 0,0 6 0,11 15-37,-11-25 71,-1-1 1,1 0-1,-1 0 0,0 1 1,1-1-1,-1 0 0,1 0 1,-1 0-1,0 0 1,1 1-1,-1-1 0,1 0 1,-1 0-1,1 0 0,-1 0 1,1 0-1,-1 0 0,1 0 1,-1-1-1,0 1 0,1 0 1,-1 0-1,1 0 0,-1 0 1,1 0-1,0-1 0,10-4 62,-5 2-5,-1 0 0,0-1 0,0 0 0,0 0 0,0 0 0,-1-1 0,5-4 0,26-40 198,-19 27-402,2-3 95,-6 10 74,-1 1 1,-1-2-1,0 1 0,-1-2 1,-1 1-1,7-22 0,-10 18 15,-1 0-1,-1 0 0,-1 0 1,-1-1-1,0 1 0,-2 0 1,-5-38-1,6 55-86,-1 0 0,1 0 0,-1 1-1,0-1 1,1 0 0,-1 0 0,-1 1 0,1-1 0,0 0 0,-4-3-1,5 5 32,0 1 0,-1 0 1,1 0-1,0 0 0,-1 0 0,1 0 0,0 0 0,-1 0 0,1 0 0,0 1 0,-1-1 0,1 0 0,0 0 0,-1 0 0,1 0 0,0 0 0,-1 0 0,1 1 0,0-1 0,-1 0 0,1 0 0,0 0 0,0 1 0,-1-1 0,1 0 1,0 1-1,0-1 0,0 0 0,-1 0 0,1 1 0,0-1 0,0 0 0,0 1 0,0-1 0,0 1 0,-8 14-63,7-14 47,-6 17-20,0 0 0,2 0 0,0 0 0,0 0 0,2 1 0,0 0 0,2 0 0,0 0 0,3 34 0,-1-43 38,0-1-1,1 1 1,0-1 0,0 0-1,1 1 1,1-1-1,0-1 1,0 1 0,0 0-1,1-1 1,0 0-1,1 0 1,0-1 0,0 1-1,1-1 1,0-1 0,0 1-1,11 6 1,-15-11 60,1 0 0,0-1 0,-1 0 0,1 1 0,0-2 1,0 1-1,0 0 0,0-1 0,0 0 0,0 0 0,0 0 0,0 0 0,0 0 1,8-3-1,-4 1 43,-1 0 1,1 0 0,-1-1 0,1 0-1,-1 0 1,12-9 0,-10 6-14,-1 0 1,14-14 0,-20 18-74,0-1 0,0 1 0,0 0 0,-1-1 0,1 1 0,-1 0 0,0-1 0,1 0 0,-1 1 0,0-1 0,0 0 0,-1 0-1,1 1 1,0-7 0,-1 7 13,-1-13 77,-2 12-191,-3 8-201,5-2 250,0-1-1,0 1 1,0 0-1,1-1 1,-1 1-1,1 0 1,-1 3-1,-1 4 16,2-7 19,0 0 0,0 1-1,0-1 1,0 0 0,1 0 0,-1 0 0,1 0 0,0 0 0,0 0 0,0 0 0,0 0 0,1 0 0,1 3 0,0 1 4,1-1 1,0 0 0,1 0-1,7 8 1,-7-9-57,-1-1 92,-1 0 0,1-1 0,0 1 0,0-1 0,6 3 0,-9-5-5,0-1 1,1 1-1,-1-1 1,1 1-1,-1-1 0,1 1 1,-1-1-1,1 0 1,-1 0-1,1 0 0,-1 0 1,1 0-1,-1 0 1,1 0-1,-1-1 0,1 1 1,-1 0-1,0-1 1,1 1-1,-1-1 0,1 0 1,1 0-1,6-5 37,-1-1 1,1 0-1,-1 0 0,-1-1 1,1 1-1,-1-2 0,0 1 1,-1-1-1,0 0 0,-1 0 1,8-17-1,-12 24-61,0 0-1,0 0 1,-1 0-1,1-1 1,0 1 0,-1 0-1,0-1 1,1 1-1,-1 0 1,0-1 0,0 1-1,-1-3 1,-1 0-249,4 13 140,-3 8 20,1 13-158,1-22 248,-1-3 7,1 1 1,-1-1-1,1 0 0,0 0 1,0 0-1,0 0 0,1 0 1,-1 0-1,1 0 0,0 0 1,0 0-1,0-1 0,4 5 1,-5-8 5,1 1 1,-1-1 0,0 0 0,0 0-1,1 0 1,-1 1 0,0-1 0,1-1-1,-1 1 1,0 0 0,1 0-1,-1 0 1,0-1 0,0 1 0,1-1-1,-1 1 1,0-1 0,0 1 0,0-1-1,2 0 1,71-57 288,-54 42-308,0-1 0,36-19 0,-25 20-118,-30 16 43,-2 0 87,0 1 16,0-1 0,0 1 0,1-1-1,-1 1 1,0 0 0,0-1 0,0 1 0,1 0-1,-1 0 1,-1 1 0,0 1-3,-32 22-144,28-21 128,0 1-1,0-1 1,0 1 0,1 0-1,-1 0 1,1 1 0,0-1-1,-5 10 1,9-13-12,0 0 1,0 0-1,0 0 0,0 0 0,0 0 1,1 0-1,-1 0 0,1 0 0,0 0 0,-1 0 1,1 0-1,0 1 0,0-1 0,0 0 1,1 0-1,-1 0 0,0 0 0,1 0 1,0 0-1,-1 0 0,1 0 0,0 0 1,0 0-1,0 0 0,0 0 0,0 0 1,0-1-1,1 1 0,-1 0 0,1-1 1,-1 1-1,1-1 0,0 0 0,-1 1 1,1-1-1,2 1 0,1 1 14,-1 0 0,1-1 0,0 0 0,0 1 0,1-2 1,-1 1-1,0-1 0,0 1 0,1-1 0,-1-1 0,1 1 0,10-1 0,11-6 115,0 0 0,-1-1 0,36-16-1,-37 14-38,-7 2-56,1-1 0,-1-1-1,29-18 1,-40 22-3,0 0 1,0-1-1,-1 0 1,1 0-1,-1 0 1,-1-1-1,1 0 1,-1 0-1,0 0 0,-1-1 1,4-8-1,-1-2 0,-1 1 0,-1-2 0,-1 1 0,-1 0 0,1-22 0,-1-96 260,-3 93-261,0-113-49,-5 105-453,0 54 75,3 3 330,0 0-1,0 0 1,0 1 0,1-1-1,0 0 1,-1 13-1,1-9 49,-4 74-37,7 88 0,-1-138 64,2 1 0,2 0 0,1-1 0,11 36 0,-14-60 28,0-1 0,1 0 0,0 0-1,8 11 1,-12-20-15,0 1 0,1 0 0,-1-1 0,0 1 0,1-1 0,-1 1 0,1-1 0,-1 1 0,1-1 0,-1 1 0,1-1 0,-1 0 0,1 1 0,-1-1 0,1 0 0,0 1 0,-1-1 0,1 0 0,0 0-1,-1 0 1,1 1 0,0-1 0,-1 0 0,1 0 0,0 0 0,-1 0 0,1 0 0,0 0 0,-1 0 0,1-1 0,0 1 0,-1 0 0,1 0 0,0 0 0,-1-1 0,1 1 0,-1 0 0,1-1 0,0 1 0,-1 0 0,1-1 0,-1 1 0,1-1 0,0 0 0,3-3 36,0 0-1,-1-1 1,1 1 0,3-7 0,-2 3-98,-3 5 43,0 0 1,0 0 0,0 0-1,-1 0 1,1 0 0,1-6-1,0 2-31,-2 6-128,8 17-150,-7-10 290,-1 1-1,1-1 1,1 0-1,-1 0 0,4 6 1,-4-9 33,-1-1 1,1 0-1,-1 0 0,1 0 1,0 0-1,0-1 1,0 1-1,0 0 0,0-1 1,0 1-1,0-1 0,1 0 1,-1 0-1,0 0 1,1 0-1,4 1 0,-4-2 14,-1 1 0,1-1 0,0 0 0,0-1 0,0 1 0,-1 0 0,1-1 0,0 0 0,-1 0 0,1 1 0,0-2 0,-1 1 0,3-1 0,31-21 166,-24 14-141,-7 6-16,-1 0 0,0 0 0,0 0 0,0 0 0,0-1 0,-1 1 0,1-1 0,4-8 0,-8 12-33,0 0 1,0 0 0,0 1 0,0-1 0,0 0-1,0 0 1,0 0 0,0 0 0,0 0 0,0 0-1,0 0 1,0 0 0,0 0 0,0 0 0,0 0-1,-1 0 1,1 0 0,0 0 0,0 0 0,0 0-1,0 0 1,0 0 0,0 0 0,0 0-1,0 0 1,0 0 0,0 0 0,0 0 0,0 0-1,0 0 1,0 0 0,0 0 0,0 0 0,0 0-1,-1 0 1,1 0 0,0 0 0,0 0 0,0 0-1,0 0 1,0 0 0,0 0 0,0 0-1,0 0 1,0 0 0,0 0 0,0-1 0,0 1-1,0 0 1,0 0 0,0 0 0,0 0 0,0 0-1,0 0 1,0 0 0,0 0 0,0 0 0,0 0-1,0 0 1,0 0 0,0 0 0,-9 5-102,-9 9-71,17-12 154,-1-1 1,1 1 0,0 0-1,0 0 1,-1 0 0,1 0-1,1 0 1,-1 0-1,0 0 1,0 0 0,1 0-1,-1 0 1,1 0 0,-1 5-1,1-6 27,0 0-1,1 0 0,-1 0 1,0 1-1,0-1 0,1 0 1,-1 0-1,1 0 0,-1 0 1,1 0-1,-1 0 0,1 0 1,0 0-1,0 0 0,-1 0 1,1 0-1,0 0 0,0-1 1,0 1-1,0 0 0,0-1 1,0 1-1,0 0 0,0-1 1,0 1-1,0-1 0,0 0 1,2 1-1,0 0 13,1-1 0,-1 0 0,0 0 1,0 0-1,1 0 0,-1-1 0,0 1 0,0-1 0,0 0 1,0 0-1,0 0 0,0 0 0,0 0 0,4-3 0,-5 3-1,0-1 0,0 1-1,0 0 1,0-1 0,0 1-1,-1-1 1,1 0 0,2-3-1,-3 4-10,-1 1 0,1-1 0,-1 0-1,0 0 1,1 1 0,-1-1 0,0 0 0,0 0-1,1 0 1,-1 0 0,0 1 0,0-1 0,0 0-1,0 0 1,0 0 0,0 0 0,0 0 0,-1 1-1,1-1 1,0 0 0,0 0 0,-1-1 0,0 0 4,-1 0 0,1 0 0,-1 0 0,0 1 0,1-1 0,-1 1 0,0-1 1,0 1-1,0 0 0,0-1 0,-2 0 0,-27-10-160,29 11 144,-1 1 0,0 0 0,0-1 0,1 1 0,-1 0 0,0 1 1,-3-1-1,4 1 10,0-1 0,0 0 0,0 0 0,-1 0 0,1 0 0,0 0 0,0 0 0,0 0 0,0-1 0,0 1 0,-1-1 1,1 0-1,-2 0 0,-6-2-139,3 1 65,7 2 65,0 0 1,0 0-1,0 0 1,0 0-1,0 0 1,0 0-1,0 0 1,0-1-1,0 1 1,0 0-1,0 0 1,0 0-1,0 0 1,0 0-1,0 0 1,0 0-1,0-1 1,0 1-1,0 0 0,0 0 1,0 0-1,0 0 1,0 0-1,0 0 1,0 0-1,0 0 1,0-1-1,0 1 1,0 0-1,0 0 1,0 0-1,0 0 1,0 0-1,0 0 1,0 0-1,1 0 1,-1 0-1,0 0 1,0 0-1,0-1 1,0 1-1,0 0 1,0 0-1,0 0 0,0 0 1,1 0-1,-1 0 1,0 0-1,0 0 1,0 0-1,0 0 1,0 0-1,4-1-3,0-1-1,0 1 1,0-1 0,0 1-1,0 1 1,0-1-1,5 0 1,9-1 2,23-5-93,51-1-1,-63 6 102,58 4-1,-85-2 5,1 1-1,-1-1 0,1 1 0,-1 0 0,1-1 1,-1 1-1,0 0 0,1 0 0,-1 1 0,0-1 1,0 0-1,0 1 0,3 3 0,-4-5-2,0 1 0,-1 0-1,1 0 1,0 0 0,-1 0-1,1 0 1,-1 0 0,1 0-1,-1 1 1,1-1 0,-1 0-1,0 0 1,0 0 0,0 0-1,1 0 1,-1 1 0,0-1 0,-1 0-1,1 0 1,0 0 0,0 1-1,0-1 1,-1 0 0,1 0-1,0 0 1,-1 0 0,1 0-1,-1 0 1,0 2 0,-3 5 50,4-7-56,-1 0 1,1 0-1,-1 0 0,1 0 0,-1 1 1,0-1-1,1 0 0,-1 0 1,0 0-1,0 0 0,1 0 0,-3 1 1,1-2 293,5-4-117,13-8-64,4-3-119,4-8-179,-16 15 186,0 0-1,1 0 0,0 1 0,1 0 1,15-9-1,-24 16-1,0 0 0,-1-1 0,1 1 0,0 0 0,0 0 0,-1 0 0,1-1 0,0 1 0,0 0 0,-1 0 0,1 0 0,0 0 0,0 0 0,0 0 0,-1 1 0,1-1 0,0 0 0,0 0 0,-1 1 0,1-1 0,0 0 0,0 1 0,-1-1 1,1 0-1,0 1 0,-1-1 0,1 1 0,0 0 0,2 2 50,-1 0 0,0 1 1,1-1-1,2 7 0,0 0 75,-1-2-61,1-1-1,0 1 1,1-1-1,10 11 1,-14-16-41,1 1 0,-1-1 0,1 0 0,0 0 0,0 0 0,-1-1 0,1 1 0,0-1 0,1 0 1,-1 0-1,0 0 0,0 0 0,0 0 0,1-1 0,5 1 0,7-2 484,-1-3-3870,-14 4 3064,0 0 0,-1-1-1,1 1 1,-1 0 0,1-1 0,-1 1 0,1-1 0,-1 1-1,1-1 1,-1 1 0,0-1 0,1 1 0,-1-1 0,0 1 0,1-1-1,-1 1 1,0-1 0,1-1 0,-1 1-139,0 0 0,0 0-1,0 0 1,0-1 0,0 1 0,-1 0 0,1 0-1,0 0 1,0 0 0,-1-1 0,1 1 0,-1 0-1,1 0 1,-1-1 0,-8-13-3756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9:20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41 5984,'-51'-11'1920,"49"11"-1694,0 0 0,1-1 0,-1 1 0,0-1 0,0 1 0,0-1 0,1 0 0,-4-1 0,5 1-183,0 1 0,0 0 1,0 0-1,0 0 1,-1 0-1,1-1 1,0 1-1,0 0 0,0 0 1,0 0-1,0 0 1,0-1-1,-1 1 1,1 0-1,0 0 0,0 0 1,0-1-1,0 1 1,0 0-1,0 0 1,0-1-1,0 1 0,0 0 1,0 0-1,0 0 1,0-1-1,0 1 1,0 0-1,0 0 1,0-1-1,0 1 0,1 0 1,-1 0-1,0 0 1,0-1-1,0 1 1,0 0-1,2-1 26,-1-1 1,1 1-1,-1 0 1,1 0-1,-1 0 0,1 1 1,-1-1-1,1 0 1,0 0-1,0 1 1,2-1-1,5-1-37,0 1-1,0 0 1,0 0 0,12 1-1,-17 1-329,0-1 0,0 1-1,0 0 1,7 2 0,-8-2-272,-1 0 0,0 0 0,0 1-1,0-1 1,1 0 0,-1 1 0,-1-1 0,4 4 0,1 1-1542,3-5-133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9:21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81 7456,'-42'-12'2784,"47"12"-2176,27-5-160,-10 2-160,6-1-256,7-1 1120,6-3-640,4 1-64,-5-6-288,2 6-64,-3-1-32,1 3 384,-3 2-256,-11 3-1696,-2 3 800,-11 5-3392,-13 4 2272,0 1-1984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9:23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9 2912,'-9'-9'3203,"8"22"3119,-3 9-5367,1 0 1,0 24-1,0 1-370,-10 148 439,5-53-267,6-115-627,2-16-99,-1 0 0,-2 14 1,1 0 100,2-22-84,0 1 0,0 0 1,0-1-1,-1 1 0,1 0 0,-1-1 0,0 1 0,-2 4 0,2-7 1152,2-1-1184,0 0 1,-1-1-1,1 1 0,0 0 1,-1 0-1,1-1 0,-1 1 1,1-1-1,-1 1 0,1 0 1,-1-1-1,1 1 0,-1-1 0,1 1 1,-1-1-1,0 0 0,1 1 1,-1-1-1,1 0 0,7-17 55,-4 9-57,45-74 71,-47 81-89,0-1-1,0 0 1,1 1-1,-1-1 1,1 1-1,-1 0 1,1 0-1,0 0 1,0 0 0,-1 0-1,1 1 1,4-2-1,-5 2-10,0 0-1,0 1 0,-1-1 1,1 1-1,0 0 1,0-1-1,0 1 0,0 0 1,0 0-1,-1 0 1,1 0-1,0 1 1,0-1-1,0 0 0,0 1 1,0-1-1,-1 1 1,1 0-1,0 0 0,-1-1 1,1 1-1,0 0 1,1 2-1,1 0 38,0 1 0,-1-1 0,1 1-1,-1 0 1,0 0 0,0 0 0,0 1 0,0-1-1,-1 1 1,0-1 0,0 1 0,0 0 0,0 0 0,-1 0-1,0 0 1,0 0 0,0 0 0,-1 0 0,0 1-1,1-1 1,-3 10 0,2-11 16,-1 0 0,0-1 0,0 1 1,-1 0-1,1 0 0,-1-1 0,0 1 0,0-1 0,0 1 0,0-1 0,-1 0 0,1 0 1,-1 0-1,0 0 0,1 0 0,-1-1 0,-1 1 0,1-1 0,-4 2 0,2-1 17,0 0-1,0-1 0,-1 0 0,1 0 0,0-1 0,-1 1 1,0-1-1,1 0 0,-1-1 0,0 1 0,1-1 0,-8-1 1,10 1-6,0-1 1,1 0-1,-1 0 1,1 1-1,-1-2 1,-4-1-1,-7-4 58,-7-3-507,20 10 388,1 0 0,-1 0 0,1 0 1,0-1-1,-1 1 0,1 0 0,-1 0 0,1-1 0,0 1 1,-1 0-1,1 0 0,0-1 0,0 1 0,-1 0 1,1-1-1,0 1 0,-1-1 0,1 1 0,0 0 0,0-1 1,0 1-1,0-1 0,-1 1 0,1-1 0,0 1 0,0 0 1,0-1-1,0 1 0,0-1 0,0 1 0,0-1 1,0 1-1,0-1 0,0 1 0,0 0 0,1-1 0,-1 1 1,0-1-1,0 1 0,0 0 0,0-1 0,1 1 0,-1-1 1,0 1-1,1-1 0,7-4-97,0 0-1,0 0 1,1 1 0,-1 0 0,18-5-1,-4 1 19,86-31 170,-67 26-72,0-2 0,0-2 0,56-33 0,-69 31 85,0-2 0,-1-1 0,29-30 0,-43 39-3,6-6-99,21-25 0,-44 45 408,-5 7-428,-59 100-28,46-70-65,5-10 6,5-10 65,-15 32 1,24-44 53,1 0 0,-1 1 1,1-1-1,1 0 0,0 1 0,0-1 1,0 1-1,0 0 0,1 10 1,1-15 12,-1 0-1,0 0 1,0 0 0,0 0 0,1 0 0,-1 0 0,1 0 0,0-1-1,-1 1 1,1 0 0,0 0 0,0-1 0,0 1 0,0 0 0,1-1-1,-1 1 1,0-1 0,1 0 0,-1 1 0,1-1 0,-1 0 0,1 0-1,-1 0 1,1 0 0,0 0 0,0 0 0,-1-1 0,1 1-1,0 0 1,0-1 0,0 1 0,0-1 0,0 0 0,0 0 0,0 0-1,0 0 1,2 0 0,1-1 10,1 1-1,-1-1 1,1 0-1,-1-1 1,0 1-1,0-1 1,1 0-1,-1-1 1,0 1-1,-1-1 1,10-7-1,-7 4-16,0-2 0,0 1-1,-1-1 1,0 0-1,-1 0 1,1-1 0,-2 0-1,1 0 1,-1 0 0,0 0-1,-1-1 1,0 1-1,1-12 1,-1 10 16,1 1-1,7-17 1,-7 19-75,-1 0-1,0-1 0,0 1 1,3-15-1,-4 14-150,-1 23 188,-1-4 49,10 57 189,1 13-575,-4-32 398,-6-44-27,-1 0 1,1-1-1,0 1 1,0 0-1,2 3 1,-2-5 64,5-14 390,50-71-307,-24 35-406,9-8 345,-41 56-107,0 0 0,0-1 0,0 1-1,0 0 1,0-1 0,1 1 0,-1 0 0,0-1 0,0 1-1,1 0 1,-1 0 0,0-1 0,0 1 0,1 0 0,-1 0 0,0 0-1,0-1 1,1 1 0,-1 0 0,0 0 0,1 0 0,-1 0-1,0 0 1,1 0 0,-1-1 0,0 1 0,1 0 0,-1 0 0,0 0-1,1 0 1,-1 0 0,0 0 0,1 1 0,-1-1 0,1 0-1,-1 0 1,0 0 0,0 0 0,1 0 0,-1 0 0,0 0 0,1 1-1,-1-1 1,0 0 0,1 0 0,-1 1 0,0-1 0,0 0-1,1 0 1,-1 1 0,5 13-64,-5-14 77,1 10 4,0-1 0,0 1-1,-1 0 1,0-1-1,-2 14 1,-12 48 99,8-46 36,6 2-285,0-26 234,3-2-53,1 1-1,-1-1 0,1 0 0,-1-1 0,0 1 0,0-1 1,1 1-1,4-5 0,2 1-45,31-21 7,57-44-1,-68 47-20,-28 22 28,0-1-41,0 0 1,0 0 0,0 1-1,0 0 1,1-1-1,-1 1 1,0 0 0,1 0-1,-1 0 1,1 0-1,2 0 1,-5 1 31,1 1 0,-1-1 0,1 1 0,-1-1 0,1 1 1,-1-1-1,1 1 0,-1-1 0,0 1 0,1-1 0,-1 1 0,0 0 0,1-1 0,-1 1 0,0-1 1,0 1-1,0 0 0,0-1 0,1 1 0,-1 0 0,0-1 0,0 1 0,-1 1 0,2 0-1,3 23-106,-1-11 155,-1 0-1,1 23 1,-3-31-57,0-5-3,0 1 0,0-1 0,0 0 1,0 1-1,1-1 0,-1 0 0,0 1 0,1-1 0,-1 0 0,1 0 0,-1 1 0,1-1 0,0 0 0,-1 0 0,1 0 1,2 2-1,-2-1 13,0-1 1,0 0 0,0 1 0,1-1-1,-1 0 1,0 0 0,1 0 0,-1 0-1,1 0 1,-1 0 0,1-1-1,0 1 1,-1 0 0,1-1 0,0 1-1,-1-1 1,1 0 0,0 1 0,0-1-1,-1 0 1,1 0 0,2 0 0,2-1-12,0 1 1,0-1-1,0 0 1,0-1 0,9-2-1,1-2-20,-1-1 0,0-1 0,0 0 0,0 0 0,15-14 0,-22 16 44,-1 0 0,0-1 1,0 0-1,-1 0 0,0 0 1,0-1-1,-1 0 0,0 0 1,0 0-1,6-16 0,-6 15-44,-5 7 25,1 1 0,0 0 0,0 0 0,0 0 0,-1 0 1,1-1-1,-1 1 0,1 0 0,-1-1 0,1 1 0,-1 0 0,0-1 1,0 1-1,0 0 0,0-3 0,-13 35 334,0 0-433,6-17 25,1 1-1,-8 30 0,12-34 40,0-5 4,1 1-1,0-1 1,0 1-1,0 10 1,1-16 33,0 1-1,0-1 1,1 1 0,-1-1 0,0 1 0,1-1-1,-1 1 1,1-1 0,-1 1 0,1-1 0,0 1-1,0-1 1,0 0 0,0 0 0,-1 1 0,2-1-1,-1 0 1,0 0 0,0 0 0,0 0 0,0 0 0,1 0-1,-1 0 1,3 1 0,-3-2-3,0 1-1,0-1 1,1 0-1,-1 1 1,0-1-1,0 0 1,1 0 0,-1 0-1,0 0 1,0 0-1,1 0 1,-1 0-1,0 0 1,0 0 0,1-1-1,-1 1 1,0-1-1,0 1 1,0-1-1,1 1 1,-1-1 0,0 1-1,0-1 1,0 0-1,0 0 1,0 0-1,0 1 1,0-1 0,0-2-1,4-2-4,-1-1 0,0 0 0,0-1 1,3-6-1,1-2 113,-2 4-49,0-1 1,-1 0 0,8-25-1,5-41-6,-13 58-14,3-25 0,-2 1 0,-2-1 0,-3-91 0,-2 124-9,0 0 0,-1-1 0,0 1 1,-1 0-1,0 0 0,-7-14 0,10 25-43,0 0-1,-1 0 1,1 0 0,0 1-1,-1-1 1,1 0-1,-1 1 1,1-1 0,-1 0-1,0 1 1,1-1-1,-1 1 1,0-1 0,1 1-1,-1-1 1,-1 0-1,2 1 4,-1 0 0,1 0 0,-1 0 0,1 0 0,-1 0 0,1 0 0,0 0 0,-1 0 0,1 0 0,-1 0 0,1 0 0,-1 1 0,1-1 0,0 0 0,-1 0 0,1 0 0,-1 1 0,1-1 0,0 0 0,-1 0 0,1 1 0,-1-1 0,-1 3-14,1-1 0,-1 1-1,0-1 1,1 1 0,-1-1-1,-1 6 1,-1 3-35,0 1-1,1 0 1,1 0 0,0 0 0,-1 17 0,4 61 208,-1-80-122,5 33 20,17 79 0,-20-112-23,1 0 0,1 0 0,0 0 0,0 0-1,0 0 1,1-1 0,1 0 0,10 14 0,-11-17-80,-1-2-1,1 1 1,0 0 0,0-1 0,0 0 0,1 0 0,-1 0 0,1-1 0,0 0 0,0 0 0,0 0 0,0-1 0,1 0 0,9 2 0,-11-3-339,0-1 0,0 0-1,0 0 1,0-1 0,-1 0 0,1 1 0,0-1 0,8-4 0,14-3-1393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0:49:24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2720,'1'-9'-588,"7"0"8510,-8 9-7827,4 12 2065,-3-5-1775,-1-4-267,0-1 1,1 1-1,0 0 1,-1-1-1,1 1 0,0-1 1,0 1-1,2 3 1,0-2 36,-1 1 0,0-1 1,0 1-1,-1-1 1,1 1-1,1 7 1,-3-11-359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1:02:55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1 2560,'-8'3'9722,"-2"9"-9199,6-8-438,1-1 0,0 1 0,0 0 0,1 0 0,-1 1 1,-3 7-1,-10 17 428,-35 43 183,20-25-304,-37 47 36,-30 44-184,79-113-190,15-19 26,-1-1 0,1 1 0,0 0 0,0 0 0,-5 12 0,5-9-29,0-1 0,-1 1 0,0-1 0,-1-1 1,-6 9-1,-15 23 271,13-18-206,10-15-104,0 1 0,0-1 0,1 1 0,-4 7 0,-1 9 129,3-13-80,1 1 0,0 1-1,-3 20 1,-7 31 115,13-51-90,1-3-46,-1-1 0,0 1-1,-4 12 1,2-6-9,0-1 1,1 1-1,0-1 0,2 1 1,-1-1-1,3 18 0,-1 10 17,-1 104 277,1-141-309,-1-1 0,1 0 0,0 0-1,0 0 1,0 0 0,1 0 0,2 6 0,6 16 6,-8-18 45,0-1 0,1 0 0,0 0 0,0-1 0,1 1 0,4 7 0,31 38 322,-17-24-420,-13-16 119,1 0-1,0-1 1,1 0-1,0-1 1,1 0-1,0-1 1,0 0-1,25 13 1,-27-17-42,1 0 0,0-1 0,-1-1 0,1 0 0,1 0 0,-1-1 0,0 0 0,1-1 0,-1 0 0,0-1 1,1 0-1,15-3 0,-16 1 12,-1 0 1,0 0 0,0-1-1,-1 0 1,1-1 0,-1 0-1,1-1 1,9-6 0,14-10-9,-25 16-27,1 0 0,-1 0 0,0-1 0,12-12 0,74-70-18,-82 76 146,-6 7-66,-1-1 0,1 0 0,-1 0 0,7-10 0,3-9-44,0-1-1,-2 0 1,-1 0-1,18-57 1,-17 26-25,-1 1 0,-4-2 0,3-92 0,-10 125-4,-2 0 1,0 0-1,-2 0 1,-1 0-1,-7-24 1,-1 7-19,-15-44-127,15 51 81,-7-17 35,9 28-2,-7-32 1,4 16 17,6 13 5,4 18-39,1 0 1,-1-1 0,-8-15 0,0 4-81,9 16 90,-1 0 1,1 0-1,-1 0 1,0 0-1,0 1 1,0-1-1,-1 1 1,-4-5-1,-37-34 110,43 41-108,0 1-1,0 0 0,0 0 0,0 0 0,0 0 1,0 1-1,0-1 0,-1 1 0,1-1 0,0 1 1,0 0-1,-1-1 0,1 1 0,0 0 0,0 1 1,-3-1-1,-5 1 103,9-1-154,1 0 0,-1 0 0,1 0 1,0 0-1,-1 1 0,1-1 0,-1 0 0,1 0 0,0 1 0,-1-1 0,1 0 1,0 0-1,-1 1 0,1-1 0,0 0 0,0 1 0,-1-1 0,1 1 1,0-1-1,0 0 0,0 1 0,-1-1 0,1 1 0,0-1 0,0 0 0,0 1 1,0-1-1,0 1 0,0 0 0,-1 13-3295,1 6 149,5 4-3488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2T01:02:5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14 125 2816,'-2'-3'5032,"2"3"-4855,-1 1 1,1-1 0,0 0-1,-1 1 1,1-1-1,-1 1 1,1-1 0,-1 1-1,1-1 1,-1 0 0,1 1-1,-1-1 1,-4 1 4859,36-1-3746,22-9-891,-43 8-350,1 0 0,12 1 1,-14 0 35,0 0 0,-1-1 1,17-3-1,28-3 474,-43 4-594,0 1 1,0 1 0,0 0 0,15 0-1,-14 1 42,1 0-1,22-5 1,-25 3 40,0 1 0,13 0 0,14-2 106,85-12 176,-93 13-244,8-3 35,36-10-1,8-1-14,-54 12-145,38-6 53,99-3 0,48 8 312,-99 10-321,-31-1 43,347 11 261,-277-13-345,-83-3 83,23-5 72,-3-1-41,-75 7-76,163 4 12,-132-3 21,-31-1 55,1 0-1,23 4 1,-19-2 81,-1 0-1,32-2 1,-30 0-240,-18 0 160,-37 16-13952,1 0 9973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876B4-58E2-25EF-84B9-804320D69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C0719F-632F-8531-9864-7049E939C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D839E-0B57-0C59-DF2A-FE15AB10C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52B4-AECF-44EA-B792-19908C79B814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9F01-2A69-B6CE-EF57-234D8CA3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CA397-8D7B-2C29-3257-2C3E14AF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40FB-3847-41BE-953A-48EE156A4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81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ACFA9-0200-787C-65A7-774911C8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4E5DE7-0CEE-825C-5C33-08D8C5265C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2DFBC-499D-36F7-60A2-04909B43A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52B4-AECF-44EA-B792-19908C79B814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837C0-CEF0-DBCB-7A1C-884796DB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9A319-3CCE-D3EE-4C0D-25B6B34E0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40FB-3847-41BE-953A-48EE156A4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5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A5D488-8E7A-DE15-712D-17FB33A450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B9B4E-8BBC-10CD-3CF6-1A51E873E1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EFDE1-F14A-6C26-CEC6-35CA2E842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52B4-AECF-44EA-B792-19908C79B814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D8789-ED32-7D5C-0182-F022291A8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196DE-E272-9A6B-873B-9A1973B83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40FB-3847-41BE-953A-48EE156A4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0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86AB6-B5C5-AB0D-16C8-827E8CDF9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5BF4E-93E7-1E5A-0B55-26D853BA4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6BFB4-EB46-3C07-1AC8-8F554CF4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52B4-AECF-44EA-B792-19908C79B814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6BD55-F50A-1E13-070C-DAD3F2A69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EEB18-009D-A647-878A-4D34633A1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40FB-3847-41BE-953A-48EE156A4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56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CE679-889D-665B-CDA8-8EBFE6909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26884-42E9-1C4B-B5E2-0535B0753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2C073-140D-CDB8-200A-AFFACF77A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52B4-AECF-44EA-B792-19908C79B814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B5B42-6680-92DA-E706-17EF8C23C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AFDBB-A60F-38CE-7596-856F13ED3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40FB-3847-41BE-953A-48EE156A4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1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8F5F9-7412-56EC-11FD-9F064F2B0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539B6-425C-5B16-C556-FDA6CF726D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5E868-42FF-5B5E-3143-AEB44EA3B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FAE05-43F6-5877-FD51-812A08133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52B4-AECF-44EA-B792-19908C79B814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39E1F-E4F4-D4C5-5AD4-9FE6FEAA3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91A12-F2B4-E192-CA20-517462D79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40FB-3847-41BE-953A-48EE156A4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79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A934C-DF2D-C9D0-4539-1CE5E3C3F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D862A-367C-4643-331A-7F2F9201C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0536DD-3886-BE2C-67E5-E261C9A2D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DC4E49-2FF6-608E-8E5B-9B3AD914FC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242378-5802-8612-A988-CA1F7377C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1748E9-CD57-638A-2E5C-309BC3168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52B4-AECF-44EA-B792-19908C79B814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C714CF-8801-3B6A-4B3B-2E7EB1824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272B14-E8AB-96DB-2975-FC035418B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40FB-3847-41BE-953A-48EE156A4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54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AF7E3-94CF-4755-CBDB-09188CD8C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D8F3AE-C087-A2DA-599E-EC07F878B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52B4-AECF-44EA-B792-19908C79B814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F19243-6852-561A-0B68-26E199C44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6C82DC-A8E4-7A8D-6FD7-FE9F0D14A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40FB-3847-41BE-953A-48EE156A4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09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60CE78-2D46-48A2-C4FA-87EDFCCB8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52B4-AECF-44EA-B792-19908C79B814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DCA798-F859-E3E5-7668-3431BCF1F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AE7A9-3FD4-50F4-E03B-677C8C8BC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40FB-3847-41BE-953A-48EE156A4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6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8FD02-6C09-5A53-8004-4C2FEE23F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4599D-427B-A54A-799B-3A414143F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FC79F1-0EAB-0BE4-B064-5A264A075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30C7FD-F914-5BD8-B0D8-8D25E133C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52B4-AECF-44EA-B792-19908C79B814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C0195B-017E-9389-8D2E-C5CD50C6E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64581-7342-40D3-F3F8-E9263C410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40FB-3847-41BE-953A-48EE156A4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9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55AF5-5207-AE92-1A0D-12F51F5D4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A14AA0-F0C0-E14E-B3B9-D8F8A69FB6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010F6C-C770-10CE-4639-52792075C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3B2066-EEDE-EA78-ECBB-B1B601B7E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52B4-AECF-44EA-B792-19908C79B814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63297-EB01-FDCF-D983-5ADBB8ADF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DF45C-E1F9-2328-157F-8EAACD9D7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40FB-3847-41BE-953A-48EE156A4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5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92B2D9-8A01-0575-7863-AEE97C30D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7BADF-CB15-6C18-5C0A-B3F896590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C36B7-409D-024B-3E4A-439FEB914D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652B4-AECF-44EA-B792-19908C79B814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FB6C7-DDCF-E290-133C-308EB410E5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38931-EE37-99C8-A992-69274E330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F40FB-3847-41BE-953A-48EE156A4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5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96.png"/><Relationship Id="rId21" Type="http://schemas.openxmlformats.org/officeDocument/2006/relationships/image" Target="../media/image1248.png"/><Relationship Id="rId63" Type="http://schemas.openxmlformats.org/officeDocument/2006/relationships/image" Target="../media/image1269.png"/><Relationship Id="rId159" Type="http://schemas.openxmlformats.org/officeDocument/2006/relationships/image" Target="../media/image1317.png"/><Relationship Id="rId170" Type="http://schemas.openxmlformats.org/officeDocument/2006/relationships/customXml" Target="../ink/ink85.xml"/><Relationship Id="rId226" Type="http://schemas.openxmlformats.org/officeDocument/2006/relationships/customXml" Target="../ink/ink113.xml"/><Relationship Id="rId268" Type="http://schemas.openxmlformats.org/officeDocument/2006/relationships/customXml" Target="../ink/ink134.xml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5" Type="http://schemas.openxmlformats.org/officeDocument/2006/relationships/image" Target="../media/image1166.png"/><Relationship Id="rId181" Type="http://schemas.openxmlformats.org/officeDocument/2006/relationships/image" Target="../media/image1328.png"/><Relationship Id="rId237" Type="http://schemas.openxmlformats.org/officeDocument/2006/relationships/image" Target="../media/image1356.png"/><Relationship Id="rId279" Type="http://schemas.openxmlformats.org/officeDocument/2006/relationships/image" Target="../media/image1377.png"/><Relationship Id="rId43" Type="http://schemas.openxmlformats.org/officeDocument/2006/relationships/image" Target="../media/image1259.png"/><Relationship Id="rId139" Type="http://schemas.openxmlformats.org/officeDocument/2006/relationships/image" Target="../media/image1307.png"/><Relationship Id="rId85" Type="http://schemas.openxmlformats.org/officeDocument/2006/relationships/image" Target="../media/image1280.png"/><Relationship Id="rId150" Type="http://schemas.openxmlformats.org/officeDocument/2006/relationships/customXml" Target="../ink/ink75.xml"/><Relationship Id="rId171" Type="http://schemas.openxmlformats.org/officeDocument/2006/relationships/image" Target="../media/image1323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27" Type="http://schemas.openxmlformats.org/officeDocument/2006/relationships/image" Target="../media/image1351.png"/><Relationship Id="rId248" Type="http://schemas.openxmlformats.org/officeDocument/2006/relationships/customXml" Target="../ink/ink124.xml"/><Relationship Id="rId269" Type="http://schemas.openxmlformats.org/officeDocument/2006/relationships/image" Target="../media/image1372.png"/><Relationship Id="rId12" Type="http://schemas.openxmlformats.org/officeDocument/2006/relationships/customXml" Target="../ink/ink6.xml"/><Relationship Id="rId33" Type="http://schemas.openxmlformats.org/officeDocument/2006/relationships/image" Target="../media/image1254.png"/><Relationship Id="rId108" Type="http://schemas.openxmlformats.org/officeDocument/2006/relationships/customXml" Target="../ink/ink54.xml"/><Relationship Id="rId129" Type="http://schemas.openxmlformats.org/officeDocument/2006/relationships/image" Target="../media/image1302.png"/><Relationship Id="rId280" Type="http://schemas.openxmlformats.org/officeDocument/2006/relationships/customXml" Target="../ink/ink140.xml"/><Relationship Id="rId54" Type="http://schemas.openxmlformats.org/officeDocument/2006/relationships/customXml" Target="../ink/ink27.xml"/><Relationship Id="rId75" Type="http://schemas.openxmlformats.org/officeDocument/2006/relationships/image" Target="../media/image1275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1318.png"/><Relationship Id="rId182" Type="http://schemas.openxmlformats.org/officeDocument/2006/relationships/customXml" Target="../ink/ink91.xml"/><Relationship Id="rId217" Type="http://schemas.openxmlformats.org/officeDocument/2006/relationships/image" Target="../media/image1346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59" Type="http://schemas.openxmlformats.org/officeDocument/2006/relationships/image" Target="../media/image1367.png"/><Relationship Id="rId23" Type="http://schemas.openxmlformats.org/officeDocument/2006/relationships/image" Target="../media/image1249.png"/><Relationship Id="rId119" Type="http://schemas.openxmlformats.org/officeDocument/2006/relationships/image" Target="../media/image1297.png"/><Relationship Id="rId270" Type="http://schemas.openxmlformats.org/officeDocument/2006/relationships/customXml" Target="../ink/ink135.xml"/><Relationship Id="rId44" Type="http://schemas.openxmlformats.org/officeDocument/2006/relationships/customXml" Target="../ink/ink22.xml"/><Relationship Id="rId65" Type="http://schemas.openxmlformats.org/officeDocument/2006/relationships/image" Target="../media/image1270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1313.png"/><Relationship Id="rId172" Type="http://schemas.openxmlformats.org/officeDocument/2006/relationships/customXml" Target="../ink/ink86.xml"/><Relationship Id="rId193" Type="http://schemas.openxmlformats.org/officeDocument/2006/relationships/image" Target="../media/image1334.png"/><Relationship Id="rId207" Type="http://schemas.openxmlformats.org/officeDocument/2006/relationships/image" Target="../media/image1341.png"/><Relationship Id="rId228" Type="http://schemas.openxmlformats.org/officeDocument/2006/relationships/customXml" Target="../ink/ink114.xml"/><Relationship Id="rId249" Type="http://schemas.openxmlformats.org/officeDocument/2006/relationships/image" Target="../media/image1362.png"/><Relationship Id="rId13" Type="http://schemas.openxmlformats.org/officeDocument/2006/relationships/image" Target="../media/image1244.png"/><Relationship Id="rId109" Type="http://schemas.openxmlformats.org/officeDocument/2006/relationships/image" Target="../media/image1292.png"/><Relationship Id="rId260" Type="http://schemas.openxmlformats.org/officeDocument/2006/relationships/customXml" Target="../ink/ink130.xml"/><Relationship Id="rId281" Type="http://schemas.openxmlformats.org/officeDocument/2006/relationships/image" Target="../media/image1378.png"/><Relationship Id="rId34" Type="http://schemas.openxmlformats.org/officeDocument/2006/relationships/customXml" Target="../ink/ink17.xml"/><Relationship Id="rId55" Type="http://schemas.openxmlformats.org/officeDocument/2006/relationships/image" Target="../media/image1265.png"/><Relationship Id="rId76" Type="http://schemas.openxmlformats.org/officeDocument/2006/relationships/customXml" Target="../ink/ink38.xml"/><Relationship Id="rId97" Type="http://schemas.openxmlformats.org/officeDocument/2006/relationships/image" Target="../media/image1286.png"/><Relationship Id="rId120" Type="http://schemas.openxmlformats.org/officeDocument/2006/relationships/customXml" Target="../ink/ink60.xml"/><Relationship Id="rId141" Type="http://schemas.openxmlformats.org/officeDocument/2006/relationships/image" Target="../media/image1308.png"/><Relationship Id="rId7" Type="http://schemas.openxmlformats.org/officeDocument/2006/relationships/image" Target="../media/image1167.png"/><Relationship Id="rId162" Type="http://schemas.openxmlformats.org/officeDocument/2006/relationships/customXml" Target="../ink/ink81.xml"/><Relationship Id="rId183" Type="http://schemas.openxmlformats.org/officeDocument/2006/relationships/image" Target="../media/image1329.png"/><Relationship Id="rId218" Type="http://schemas.openxmlformats.org/officeDocument/2006/relationships/customXml" Target="../ink/ink109.xml"/><Relationship Id="rId239" Type="http://schemas.openxmlformats.org/officeDocument/2006/relationships/image" Target="../media/image1357.png"/><Relationship Id="rId250" Type="http://schemas.openxmlformats.org/officeDocument/2006/relationships/customXml" Target="../ink/ink125.xml"/><Relationship Id="rId271" Type="http://schemas.openxmlformats.org/officeDocument/2006/relationships/image" Target="../media/image1373.png"/><Relationship Id="rId24" Type="http://schemas.openxmlformats.org/officeDocument/2006/relationships/customXml" Target="../ink/ink12.xml"/><Relationship Id="rId45" Type="http://schemas.openxmlformats.org/officeDocument/2006/relationships/image" Target="../media/image1260.png"/><Relationship Id="rId66" Type="http://schemas.openxmlformats.org/officeDocument/2006/relationships/customXml" Target="../ink/ink33.xml"/><Relationship Id="rId87" Type="http://schemas.openxmlformats.org/officeDocument/2006/relationships/image" Target="../media/image1281.png"/><Relationship Id="rId110" Type="http://schemas.openxmlformats.org/officeDocument/2006/relationships/customXml" Target="../ink/ink55.xml"/><Relationship Id="rId131" Type="http://schemas.openxmlformats.org/officeDocument/2006/relationships/image" Target="../media/image1303.png"/><Relationship Id="rId152" Type="http://schemas.openxmlformats.org/officeDocument/2006/relationships/customXml" Target="../ink/ink76.xml"/><Relationship Id="rId173" Type="http://schemas.openxmlformats.org/officeDocument/2006/relationships/image" Target="../media/image1324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29" Type="http://schemas.openxmlformats.org/officeDocument/2006/relationships/image" Target="../media/image1352.png"/><Relationship Id="rId240" Type="http://schemas.openxmlformats.org/officeDocument/2006/relationships/customXml" Target="../ink/ink120.xml"/><Relationship Id="rId261" Type="http://schemas.openxmlformats.org/officeDocument/2006/relationships/image" Target="../media/image1368.png"/><Relationship Id="rId14" Type="http://schemas.openxmlformats.org/officeDocument/2006/relationships/customXml" Target="../ink/ink7.xml"/><Relationship Id="rId35" Type="http://schemas.openxmlformats.org/officeDocument/2006/relationships/image" Target="../media/image1255.png"/><Relationship Id="rId56" Type="http://schemas.openxmlformats.org/officeDocument/2006/relationships/customXml" Target="../ink/ink28.xml"/><Relationship Id="rId77" Type="http://schemas.openxmlformats.org/officeDocument/2006/relationships/image" Target="../media/image1276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1298.png"/><Relationship Id="rId142" Type="http://schemas.openxmlformats.org/officeDocument/2006/relationships/customXml" Target="../ink/ink71.xml"/><Relationship Id="rId163" Type="http://schemas.openxmlformats.org/officeDocument/2006/relationships/image" Target="../media/image1319.png"/><Relationship Id="rId184" Type="http://schemas.openxmlformats.org/officeDocument/2006/relationships/customXml" Target="../ink/ink92.xml"/><Relationship Id="rId219" Type="http://schemas.openxmlformats.org/officeDocument/2006/relationships/image" Target="../media/image1347.png"/><Relationship Id="rId230" Type="http://schemas.openxmlformats.org/officeDocument/2006/relationships/customXml" Target="../ink/ink115.xml"/><Relationship Id="rId251" Type="http://schemas.openxmlformats.org/officeDocument/2006/relationships/image" Target="../media/image1363.png"/><Relationship Id="rId25" Type="http://schemas.openxmlformats.org/officeDocument/2006/relationships/image" Target="../media/image1250.png"/><Relationship Id="rId46" Type="http://schemas.openxmlformats.org/officeDocument/2006/relationships/customXml" Target="../ink/ink23.xml"/><Relationship Id="rId67" Type="http://schemas.openxmlformats.org/officeDocument/2006/relationships/image" Target="../media/image1271.png"/><Relationship Id="rId272" Type="http://schemas.openxmlformats.org/officeDocument/2006/relationships/customXml" Target="../ink/ink136.xml"/><Relationship Id="rId88" Type="http://schemas.openxmlformats.org/officeDocument/2006/relationships/customXml" Target="../ink/ink44.xml"/><Relationship Id="rId111" Type="http://schemas.openxmlformats.org/officeDocument/2006/relationships/image" Target="../media/image1293.png"/><Relationship Id="rId132" Type="http://schemas.openxmlformats.org/officeDocument/2006/relationships/customXml" Target="../ink/ink66.xml"/><Relationship Id="rId153" Type="http://schemas.openxmlformats.org/officeDocument/2006/relationships/image" Target="../media/image1314.png"/><Relationship Id="rId174" Type="http://schemas.openxmlformats.org/officeDocument/2006/relationships/customXml" Target="../ink/ink87.xml"/><Relationship Id="rId195" Type="http://schemas.openxmlformats.org/officeDocument/2006/relationships/image" Target="../media/image1335.png"/><Relationship Id="rId209" Type="http://schemas.openxmlformats.org/officeDocument/2006/relationships/image" Target="../media/image1342.png"/><Relationship Id="rId220" Type="http://schemas.openxmlformats.org/officeDocument/2006/relationships/customXml" Target="../ink/ink110.xml"/><Relationship Id="rId241" Type="http://schemas.openxmlformats.org/officeDocument/2006/relationships/image" Target="../media/image1358.png"/><Relationship Id="rId15" Type="http://schemas.openxmlformats.org/officeDocument/2006/relationships/image" Target="../media/image1245.png"/><Relationship Id="rId36" Type="http://schemas.openxmlformats.org/officeDocument/2006/relationships/customXml" Target="../ink/ink18.xml"/><Relationship Id="rId57" Type="http://schemas.openxmlformats.org/officeDocument/2006/relationships/image" Target="../media/image1266.png"/><Relationship Id="rId262" Type="http://schemas.openxmlformats.org/officeDocument/2006/relationships/customXml" Target="../ink/ink131.xml"/><Relationship Id="rId283" Type="http://schemas.openxmlformats.org/officeDocument/2006/relationships/image" Target="../media/image1379.png"/><Relationship Id="rId78" Type="http://schemas.openxmlformats.org/officeDocument/2006/relationships/customXml" Target="../ink/ink39.xml"/><Relationship Id="rId99" Type="http://schemas.openxmlformats.org/officeDocument/2006/relationships/image" Target="../media/image1287.png"/><Relationship Id="rId101" Type="http://schemas.openxmlformats.org/officeDocument/2006/relationships/image" Target="../media/image1288.png"/><Relationship Id="rId122" Type="http://schemas.openxmlformats.org/officeDocument/2006/relationships/customXml" Target="../ink/ink61.xml"/><Relationship Id="rId143" Type="http://schemas.openxmlformats.org/officeDocument/2006/relationships/image" Target="../media/image1309.png"/><Relationship Id="rId164" Type="http://schemas.openxmlformats.org/officeDocument/2006/relationships/customXml" Target="../ink/ink82.xml"/><Relationship Id="rId185" Type="http://schemas.openxmlformats.org/officeDocument/2006/relationships/image" Target="../media/image1330.png"/><Relationship Id="rId9" Type="http://schemas.openxmlformats.org/officeDocument/2006/relationships/image" Target="../media/image1168.png"/><Relationship Id="rId210" Type="http://schemas.openxmlformats.org/officeDocument/2006/relationships/customXml" Target="../ink/ink105.xml"/><Relationship Id="rId26" Type="http://schemas.openxmlformats.org/officeDocument/2006/relationships/customXml" Target="../ink/ink13.xml"/><Relationship Id="rId231" Type="http://schemas.openxmlformats.org/officeDocument/2006/relationships/image" Target="../media/image1353.png"/><Relationship Id="rId252" Type="http://schemas.openxmlformats.org/officeDocument/2006/relationships/customXml" Target="../ink/ink126.xml"/><Relationship Id="rId273" Type="http://schemas.openxmlformats.org/officeDocument/2006/relationships/image" Target="../media/image1374.png"/><Relationship Id="rId47" Type="http://schemas.openxmlformats.org/officeDocument/2006/relationships/image" Target="../media/image1261.png"/><Relationship Id="rId68" Type="http://schemas.openxmlformats.org/officeDocument/2006/relationships/customXml" Target="../ink/ink34.xml"/><Relationship Id="rId89" Type="http://schemas.openxmlformats.org/officeDocument/2006/relationships/image" Target="../media/image1282.png"/><Relationship Id="rId112" Type="http://schemas.openxmlformats.org/officeDocument/2006/relationships/customXml" Target="../ink/ink56.xml"/><Relationship Id="rId133" Type="http://schemas.openxmlformats.org/officeDocument/2006/relationships/image" Target="../media/image1304.png"/><Relationship Id="rId154" Type="http://schemas.openxmlformats.org/officeDocument/2006/relationships/customXml" Target="../ink/ink77.xml"/><Relationship Id="rId175" Type="http://schemas.openxmlformats.org/officeDocument/2006/relationships/image" Target="../media/image1325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348.png"/><Relationship Id="rId242" Type="http://schemas.openxmlformats.org/officeDocument/2006/relationships/customXml" Target="../ink/ink121.xml"/><Relationship Id="rId263" Type="http://schemas.openxmlformats.org/officeDocument/2006/relationships/image" Target="../media/image1369.png"/><Relationship Id="rId284" Type="http://schemas.openxmlformats.org/officeDocument/2006/relationships/customXml" Target="../ink/ink142.xml"/><Relationship Id="rId37" Type="http://schemas.openxmlformats.org/officeDocument/2006/relationships/image" Target="../media/image1256.png"/><Relationship Id="rId58" Type="http://schemas.openxmlformats.org/officeDocument/2006/relationships/customXml" Target="../ink/ink29.xml"/><Relationship Id="rId79" Type="http://schemas.openxmlformats.org/officeDocument/2006/relationships/image" Target="../media/image1277.png"/><Relationship Id="rId102" Type="http://schemas.openxmlformats.org/officeDocument/2006/relationships/customXml" Target="../ink/ink51.xml"/><Relationship Id="rId123" Type="http://schemas.openxmlformats.org/officeDocument/2006/relationships/image" Target="../media/image1299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1320.png"/><Relationship Id="rId186" Type="http://schemas.openxmlformats.org/officeDocument/2006/relationships/customXml" Target="../ink/ink93.xml"/><Relationship Id="rId211" Type="http://schemas.openxmlformats.org/officeDocument/2006/relationships/image" Target="../media/image1343.png"/><Relationship Id="rId232" Type="http://schemas.openxmlformats.org/officeDocument/2006/relationships/customXml" Target="../ink/ink116.xml"/><Relationship Id="rId253" Type="http://schemas.openxmlformats.org/officeDocument/2006/relationships/image" Target="../media/image1364.png"/><Relationship Id="rId274" Type="http://schemas.openxmlformats.org/officeDocument/2006/relationships/customXml" Target="../ink/ink137.xml"/><Relationship Id="rId27" Type="http://schemas.openxmlformats.org/officeDocument/2006/relationships/image" Target="../media/image1251.png"/><Relationship Id="rId48" Type="http://schemas.openxmlformats.org/officeDocument/2006/relationships/customXml" Target="../ink/ink24.xml"/><Relationship Id="rId69" Type="http://schemas.openxmlformats.org/officeDocument/2006/relationships/image" Target="../media/image1272.png"/><Relationship Id="rId113" Type="http://schemas.openxmlformats.org/officeDocument/2006/relationships/image" Target="../media/image1294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1315.png"/><Relationship Id="rId176" Type="http://schemas.openxmlformats.org/officeDocument/2006/relationships/customXml" Target="../ink/ink88.xml"/><Relationship Id="rId197" Type="http://schemas.openxmlformats.org/officeDocument/2006/relationships/image" Target="../media/image1336.png"/><Relationship Id="rId201" Type="http://schemas.openxmlformats.org/officeDocument/2006/relationships/image" Target="../media/image1338.png"/><Relationship Id="rId222" Type="http://schemas.openxmlformats.org/officeDocument/2006/relationships/customXml" Target="../ink/ink111.xml"/><Relationship Id="rId243" Type="http://schemas.openxmlformats.org/officeDocument/2006/relationships/image" Target="../media/image1359.png"/><Relationship Id="rId264" Type="http://schemas.openxmlformats.org/officeDocument/2006/relationships/customXml" Target="../ink/ink132.xml"/><Relationship Id="rId285" Type="http://schemas.openxmlformats.org/officeDocument/2006/relationships/image" Target="../media/image1380.png"/><Relationship Id="rId17" Type="http://schemas.openxmlformats.org/officeDocument/2006/relationships/image" Target="../media/image1246.png"/><Relationship Id="rId38" Type="http://schemas.openxmlformats.org/officeDocument/2006/relationships/customXml" Target="../ink/ink19.xml"/><Relationship Id="rId59" Type="http://schemas.openxmlformats.org/officeDocument/2006/relationships/image" Target="../media/image1267.png"/><Relationship Id="rId103" Type="http://schemas.openxmlformats.org/officeDocument/2006/relationships/image" Target="../media/image1289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1283.png"/><Relationship Id="rId145" Type="http://schemas.openxmlformats.org/officeDocument/2006/relationships/image" Target="../media/image1310.png"/><Relationship Id="rId166" Type="http://schemas.openxmlformats.org/officeDocument/2006/relationships/customXml" Target="../ink/ink83.xml"/><Relationship Id="rId187" Type="http://schemas.openxmlformats.org/officeDocument/2006/relationships/image" Target="../media/image133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6.xml"/><Relationship Id="rId233" Type="http://schemas.openxmlformats.org/officeDocument/2006/relationships/image" Target="../media/image1354.png"/><Relationship Id="rId254" Type="http://schemas.openxmlformats.org/officeDocument/2006/relationships/customXml" Target="../ink/ink127.xml"/><Relationship Id="rId28" Type="http://schemas.openxmlformats.org/officeDocument/2006/relationships/customXml" Target="../ink/ink14.xml"/><Relationship Id="rId49" Type="http://schemas.openxmlformats.org/officeDocument/2006/relationships/image" Target="../media/image1262.png"/><Relationship Id="rId114" Type="http://schemas.openxmlformats.org/officeDocument/2006/relationships/customXml" Target="../ink/ink57.xml"/><Relationship Id="rId275" Type="http://schemas.openxmlformats.org/officeDocument/2006/relationships/image" Target="../media/image1375.png"/><Relationship Id="rId60" Type="http://schemas.openxmlformats.org/officeDocument/2006/relationships/customXml" Target="../ink/ink30.xml"/><Relationship Id="rId81" Type="http://schemas.openxmlformats.org/officeDocument/2006/relationships/image" Target="../media/image1278.png"/><Relationship Id="rId135" Type="http://schemas.openxmlformats.org/officeDocument/2006/relationships/image" Target="../media/image1305.png"/><Relationship Id="rId156" Type="http://schemas.openxmlformats.org/officeDocument/2006/relationships/customXml" Target="../ink/ink78.xml"/><Relationship Id="rId177" Type="http://schemas.openxmlformats.org/officeDocument/2006/relationships/image" Target="../media/image1326.png"/><Relationship Id="rId198" Type="http://schemas.openxmlformats.org/officeDocument/2006/relationships/customXml" Target="../ink/ink99.xml"/><Relationship Id="rId202" Type="http://schemas.openxmlformats.org/officeDocument/2006/relationships/customXml" Target="../ink/ink101.xml"/><Relationship Id="rId223" Type="http://schemas.openxmlformats.org/officeDocument/2006/relationships/image" Target="../media/image1349.png"/><Relationship Id="rId244" Type="http://schemas.openxmlformats.org/officeDocument/2006/relationships/customXml" Target="../ink/ink122.xml"/><Relationship Id="rId18" Type="http://schemas.openxmlformats.org/officeDocument/2006/relationships/customXml" Target="../ink/ink9.xml"/><Relationship Id="rId39" Type="http://schemas.openxmlformats.org/officeDocument/2006/relationships/image" Target="../media/image1257.png"/><Relationship Id="rId265" Type="http://schemas.openxmlformats.org/officeDocument/2006/relationships/image" Target="../media/image1370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1300.png"/><Relationship Id="rId146" Type="http://schemas.openxmlformats.org/officeDocument/2006/relationships/customXml" Target="../ink/ink73.xml"/><Relationship Id="rId167" Type="http://schemas.openxmlformats.org/officeDocument/2006/relationships/image" Target="../media/image1321.png"/><Relationship Id="rId188" Type="http://schemas.openxmlformats.org/officeDocument/2006/relationships/customXml" Target="../ink/ink94.xml"/><Relationship Id="rId71" Type="http://schemas.openxmlformats.org/officeDocument/2006/relationships/image" Target="../media/image1273.png"/><Relationship Id="rId92" Type="http://schemas.openxmlformats.org/officeDocument/2006/relationships/customXml" Target="../ink/ink46.xml"/><Relationship Id="rId213" Type="http://schemas.openxmlformats.org/officeDocument/2006/relationships/image" Target="../media/image1344.png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1252.png"/><Relationship Id="rId255" Type="http://schemas.openxmlformats.org/officeDocument/2006/relationships/image" Target="../media/image1365.png"/><Relationship Id="rId276" Type="http://schemas.openxmlformats.org/officeDocument/2006/relationships/customXml" Target="../ink/ink138.xml"/><Relationship Id="rId40" Type="http://schemas.openxmlformats.org/officeDocument/2006/relationships/customXml" Target="../ink/ink20.xml"/><Relationship Id="rId115" Type="http://schemas.openxmlformats.org/officeDocument/2006/relationships/image" Target="../media/image1295.png"/><Relationship Id="rId136" Type="http://schemas.openxmlformats.org/officeDocument/2006/relationships/customXml" Target="../ink/ink68.xml"/><Relationship Id="rId157" Type="http://schemas.openxmlformats.org/officeDocument/2006/relationships/image" Target="../media/image1316.png"/><Relationship Id="rId178" Type="http://schemas.openxmlformats.org/officeDocument/2006/relationships/customXml" Target="../ink/ink89.xml"/><Relationship Id="rId61" Type="http://schemas.openxmlformats.org/officeDocument/2006/relationships/image" Target="../media/image1268.png"/><Relationship Id="rId82" Type="http://schemas.openxmlformats.org/officeDocument/2006/relationships/customXml" Target="../ink/ink41.xml"/><Relationship Id="rId199" Type="http://schemas.openxmlformats.org/officeDocument/2006/relationships/image" Target="../media/image1337.png"/><Relationship Id="rId203" Type="http://schemas.openxmlformats.org/officeDocument/2006/relationships/image" Target="../media/image1339.png"/><Relationship Id="rId19" Type="http://schemas.openxmlformats.org/officeDocument/2006/relationships/image" Target="../media/image1247.png"/><Relationship Id="rId224" Type="http://schemas.openxmlformats.org/officeDocument/2006/relationships/customXml" Target="../ink/ink112.xml"/><Relationship Id="rId245" Type="http://schemas.openxmlformats.org/officeDocument/2006/relationships/image" Target="../media/image1360.png"/><Relationship Id="rId266" Type="http://schemas.openxmlformats.org/officeDocument/2006/relationships/customXml" Target="../ink/ink133.xml"/><Relationship Id="rId30" Type="http://schemas.openxmlformats.org/officeDocument/2006/relationships/customXml" Target="../ink/ink15.xml"/><Relationship Id="rId105" Type="http://schemas.openxmlformats.org/officeDocument/2006/relationships/image" Target="../media/image1290.png"/><Relationship Id="rId126" Type="http://schemas.openxmlformats.org/officeDocument/2006/relationships/customXml" Target="../ink/ink63.xml"/><Relationship Id="rId147" Type="http://schemas.openxmlformats.org/officeDocument/2006/relationships/image" Target="../media/image1311.png"/><Relationship Id="rId168" Type="http://schemas.openxmlformats.org/officeDocument/2006/relationships/customXml" Target="../ink/ink84.xml"/><Relationship Id="rId51" Type="http://schemas.openxmlformats.org/officeDocument/2006/relationships/image" Target="../media/image1263.png"/><Relationship Id="rId72" Type="http://schemas.openxmlformats.org/officeDocument/2006/relationships/customXml" Target="../ink/ink36.xml"/><Relationship Id="rId93" Type="http://schemas.openxmlformats.org/officeDocument/2006/relationships/image" Target="../media/image1284.png"/><Relationship Id="rId189" Type="http://schemas.openxmlformats.org/officeDocument/2006/relationships/image" Target="../media/image1332.png"/><Relationship Id="rId3" Type="http://schemas.openxmlformats.org/officeDocument/2006/relationships/image" Target="../media/image982.png"/><Relationship Id="rId214" Type="http://schemas.openxmlformats.org/officeDocument/2006/relationships/customXml" Target="../ink/ink107.xml"/><Relationship Id="rId235" Type="http://schemas.openxmlformats.org/officeDocument/2006/relationships/image" Target="../media/image1355.png"/><Relationship Id="rId256" Type="http://schemas.openxmlformats.org/officeDocument/2006/relationships/customXml" Target="../ink/ink128.xml"/><Relationship Id="rId277" Type="http://schemas.openxmlformats.org/officeDocument/2006/relationships/image" Target="../media/image1376.png"/><Relationship Id="rId116" Type="http://schemas.openxmlformats.org/officeDocument/2006/relationships/customXml" Target="../ink/ink58.xml"/><Relationship Id="rId137" Type="http://schemas.openxmlformats.org/officeDocument/2006/relationships/image" Target="../media/image1306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1258.png"/><Relationship Id="rId62" Type="http://schemas.openxmlformats.org/officeDocument/2006/relationships/customXml" Target="../ink/ink31.xml"/><Relationship Id="rId83" Type="http://schemas.openxmlformats.org/officeDocument/2006/relationships/image" Target="../media/image1279.png"/><Relationship Id="rId179" Type="http://schemas.openxmlformats.org/officeDocument/2006/relationships/image" Target="../media/image1327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350.png"/><Relationship Id="rId246" Type="http://schemas.openxmlformats.org/officeDocument/2006/relationships/customXml" Target="../ink/ink123.xml"/><Relationship Id="rId267" Type="http://schemas.openxmlformats.org/officeDocument/2006/relationships/image" Target="../media/image1371.png"/><Relationship Id="rId106" Type="http://schemas.openxmlformats.org/officeDocument/2006/relationships/customXml" Target="../ink/ink53.xml"/><Relationship Id="rId127" Type="http://schemas.openxmlformats.org/officeDocument/2006/relationships/image" Target="../media/image1301.png"/><Relationship Id="rId10" Type="http://schemas.openxmlformats.org/officeDocument/2006/relationships/customXml" Target="../ink/ink5.xml"/><Relationship Id="rId31" Type="http://schemas.openxmlformats.org/officeDocument/2006/relationships/image" Target="../media/image1253.png"/><Relationship Id="rId52" Type="http://schemas.openxmlformats.org/officeDocument/2006/relationships/customXml" Target="../ink/ink26.xml"/><Relationship Id="rId73" Type="http://schemas.openxmlformats.org/officeDocument/2006/relationships/image" Target="../media/image1274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1322.png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15" Type="http://schemas.openxmlformats.org/officeDocument/2006/relationships/image" Target="../media/image1345.png"/><Relationship Id="rId236" Type="http://schemas.openxmlformats.org/officeDocument/2006/relationships/customXml" Target="../ink/ink118.xml"/><Relationship Id="rId257" Type="http://schemas.openxmlformats.org/officeDocument/2006/relationships/image" Target="../media/image1366.png"/><Relationship Id="rId278" Type="http://schemas.openxmlformats.org/officeDocument/2006/relationships/customXml" Target="../ink/ink139.xml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91" Type="http://schemas.openxmlformats.org/officeDocument/2006/relationships/image" Target="../media/image1333.png"/><Relationship Id="rId205" Type="http://schemas.openxmlformats.org/officeDocument/2006/relationships/image" Target="../media/image1340.png"/><Relationship Id="rId247" Type="http://schemas.openxmlformats.org/officeDocument/2006/relationships/image" Target="../media/image1361.png"/><Relationship Id="rId107" Type="http://schemas.openxmlformats.org/officeDocument/2006/relationships/image" Target="../media/image1291.png"/><Relationship Id="rId11" Type="http://schemas.openxmlformats.org/officeDocument/2006/relationships/image" Target="../media/image1243.png"/><Relationship Id="rId53" Type="http://schemas.openxmlformats.org/officeDocument/2006/relationships/image" Target="../media/image1264.png"/><Relationship Id="rId149" Type="http://schemas.openxmlformats.org/officeDocument/2006/relationships/image" Target="../media/image1312.png"/><Relationship Id="rId95" Type="http://schemas.openxmlformats.org/officeDocument/2006/relationships/image" Target="../media/image1285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258" Type="http://schemas.openxmlformats.org/officeDocument/2006/relationships/customXml" Target="../ink/ink129.xml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38.png"/><Relationship Id="rId21" Type="http://schemas.openxmlformats.org/officeDocument/2006/relationships/image" Target="../media/image1390.png"/><Relationship Id="rId324" Type="http://schemas.openxmlformats.org/officeDocument/2006/relationships/customXml" Target="../ink/ink304.xml"/><Relationship Id="rId531" Type="http://schemas.openxmlformats.org/officeDocument/2006/relationships/customXml" Target="../ink/ink408.xml"/><Relationship Id="rId170" Type="http://schemas.openxmlformats.org/officeDocument/2006/relationships/customXml" Target="../ink/ink227.xml"/><Relationship Id="rId268" Type="http://schemas.openxmlformats.org/officeDocument/2006/relationships/customXml" Target="../ink/ink276.xml"/><Relationship Id="rId475" Type="http://schemas.openxmlformats.org/officeDocument/2006/relationships/customXml" Target="../ink/ink380.xml"/><Relationship Id="rId32" Type="http://schemas.openxmlformats.org/officeDocument/2006/relationships/customXml" Target="../ink/ink158.xml"/><Relationship Id="rId128" Type="http://schemas.openxmlformats.org/officeDocument/2006/relationships/customXml" Target="../ink/ink206.xml"/><Relationship Id="rId335" Type="http://schemas.openxmlformats.org/officeDocument/2006/relationships/image" Target="../media/image1548.png"/><Relationship Id="rId542" Type="http://schemas.openxmlformats.org/officeDocument/2006/relationships/image" Target="../media/image1661.png"/><Relationship Id="rId181" Type="http://schemas.openxmlformats.org/officeDocument/2006/relationships/image" Target="../media/image1470.png"/><Relationship Id="rId402" Type="http://schemas.openxmlformats.org/officeDocument/2006/relationships/image" Target="../media/image1585.png"/><Relationship Id="rId279" Type="http://schemas.openxmlformats.org/officeDocument/2006/relationships/image" Target="../media/image1519.png"/><Relationship Id="rId486" Type="http://schemas.openxmlformats.org/officeDocument/2006/relationships/image" Target="../media/image1632.png"/><Relationship Id="rId43" Type="http://schemas.openxmlformats.org/officeDocument/2006/relationships/image" Target="../media/image1401.png"/><Relationship Id="rId139" Type="http://schemas.openxmlformats.org/officeDocument/2006/relationships/image" Target="../media/image1449.png"/><Relationship Id="rId346" Type="http://schemas.openxmlformats.org/officeDocument/2006/relationships/customXml" Target="../ink/ink315.xml"/><Relationship Id="rId553" Type="http://schemas.openxmlformats.org/officeDocument/2006/relationships/customXml" Target="../ink/ink419.xml"/><Relationship Id="rId192" Type="http://schemas.openxmlformats.org/officeDocument/2006/relationships/customXml" Target="../ink/ink238.xml"/><Relationship Id="rId206" Type="http://schemas.openxmlformats.org/officeDocument/2006/relationships/customXml" Target="../ink/ink245.xml"/><Relationship Id="rId413" Type="http://schemas.openxmlformats.org/officeDocument/2006/relationships/customXml" Target="../ink/ink349.xml"/><Relationship Id="rId497" Type="http://schemas.openxmlformats.org/officeDocument/2006/relationships/customXml" Target="../ink/ink391.xml"/><Relationship Id="rId357" Type="http://schemas.openxmlformats.org/officeDocument/2006/relationships/image" Target="../media/image1561.png"/><Relationship Id="rId54" Type="http://schemas.openxmlformats.org/officeDocument/2006/relationships/customXml" Target="../ink/ink169.xml"/><Relationship Id="rId217" Type="http://schemas.openxmlformats.org/officeDocument/2006/relationships/image" Target="../media/image1488.png"/><Relationship Id="rId564" Type="http://schemas.openxmlformats.org/officeDocument/2006/relationships/image" Target="../media/image1672.png"/><Relationship Id="rId424" Type="http://schemas.openxmlformats.org/officeDocument/2006/relationships/image" Target="../media/image1597.png"/><Relationship Id="rId23" Type="http://schemas.openxmlformats.org/officeDocument/2006/relationships/image" Target="../media/image1391.png"/><Relationship Id="rId119" Type="http://schemas.openxmlformats.org/officeDocument/2006/relationships/image" Target="../media/image1439.png"/><Relationship Id="rId270" Type="http://schemas.openxmlformats.org/officeDocument/2006/relationships/customXml" Target="../ink/ink277.xml"/><Relationship Id="rId326" Type="http://schemas.openxmlformats.org/officeDocument/2006/relationships/customXml" Target="../ink/ink305.xml"/><Relationship Id="rId533" Type="http://schemas.openxmlformats.org/officeDocument/2006/relationships/customXml" Target="../ink/ink409.xml"/><Relationship Id="rId65" Type="http://schemas.openxmlformats.org/officeDocument/2006/relationships/image" Target="../media/image1412.png"/><Relationship Id="rId130" Type="http://schemas.openxmlformats.org/officeDocument/2006/relationships/customXml" Target="../ink/ink207.xml"/><Relationship Id="rId368" Type="http://schemas.openxmlformats.org/officeDocument/2006/relationships/customXml" Target="../ink/ink326.xml"/><Relationship Id="rId172" Type="http://schemas.openxmlformats.org/officeDocument/2006/relationships/customXml" Target="../ink/ink228.xml"/><Relationship Id="rId228" Type="http://schemas.openxmlformats.org/officeDocument/2006/relationships/customXml" Target="../ink/ink256.xml"/><Relationship Id="rId435" Type="http://schemas.openxmlformats.org/officeDocument/2006/relationships/customXml" Target="../ink/ink360.xml"/><Relationship Id="rId477" Type="http://schemas.openxmlformats.org/officeDocument/2006/relationships/customXml" Target="../ink/ink381.xml"/><Relationship Id="rId281" Type="http://schemas.openxmlformats.org/officeDocument/2006/relationships/image" Target="../media/image1520.png"/><Relationship Id="rId337" Type="http://schemas.openxmlformats.org/officeDocument/2006/relationships/image" Target="../media/image1549.png"/><Relationship Id="rId502" Type="http://schemas.openxmlformats.org/officeDocument/2006/relationships/image" Target="../media/image1641.png"/><Relationship Id="rId34" Type="http://schemas.openxmlformats.org/officeDocument/2006/relationships/customXml" Target="../ink/ink159.xml"/><Relationship Id="rId76" Type="http://schemas.openxmlformats.org/officeDocument/2006/relationships/customXml" Target="../ink/ink180.xml"/><Relationship Id="rId141" Type="http://schemas.openxmlformats.org/officeDocument/2006/relationships/image" Target="../media/image1450.png"/><Relationship Id="rId379" Type="http://schemas.openxmlformats.org/officeDocument/2006/relationships/customXml" Target="../ink/ink332.xml"/><Relationship Id="rId544" Type="http://schemas.openxmlformats.org/officeDocument/2006/relationships/image" Target="../media/image1662.png"/><Relationship Id="rId7" Type="http://schemas.openxmlformats.org/officeDocument/2006/relationships/image" Target="../media/image1383.png"/><Relationship Id="rId183" Type="http://schemas.openxmlformats.org/officeDocument/2006/relationships/image" Target="../media/image1471.png"/><Relationship Id="rId239" Type="http://schemas.openxmlformats.org/officeDocument/2006/relationships/image" Target="../media/image1499.png"/><Relationship Id="rId390" Type="http://schemas.openxmlformats.org/officeDocument/2006/relationships/image" Target="../media/image1578.png"/><Relationship Id="rId404" Type="http://schemas.openxmlformats.org/officeDocument/2006/relationships/image" Target="../media/image1586.png"/><Relationship Id="rId446" Type="http://schemas.openxmlformats.org/officeDocument/2006/relationships/image" Target="../media/image1609.png"/><Relationship Id="rId250" Type="http://schemas.openxmlformats.org/officeDocument/2006/relationships/customXml" Target="../ink/ink267.xml"/><Relationship Id="rId292" Type="http://schemas.openxmlformats.org/officeDocument/2006/relationships/customXml" Target="../ink/ink288.xml"/><Relationship Id="rId306" Type="http://schemas.openxmlformats.org/officeDocument/2006/relationships/customXml" Target="../ink/ink295.xml"/><Relationship Id="rId488" Type="http://schemas.openxmlformats.org/officeDocument/2006/relationships/image" Target="../media/image1633.png"/><Relationship Id="rId45" Type="http://schemas.openxmlformats.org/officeDocument/2006/relationships/image" Target="../media/image1402.png"/><Relationship Id="rId87" Type="http://schemas.openxmlformats.org/officeDocument/2006/relationships/image" Target="../media/image1423.png"/><Relationship Id="rId110" Type="http://schemas.openxmlformats.org/officeDocument/2006/relationships/customXml" Target="../ink/ink197.xml"/><Relationship Id="rId348" Type="http://schemas.openxmlformats.org/officeDocument/2006/relationships/customXml" Target="../ink/ink316.xml"/><Relationship Id="rId513" Type="http://schemas.openxmlformats.org/officeDocument/2006/relationships/customXml" Target="../ink/ink399.xml"/><Relationship Id="rId555" Type="http://schemas.openxmlformats.org/officeDocument/2006/relationships/customXml" Target="../ink/ink420.xml"/><Relationship Id="rId152" Type="http://schemas.openxmlformats.org/officeDocument/2006/relationships/customXml" Target="../ink/ink218.xml"/><Relationship Id="rId194" Type="http://schemas.openxmlformats.org/officeDocument/2006/relationships/customXml" Target="../ink/ink239.xml"/><Relationship Id="rId208" Type="http://schemas.openxmlformats.org/officeDocument/2006/relationships/customXml" Target="../ink/ink246.xml"/><Relationship Id="rId415" Type="http://schemas.openxmlformats.org/officeDocument/2006/relationships/customXml" Target="../ink/ink350.xml"/><Relationship Id="rId457" Type="http://schemas.openxmlformats.org/officeDocument/2006/relationships/customXml" Target="../ink/ink371.xml"/><Relationship Id="rId261" Type="http://schemas.openxmlformats.org/officeDocument/2006/relationships/image" Target="../media/image1510.png"/><Relationship Id="rId499" Type="http://schemas.openxmlformats.org/officeDocument/2006/relationships/customXml" Target="../ink/ink392.xml"/><Relationship Id="rId14" Type="http://schemas.openxmlformats.org/officeDocument/2006/relationships/customXml" Target="../ink/ink149.xml"/><Relationship Id="rId56" Type="http://schemas.openxmlformats.org/officeDocument/2006/relationships/customXml" Target="../ink/ink170.xml"/><Relationship Id="rId317" Type="http://schemas.openxmlformats.org/officeDocument/2006/relationships/image" Target="../media/image1538.png"/><Relationship Id="rId359" Type="http://schemas.openxmlformats.org/officeDocument/2006/relationships/image" Target="../media/image1562.png"/><Relationship Id="rId524" Type="http://schemas.openxmlformats.org/officeDocument/2006/relationships/image" Target="../media/image1652.png"/><Relationship Id="rId98" Type="http://schemas.openxmlformats.org/officeDocument/2006/relationships/customXml" Target="../ink/ink191.xml"/><Relationship Id="rId121" Type="http://schemas.openxmlformats.org/officeDocument/2006/relationships/image" Target="../media/image1440.png"/><Relationship Id="rId163" Type="http://schemas.openxmlformats.org/officeDocument/2006/relationships/image" Target="../media/image1461.png"/><Relationship Id="rId219" Type="http://schemas.openxmlformats.org/officeDocument/2006/relationships/image" Target="../media/image1489.png"/><Relationship Id="rId370" Type="http://schemas.openxmlformats.org/officeDocument/2006/relationships/image" Target="../media/image1567.png"/><Relationship Id="rId426" Type="http://schemas.openxmlformats.org/officeDocument/2006/relationships/image" Target="../media/image1598.png"/><Relationship Id="rId230" Type="http://schemas.openxmlformats.org/officeDocument/2006/relationships/customXml" Target="../ink/ink257.xml"/><Relationship Id="rId468" Type="http://schemas.openxmlformats.org/officeDocument/2006/relationships/image" Target="../media/image1622.png"/><Relationship Id="rId25" Type="http://schemas.openxmlformats.org/officeDocument/2006/relationships/image" Target="../media/image1392.png"/><Relationship Id="rId67" Type="http://schemas.openxmlformats.org/officeDocument/2006/relationships/image" Target="../media/image1413.png"/><Relationship Id="rId272" Type="http://schemas.openxmlformats.org/officeDocument/2006/relationships/customXml" Target="../ink/ink278.xml"/><Relationship Id="rId328" Type="http://schemas.openxmlformats.org/officeDocument/2006/relationships/customXml" Target="../ink/ink306.xml"/><Relationship Id="rId535" Type="http://schemas.openxmlformats.org/officeDocument/2006/relationships/customXml" Target="../ink/ink410.xml"/><Relationship Id="rId132" Type="http://schemas.openxmlformats.org/officeDocument/2006/relationships/customXml" Target="../ink/ink208.xml"/><Relationship Id="rId174" Type="http://schemas.openxmlformats.org/officeDocument/2006/relationships/customXml" Target="../ink/ink229.xml"/><Relationship Id="rId381" Type="http://schemas.openxmlformats.org/officeDocument/2006/relationships/customXml" Target="../ink/ink333.xml"/><Relationship Id="rId241" Type="http://schemas.openxmlformats.org/officeDocument/2006/relationships/image" Target="../media/image1500.png"/><Relationship Id="rId437" Type="http://schemas.openxmlformats.org/officeDocument/2006/relationships/customXml" Target="../ink/ink361.xml"/><Relationship Id="rId479" Type="http://schemas.openxmlformats.org/officeDocument/2006/relationships/customXml" Target="../ink/ink382.xml"/><Relationship Id="rId36" Type="http://schemas.openxmlformats.org/officeDocument/2006/relationships/customXml" Target="../ink/ink160.xml"/><Relationship Id="rId283" Type="http://schemas.openxmlformats.org/officeDocument/2006/relationships/image" Target="../media/image1521.png"/><Relationship Id="rId339" Type="http://schemas.openxmlformats.org/officeDocument/2006/relationships/image" Target="../media/image1551.png"/><Relationship Id="rId490" Type="http://schemas.openxmlformats.org/officeDocument/2006/relationships/image" Target="../media/image1634.png"/><Relationship Id="rId504" Type="http://schemas.openxmlformats.org/officeDocument/2006/relationships/image" Target="../media/image1642.png"/><Relationship Id="rId546" Type="http://schemas.openxmlformats.org/officeDocument/2006/relationships/image" Target="../media/image1663.png"/><Relationship Id="rId78" Type="http://schemas.openxmlformats.org/officeDocument/2006/relationships/customXml" Target="../ink/ink181.xml"/><Relationship Id="rId101" Type="http://schemas.openxmlformats.org/officeDocument/2006/relationships/image" Target="../media/image1430.png"/><Relationship Id="rId143" Type="http://schemas.openxmlformats.org/officeDocument/2006/relationships/image" Target="../media/image1451.png"/><Relationship Id="rId185" Type="http://schemas.openxmlformats.org/officeDocument/2006/relationships/image" Target="../media/image1472.png"/><Relationship Id="rId350" Type="http://schemas.openxmlformats.org/officeDocument/2006/relationships/customXml" Target="../ink/ink317.xml"/><Relationship Id="rId406" Type="http://schemas.openxmlformats.org/officeDocument/2006/relationships/image" Target="../media/image1587.png"/><Relationship Id="rId9" Type="http://schemas.openxmlformats.org/officeDocument/2006/relationships/image" Target="../media/image1384.png"/><Relationship Id="rId210" Type="http://schemas.openxmlformats.org/officeDocument/2006/relationships/customXml" Target="../ink/ink247.xml"/><Relationship Id="rId392" Type="http://schemas.openxmlformats.org/officeDocument/2006/relationships/image" Target="../media/image1579.png"/><Relationship Id="rId448" Type="http://schemas.openxmlformats.org/officeDocument/2006/relationships/image" Target="../media/image1611.png"/><Relationship Id="rId252" Type="http://schemas.openxmlformats.org/officeDocument/2006/relationships/customXml" Target="../ink/ink268.xml"/><Relationship Id="rId294" Type="http://schemas.openxmlformats.org/officeDocument/2006/relationships/customXml" Target="../ink/ink289.xml"/><Relationship Id="rId308" Type="http://schemas.openxmlformats.org/officeDocument/2006/relationships/customXml" Target="../ink/ink296.xml"/><Relationship Id="rId515" Type="http://schemas.openxmlformats.org/officeDocument/2006/relationships/customXml" Target="../ink/ink400.xml"/><Relationship Id="rId47" Type="http://schemas.openxmlformats.org/officeDocument/2006/relationships/image" Target="../media/image1403.png"/><Relationship Id="rId89" Type="http://schemas.openxmlformats.org/officeDocument/2006/relationships/image" Target="../media/image1424.png"/><Relationship Id="rId112" Type="http://schemas.openxmlformats.org/officeDocument/2006/relationships/customXml" Target="../ink/ink198.xml"/><Relationship Id="rId154" Type="http://schemas.openxmlformats.org/officeDocument/2006/relationships/customXml" Target="../ink/ink219.xml"/><Relationship Id="rId361" Type="http://schemas.openxmlformats.org/officeDocument/2006/relationships/image" Target="../media/image1563.png"/><Relationship Id="rId557" Type="http://schemas.openxmlformats.org/officeDocument/2006/relationships/customXml" Target="../ink/ink421.xml"/><Relationship Id="rId196" Type="http://schemas.openxmlformats.org/officeDocument/2006/relationships/customXml" Target="../ink/ink240.xml"/><Relationship Id="rId417" Type="http://schemas.openxmlformats.org/officeDocument/2006/relationships/customXml" Target="../ink/ink351.xml"/><Relationship Id="rId459" Type="http://schemas.openxmlformats.org/officeDocument/2006/relationships/customXml" Target="../ink/ink372.xml"/><Relationship Id="rId16" Type="http://schemas.openxmlformats.org/officeDocument/2006/relationships/customXml" Target="../ink/ink150.xml"/><Relationship Id="rId221" Type="http://schemas.openxmlformats.org/officeDocument/2006/relationships/image" Target="../media/image1490.png"/><Relationship Id="rId263" Type="http://schemas.openxmlformats.org/officeDocument/2006/relationships/image" Target="../media/image1511.png"/><Relationship Id="rId319" Type="http://schemas.openxmlformats.org/officeDocument/2006/relationships/image" Target="../media/image1539.png"/><Relationship Id="rId470" Type="http://schemas.openxmlformats.org/officeDocument/2006/relationships/image" Target="../media/image1623.png"/><Relationship Id="rId526" Type="http://schemas.openxmlformats.org/officeDocument/2006/relationships/image" Target="../media/image1653.png"/><Relationship Id="rId58" Type="http://schemas.openxmlformats.org/officeDocument/2006/relationships/customXml" Target="../ink/ink171.xml"/><Relationship Id="rId123" Type="http://schemas.openxmlformats.org/officeDocument/2006/relationships/image" Target="../media/image1441.png"/><Relationship Id="rId330" Type="http://schemas.openxmlformats.org/officeDocument/2006/relationships/customXml" Target="../ink/ink307.xml"/><Relationship Id="rId165" Type="http://schemas.openxmlformats.org/officeDocument/2006/relationships/image" Target="../media/image1462.png"/><Relationship Id="rId372" Type="http://schemas.openxmlformats.org/officeDocument/2006/relationships/image" Target="../media/image1568.png"/><Relationship Id="rId428" Type="http://schemas.openxmlformats.org/officeDocument/2006/relationships/image" Target="../media/image1599.png"/><Relationship Id="rId232" Type="http://schemas.openxmlformats.org/officeDocument/2006/relationships/customXml" Target="../ink/ink258.xml"/><Relationship Id="rId274" Type="http://schemas.openxmlformats.org/officeDocument/2006/relationships/customXml" Target="../ink/ink279.xml"/><Relationship Id="rId481" Type="http://schemas.openxmlformats.org/officeDocument/2006/relationships/customXml" Target="../ink/ink383.xml"/><Relationship Id="rId27" Type="http://schemas.openxmlformats.org/officeDocument/2006/relationships/image" Target="../media/image1393.png"/><Relationship Id="rId69" Type="http://schemas.openxmlformats.org/officeDocument/2006/relationships/image" Target="../media/image1414.png"/><Relationship Id="rId134" Type="http://schemas.openxmlformats.org/officeDocument/2006/relationships/customXml" Target="../ink/ink209.xml"/><Relationship Id="rId537" Type="http://schemas.openxmlformats.org/officeDocument/2006/relationships/customXml" Target="../ink/ink411.xml"/><Relationship Id="rId80" Type="http://schemas.openxmlformats.org/officeDocument/2006/relationships/customXml" Target="../ink/ink182.xml"/><Relationship Id="rId176" Type="http://schemas.openxmlformats.org/officeDocument/2006/relationships/customXml" Target="../ink/ink230.xml"/><Relationship Id="rId341" Type="http://schemas.openxmlformats.org/officeDocument/2006/relationships/image" Target="../media/image1552.png"/><Relationship Id="rId383" Type="http://schemas.openxmlformats.org/officeDocument/2006/relationships/customXml" Target="../ink/ink334.xml"/><Relationship Id="rId439" Type="http://schemas.openxmlformats.org/officeDocument/2006/relationships/customXml" Target="../ink/ink362.xml"/><Relationship Id="rId201" Type="http://schemas.openxmlformats.org/officeDocument/2006/relationships/image" Target="../media/image1480.png"/><Relationship Id="rId243" Type="http://schemas.openxmlformats.org/officeDocument/2006/relationships/image" Target="../media/image1501.png"/><Relationship Id="rId285" Type="http://schemas.openxmlformats.org/officeDocument/2006/relationships/image" Target="../media/image1522.png"/><Relationship Id="rId450" Type="http://schemas.openxmlformats.org/officeDocument/2006/relationships/image" Target="../media/image1612.png"/><Relationship Id="rId506" Type="http://schemas.openxmlformats.org/officeDocument/2006/relationships/image" Target="../media/image1643.png"/><Relationship Id="rId38" Type="http://schemas.openxmlformats.org/officeDocument/2006/relationships/customXml" Target="../ink/ink161.xml"/><Relationship Id="rId103" Type="http://schemas.openxmlformats.org/officeDocument/2006/relationships/image" Target="../media/image1431.png"/><Relationship Id="rId310" Type="http://schemas.openxmlformats.org/officeDocument/2006/relationships/customXml" Target="../ink/ink297.xml"/><Relationship Id="rId492" Type="http://schemas.openxmlformats.org/officeDocument/2006/relationships/image" Target="../media/image1635.png"/><Relationship Id="rId548" Type="http://schemas.openxmlformats.org/officeDocument/2006/relationships/image" Target="../media/image1664.png"/><Relationship Id="rId91" Type="http://schemas.openxmlformats.org/officeDocument/2006/relationships/image" Target="../media/image1425.png"/><Relationship Id="rId145" Type="http://schemas.openxmlformats.org/officeDocument/2006/relationships/image" Target="../media/image1452.png"/><Relationship Id="rId187" Type="http://schemas.openxmlformats.org/officeDocument/2006/relationships/image" Target="../media/image1473.png"/><Relationship Id="rId352" Type="http://schemas.openxmlformats.org/officeDocument/2006/relationships/customXml" Target="../ink/ink318.xml"/><Relationship Id="rId394" Type="http://schemas.openxmlformats.org/officeDocument/2006/relationships/image" Target="../media/image1581.png"/><Relationship Id="rId408" Type="http://schemas.openxmlformats.org/officeDocument/2006/relationships/image" Target="../media/image1588.png"/><Relationship Id="rId212" Type="http://schemas.openxmlformats.org/officeDocument/2006/relationships/customXml" Target="../ink/ink248.xml"/><Relationship Id="rId254" Type="http://schemas.openxmlformats.org/officeDocument/2006/relationships/customXml" Target="../ink/ink269.xml"/><Relationship Id="rId49" Type="http://schemas.openxmlformats.org/officeDocument/2006/relationships/image" Target="../media/image1404.png"/><Relationship Id="rId114" Type="http://schemas.openxmlformats.org/officeDocument/2006/relationships/customXml" Target="../ink/ink199.xml"/><Relationship Id="rId296" Type="http://schemas.openxmlformats.org/officeDocument/2006/relationships/customXml" Target="../ink/ink290.xml"/><Relationship Id="rId461" Type="http://schemas.openxmlformats.org/officeDocument/2006/relationships/customXml" Target="../ink/ink373.xml"/><Relationship Id="rId517" Type="http://schemas.openxmlformats.org/officeDocument/2006/relationships/customXml" Target="../ink/ink401.xml"/><Relationship Id="rId559" Type="http://schemas.openxmlformats.org/officeDocument/2006/relationships/customXml" Target="../ink/ink422.xml"/><Relationship Id="rId60" Type="http://schemas.openxmlformats.org/officeDocument/2006/relationships/customXml" Target="../ink/ink172.xml"/><Relationship Id="rId156" Type="http://schemas.openxmlformats.org/officeDocument/2006/relationships/customXml" Target="../ink/ink220.xml"/><Relationship Id="rId198" Type="http://schemas.openxmlformats.org/officeDocument/2006/relationships/customXml" Target="../ink/ink241.xml"/><Relationship Id="rId321" Type="http://schemas.openxmlformats.org/officeDocument/2006/relationships/image" Target="../media/image1541.png"/><Relationship Id="rId363" Type="http://schemas.openxmlformats.org/officeDocument/2006/relationships/image" Target="../media/image1564.png"/><Relationship Id="rId419" Type="http://schemas.openxmlformats.org/officeDocument/2006/relationships/customXml" Target="../ink/ink352.xml"/><Relationship Id="rId223" Type="http://schemas.openxmlformats.org/officeDocument/2006/relationships/image" Target="../media/image1491.png"/><Relationship Id="rId430" Type="http://schemas.openxmlformats.org/officeDocument/2006/relationships/image" Target="../media/image1601.png"/><Relationship Id="rId18" Type="http://schemas.openxmlformats.org/officeDocument/2006/relationships/customXml" Target="../ink/ink151.xml"/><Relationship Id="rId265" Type="http://schemas.openxmlformats.org/officeDocument/2006/relationships/image" Target="../media/image1512.png"/><Relationship Id="rId472" Type="http://schemas.openxmlformats.org/officeDocument/2006/relationships/image" Target="../media/image1624.png"/><Relationship Id="rId528" Type="http://schemas.openxmlformats.org/officeDocument/2006/relationships/image" Target="../media/image1654.png"/><Relationship Id="rId125" Type="http://schemas.openxmlformats.org/officeDocument/2006/relationships/image" Target="../media/image1442.png"/><Relationship Id="rId167" Type="http://schemas.openxmlformats.org/officeDocument/2006/relationships/image" Target="../media/image1463.png"/><Relationship Id="rId332" Type="http://schemas.openxmlformats.org/officeDocument/2006/relationships/customXml" Target="../ink/ink308.xml"/><Relationship Id="rId374" Type="http://schemas.openxmlformats.org/officeDocument/2006/relationships/image" Target="../media/image1569.png"/><Relationship Id="rId71" Type="http://schemas.openxmlformats.org/officeDocument/2006/relationships/image" Target="../media/image1415.png"/><Relationship Id="rId234" Type="http://schemas.openxmlformats.org/officeDocument/2006/relationships/customXml" Target="../ink/ink259.xml"/><Relationship Id="rId2" Type="http://schemas.openxmlformats.org/officeDocument/2006/relationships/customXml" Target="../ink/ink143.xml"/><Relationship Id="rId29" Type="http://schemas.openxmlformats.org/officeDocument/2006/relationships/image" Target="../media/image1394.png"/><Relationship Id="rId276" Type="http://schemas.openxmlformats.org/officeDocument/2006/relationships/customXml" Target="../ink/ink280.xml"/><Relationship Id="rId441" Type="http://schemas.openxmlformats.org/officeDocument/2006/relationships/customXml" Target="../ink/ink363.xml"/><Relationship Id="rId483" Type="http://schemas.openxmlformats.org/officeDocument/2006/relationships/customXml" Target="../ink/ink384.xml"/><Relationship Id="rId539" Type="http://schemas.openxmlformats.org/officeDocument/2006/relationships/customXml" Target="../ink/ink412.xml"/><Relationship Id="rId40" Type="http://schemas.openxmlformats.org/officeDocument/2006/relationships/customXml" Target="../ink/ink162.xml"/><Relationship Id="rId136" Type="http://schemas.openxmlformats.org/officeDocument/2006/relationships/customXml" Target="../ink/ink210.xml"/><Relationship Id="rId178" Type="http://schemas.openxmlformats.org/officeDocument/2006/relationships/customXml" Target="../ink/ink231.xml"/><Relationship Id="rId301" Type="http://schemas.openxmlformats.org/officeDocument/2006/relationships/image" Target="../media/image1530.png"/><Relationship Id="rId343" Type="http://schemas.openxmlformats.org/officeDocument/2006/relationships/image" Target="../media/image1553.png"/><Relationship Id="rId550" Type="http://schemas.openxmlformats.org/officeDocument/2006/relationships/image" Target="../media/image1665.png"/><Relationship Id="rId82" Type="http://schemas.openxmlformats.org/officeDocument/2006/relationships/customXml" Target="../ink/ink183.xml"/><Relationship Id="rId203" Type="http://schemas.openxmlformats.org/officeDocument/2006/relationships/image" Target="../media/image1481.png"/><Relationship Id="rId385" Type="http://schemas.openxmlformats.org/officeDocument/2006/relationships/customXml" Target="../ink/ink335.xml"/><Relationship Id="rId245" Type="http://schemas.openxmlformats.org/officeDocument/2006/relationships/image" Target="../media/image1502.png"/><Relationship Id="rId287" Type="http://schemas.openxmlformats.org/officeDocument/2006/relationships/image" Target="../media/image1523.png"/><Relationship Id="rId410" Type="http://schemas.openxmlformats.org/officeDocument/2006/relationships/image" Target="../media/image1589.png"/><Relationship Id="rId452" Type="http://schemas.openxmlformats.org/officeDocument/2006/relationships/image" Target="../media/image1613.png"/><Relationship Id="rId494" Type="http://schemas.openxmlformats.org/officeDocument/2006/relationships/image" Target="../media/image1636.png"/><Relationship Id="rId508" Type="http://schemas.openxmlformats.org/officeDocument/2006/relationships/image" Target="../media/image1644.png"/><Relationship Id="rId105" Type="http://schemas.openxmlformats.org/officeDocument/2006/relationships/image" Target="../media/image1432.png"/><Relationship Id="rId147" Type="http://schemas.openxmlformats.org/officeDocument/2006/relationships/image" Target="../media/image1453.png"/><Relationship Id="rId312" Type="http://schemas.openxmlformats.org/officeDocument/2006/relationships/customXml" Target="../ink/ink298.xml"/><Relationship Id="rId354" Type="http://schemas.openxmlformats.org/officeDocument/2006/relationships/customXml" Target="../ink/ink319.xml"/><Relationship Id="rId51" Type="http://schemas.openxmlformats.org/officeDocument/2006/relationships/image" Target="../media/image1405.png"/><Relationship Id="rId93" Type="http://schemas.openxmlformats.org/officeDocument/2006/relationships/image" Target="../media/image1426.png"/><Relationship Id="rId189" Type="http://schemas.openxmlformats.org/officeDocument/2006/relationships/image" Target="../media/image1474.png"/><Relationship Id="rId396" Type="http://schemas.openxmlformats.org/officeDocument/2006/relationships/image" Target="../media/image1582.png"/><Relationship Id="rId561" Type="http://schemas.openxmlformats.org/officeDocument/2006/relationships/customXml" Target="../ink/ink423.xml"/><Relationship Id="rId214" Type="http://schemas.openxmlformats.org/officeDocument/2006/relationships/customXml" Target="../ink/ink249.xml"/><Relationship Id="rId256" Type="http://schemas.openxmlformats.org/officeDocument/2006/relationships/customXml" Target="../ink/ink270.xml"/><Relationship Id="rId298" Type="http://schemas.openxmlformats.org/officeDocument/2006/relationships/customXml" Target="../ink/ink291.xml"/><Relationship Id="rId421" Type="http://schemas.openxmlformats.org/officeDocument/2006/relationships/customXml" Target="../ink/ink353.xml"/><Relationship Id="rId463" Type="http://schemas.openxmlformats.org/officeDocument/2006/relationships/customXml" Target="../ink/ink374.xml"/><Relationship Id="rId519" Type="http://schemas.openxmlformats.org/officeDocument/2006/relationships/customXml" Target="../ink/ink402.xml"/><Relationship Id="rId116" Type="http://schemas.openxmlformats.org/officeDocument/2006/relationships/customXml" Target="../ink/ink200.xml"/><Relationship Id="rId158" Type="http://schemas.openxmlformats.org/officeDocument/2006/relationships/customXml" Target="../ink/ink221.xml"/><Relationship Id="rId323" Type="http://schemas.openxmlformats.org/officeDocument/2006/relationships/image" Target="../media/image1542.png"/><Relationship Id="rId530" Type="http://schemas.openxmlformats.org/officeDocument/2006/relationships/image" Target="../media/image1655.png"/><Relationship Id="rId20" Type="http://schemas.openxmlformats.org/officeDocument/2006/relationships/customXml" Target="../ink/ink152.xml"/><Relationship Id="rId62" Type="http://schemas.openxmlformats.org/officeDocument/2006/relationships/customXml" Target="../ink/ink173.xml"/><Relationship Id="rId365" Type="http://schemas.openxmlformats.org/officeDocument/2006/relationships/image" Target="../media/image1565.png"/><Relationship Id="rId225" Type="http://schemas.openxmlformats.org/officeDocument/2006/relationships/image" Target="../media/image1492.png"/><Relationship Id="rId267" Type="http://schemas.openxmlformats.org/officeDocument/2006/relationships/image" Target="../media/image1513.png"/><Relationship Id="rId432" Type="http://schemas.openxmlformats.org/officeDocument/2006/relationships/image" Target="../media/image1602.png"/><Relationship Id="rId474" Type="http://schemas.openxmlformats.org/officeDocument/2006/relationships/image" Target="../media/image1625.png"/><Relationship Id="rId127" Type="http://schemas.openxmlformats.org/officeDocument/2006/relationships/image" Target="../media/image1443.png"/><Relationship Id="rId31" Type="http://schemas.openxmlformats.org/officeDocument/2006/relationships/image" Target="../media/image1395.png"/><Relationship Id="rId73" Type="http://schemas.openxmlformats.org/officeDocument/2006/relationships/image" Target="../media/image1416.png"/><Relationship Id="rId169" Type="http://schemas.openxmlformats.org/officeDocument/2006/relationships/image" Target="../media/image1464.png"/><Relationship Id="rId334" Type="http://schemas.openxmlformats.org/officeDocument/2006/relationships/customXml" Target="../ink/ink309.xml"/><Relationship Id="rId376" Type="http://schemas.openxmlformats.org/officeDocument/2006/relationships/image" Target="../media/image1571.png"/><Relationship Id="rId541" Type="http://schemas.openxmlformats.org/officeDocument/2006/relationships/customXml" Target="../ink/ink413.xml"/><Relationship Id="rId4" Type="http://schemas.openxmlformats.org/officeDocument/2006/relationships/customXml" Target="../ink/ink144.xml"/><Relationship Id="rId180" Type="http://schemas.openxmlformats.org/officeDocument/2006/relationships/customXml" Target="../ink/ink232.xml"/><Relationship Id="rId236" Type="http://schemas.openxmlformats.org/officeDocument/2006/relationships/customXml" Target="../ink/ink260.xml"/><Relationship Id="rId278" Type="http://schemas.openxmlformats.org/officeDocument/2006/relationships/customXml" Target="../ink/ink281.xml"/><Relationship Id="rId401" Type="http://schemas.openxmlformats.org/officeDocument/2006/relationships/customXml" Target="../ink/ink343.xml"/><Relationship Id="rId443" Type="http://schemas.openxmlformats.org/officeDocument/2006/relationships/customXml" Target="../ink/ink364.xml"/><Relationship Id="rId303" Type="http://schemas.openxmlformats.org/officeDocument/2006/relationships/image" Target="../media/image1531.png"/><Relationship Id="rId485" Type="http://schemas.openxmlformats.org/officeDocument/2006/relationships/customXml" Target="../ink/ink385.xml"/><Relationship Id="rId42" Type="http://schemas.openxmlformats.org/officeDocument/2006/relationships/customXml" Target="../ink/ink163.xml"/><Relationship Id="rId84" Type="http://schemas.openxmlformats.org/officeDocument/2006/relationships/customXml" Target="../ink/ink184.xml"/><Relationship Id="rId138" Type="http://schemas.openxmlformats.org/officeDocument/2006/relationships/customXml" Target="../ink/ink211.xml"/><Relationship Id="rId345" Type="http://schemas.openxmlformats.org/officeDocument/2006/relationships/image" Target="../media/image1554.png"/><Relationship Id="rId387" Type="http://schemas.openxmlformats.org/officeDocument/2006/relationships/customXml" Target="../ink/ink336.xml"/><Relationship Id="rId510" Type="http://schemas.openxmlformats.org/officeDocument/2006/relationships/image" Target="../media/image1645.png"/><Relationship Id="rId552" Type="http://schemas.openxmlformats.org/officeDocument/2006/relationships/image" Target="../media/image1666.png"/><Relationship Id="rId191" Type="http://schemas.openxmlformats.org/officeDocument/2006/relationships/image" Target="../media/image1475.png"/><Relationship Id="rId205" Type="http://schemas.openxmlformats.org/officeDocument/2006/relationships/image" Target="../media/image1482.png"/><Relationship Id="rId247" Type="http://schemas.openxmlformats.org/officeDocument/2006/relationships/image" Target="../media/image1503.png"/><Relationship Id="rId412" Type="http://schemas.openxmlformats.org/officeDocument/2006/relationships/image" Target="../media/image1591.png"/><Relationship Id="rId107" Type="http://schemas.openxmlformats.org/officeDocument/2006/relationships/image" Target="../media/image1433.png"/><Relationship Id="rId289" Type="http://schemas.openxmlformats.org/officeDocument/2006/relationships/image" Target="../media/image1524.png"/><Relationship Id="rId454" Type="http://schemas.openxmlformats.org/officeDocument/2006/relationships/image" Target="../media/image1614.png"/><Relationship Id="rId496" Type="http://schemas.openxmlformats.org/officeDocument/2006/relationships/image" Target="../media/image1637.png"/><Relationship Id="rId11" Type="http://schemas.openxmlformats.org/officeDocument/2006/relationships/image" Target="../media/image1385.png"/><Relationship Id="rId53" Type="http://schemas.openxmlformats.org/officeDocument/2006/relationships/image" Target="../media/image1406.png"/><Relationship Id="rId149" Type="http://schemas.openxmlformats.org/officeDocument/2006/relationships/image" Target="../media/image1454.png"/><Relationship Id="rId314" Type="http://schemas.openxmlformats.org/officeDocument/2006/relationships/customXml" Target="../ink/ink299.xml"/><Relationship Id="rId356" Type="http://schemas.openxmlformats.org/officeDocument/2006/relationships/customXml" Target="../ink/ink320.xml"/><Relationship Id="rId398" Type="http://schemas.openxmlformats.org/officeDocument/2006/relationships/image" Target="../media/image1583.png"/><Relationship Id="rId521" Type="http://schemas.openxmlformats.org/officeDocument/2006/relationships/customXml" Target="../ink/ink403.xml"/><Relationship Id="rId563" Type="http://schemas.openxmlformats.org/officeDocument/2006/relationships/customXml" Target="../ink/ink424.xml"/><Relationship Id="rId95" Type="http://schemas.openxmlformats.org/officeDocument/2006/relationships/image" Target="../media/image1427.png"/><Relationship Id="rId160" Type="http://schemas.openxmlformats.org/officeDocument/2006/relationships/customXml" Target="../ink/ink222.xml"/><Relationship Id="rId216" Type="http://schemas.openxmlformats.org/officeDocument/2006/relationships/customXml" Target="../ink/ink250.xml"/><Relationship Id="rId423" Type="http://schemas.openxmlformats.org/officeDocument/2006/relationships/customXml" Target="../ink/ink354.xml"/><Relationship Id="rId258" Type="http://schemas.openxmlformats.org/officeDocument/2006/relationships/customXml" Target="../ink/ink271.xml"/><Relationship Id="rId465" Type="http://schemas.openxmlformats.org/officeDocument/2006/relationships/customXml" Target="../ink/ink375.xml"/><Relationship Id="rId22" Type="http://schemas.openxmlformats.org/officeDocument/2006/relationships/customXml" Target="../ink/ink153.xml"/><Relationship Id="rId64" Type="http://schemas.openxmlformats.org/officeDocument/2006/relationships/customXml" Target="../ink/ink174.xml"/><Relationship Id="rId118" Type="http://schemas.openxmlformats.org/officeDocument/2006/relationships/customXml" Target="../ink/ink201.xml"/><Relationship Id="rId325" Type="http://schemas.openxmlformats.org/officeDocument/2006/relationships/image" Target="../media/image1543.png"/><Relationship Id="rId367" Type="http://schemas.openxmlformats.org/officeDocument/2006/relationships/image" Target="../media/image1566.png"/><Relationship Id="rId532" Type="http://schemas.openxmlformats.org/officeDocument/2006/relationships/image" Target="../media/image1656.png"/><Relationship Id="rId171" Type="http://schemas.openxmlformats.org/officeDocument/2006/relationships/image" Target="../media/image1465.png"/><Relationship Id="rId227" Type="http://schemas.openxmlformats.org/officeDocument/2006/relationships/image" Target="../media/image1493.png"/><Relationship Id="rId269" Type="http://schemas.openxmlformats.org/officeDocument/2006/relationships/image" Target="../media/image1514.png"/><Relationship Id="rId434" Type="http://schemas.openxmlformats.org/officeDocument/2006/relationships/image" Target="../media/image1603.png"/><Relationship Id="rId476" Type="http://schemas.openxmlformats.org/officeDocument/2006/relationships/image" Target="../media/image1626.png"/><Relationship Id="rId33" Type="http://schemas.openxmlformats.org/officeDocument/2006/relationships/image" Target="../media/image1396.png"/><Relationship Id="rId129" Type="http://schemas.openxmlformats.org/officeDocument/2006/relationships/image" Target="../media/image1444.png"/><Relationship Id="rId280" Type="http://schemas.openxmlformats.org/officeDocument/2006/relationships/customXml" Target="../ink/ink282.xml"/><Relationship Id="rId336" Type="http://schemas.openxmlformats.org/officeDocument/2006/relationships/customXml" Target="../ink/ink310.xml"/><Relationship Id="rId501" Type="http://schemas.openxmlformats.org/officeDocument/2006/relationships/customXml" Target="../ink/ink393.xml"/><Relationship Id="rId543" Type="http://schemas.openxmlformats.org/officeDocument/2006/relationships/customXml" Target="../ink/ink414.xml"/><Relationship Id="rId75" Type="http://schemas.openxmlformats.org/officeDocument/2006/relationships/image" Target="../media/image1417.png"/><Relationship Id="rId140" Type="http://schemas.openxmlformats.org/officeDocument/2006/relationships/customXml" Target="../ink/ink212.xml"/><Relationship Id="rId182" Type="http://schemas.openxmlformats.org/officeDocument/2006/relationships/customXml" Target="../ink/ink233.xml"/><Relationship Id="rId378" Type="http://schemas.openxmlformats.org/officeDocument/2006/relationships/image" Target="../media/image1572.png"/><Relationship Id="rId403" Type="http://schemas.openxmlformats.org/officeDocument/2006/relationships/customXml" Target="../ink/ink344.xml"/><Relationship Id="rId6" Type="http://schemas.openxmlformats.org/officeDocument/2006/relationships/customXml" Target="../ink/ink145.xml"/><Relationship Id="rId238" Type="http://schemas.openxmlformats.org/officeDocument/2006/relationships/customXml" Target="../ink/ink261.xml"/><Relationship Id="rId445" Type="http://schemas.openxmlformats.org/officeDocument/2006/relationships/customXml" Target="../ink/ink365.xml"/><Relationship Id="rId487" Type="http://schemas.openxmlformats.org/officeDocument/2006/relationships/customXml" Target="../ink/ink386.xml"/><Relationship Id="rId291" Type="http://schemas.openxmlformats.org/officeDocument/2006/relationships/image" Target="../media/image1525.png"/><Relationship Id="rId305" Type="http://schemas.openxmlformats.org/officeDocument/2006/relationships/image" Target="../media/image1532.png"/><Relationship Id="rId347" Type="http://schemas.openxmlformats.org/officeDocument/2006/relationships/image" Target="../media/image1555.png"/><Relationship Id="rId512" Type="http://schemas.openxmlformats.org/officeDocument/2006/relationships/image" Target="../media/image1646.png"/><Relationship Id="rId44" Type="http://schemas.openxmlformats.org/officeDocument/2006/relationships/customXml" Target="../ink/ink164.xml"/><Relationship Id="rId86" Type="http://schemas.openxmlformats.org/officeDocument/2006/relationships/customXml" Target="../ink/ink185.xml"/><Relationship Id="rId151" Type="http://schemas.openxmlformats.org/officeDocument/2006/relationships/image" Target="../media/image1455.png"/><Relationship Id="rId389" Type="http://schemas.openxmlformats.org/officeDocument/2006/relationships/customXml" Target="../ink/ink337.xml"/><Relationship Id="rId554" Type="http://schemas.openxmlformats.org/officeDocument/2006/relationships/image" Target="../media/image1667.png"/><Relationship Id="rId193" Type="http://schemas.openxmlformats.org/officeDocument/2006/relationships/image" Target="../media/image1476.png"/><Relationship Id="rId207" Type="http://schemas.openxmlformats.org/officeDocument/2006/relationships/image" Target="../media/image1483.png"/><Relationship Id="rId249" Type="http://schemas.openxmlformats.org/officeDocument/2006/relationships/image" Target="../media/image1504.png"/><Relationship Id="rId414" Type="http://schemas.openxmlformats.org/officeDocument/2006/relationships/image" Target="../media/image1592.png"/><Relationship Id="rId456" Type="http://schemas.openxmlformats.org/officeDocument/2006/relationships/image" Target="../media/image1615.png"/><Relationship Id="rId498" Type="http://schemas.openxmlformats.org/officeDocument/2006/relationships/image" Target="../media/image1638.png"/><Relationship Id="rId13" Type="http://schemas.openxmlformats.org/officeDocument/2006/relationships/image" Target="../media/image1386.png"/><Relationship Id="rId109" Type="http://schemas.openxmlformats.org/officeDocument/2006/relationships/image" Target="../media/image1434.png"/><Relationship Id="rId260" Type="http://schemas.openxmlformats.org/officeDocument/2006/relationships/customXml" Target="../ink/ink272.xml"/><Relationship Id="rId316" Type="http://schemas.openxmlformats.org/officeDocument/2006/relationships/customXml" Target="../ink/ink300.xml"/><Relationship Id="rId523" Type="http://schemas.openxmlformats.org/officeDocument/2006/relationships/customXml" Target="../ink/ink404.xml"/><Relationship Id="rId55" Type="http://schemas.openxmlformats.org/officeDocument/2006/relationships/image" Target="../media/image1407.png"/><Relationship Id="rId97" Type="http://schemas.openxmlformats.org/officeDocument/2006/relationships/image" Target="../media/image1428.png"/><Relationship Id="rId120" Type="http://schemas.openxmlformats.org/officeDocument/2006/relationships/customXml" Target="../ink/ink202.xml"/><Relationship Id="rId358" Type="http://schemas.openxmlformats.org/officeDocument/2006/relationships/customXml" Target="../ink/ink321.xml"/><Relationship Id="rId162" Type="http://schemas.openxmlformats.org/officeDocument/2006/relationships/customXml" Target="../ink/ink223.xml"/><Relationship Id="rId218" Type="http://schemas.openxmlformats.org/officeDocument/2006/relationships/customXml" Target="../ink/ink251.xml"/><Relationship Id="rId425" Type="http://schemas.openxmlformats.org/officeDocument/2006/relationships/customXml" Target="../ink/ink355.xml"/><Relationship Id="rId467" Type="http://schemas.openxmlformats.org/officeDocument/2006/relationships/customXml" Target="../ink/ink376.xml"/><Relationship Id="rId271" Type="http://schemas.openxmlformats.org/officeDocument/2006/relationships/image" Target="../media/image1515.png"/><Relationship Id="rId24" Type="http://schemas.openxmlformats.org/officeDocument/2006/relationships/customXml" Target="../ink/ink154.xml"/><Relationship Id="rId66" Type="http://schemas.openxmlformats.org/officeDocument/2006/relationships/customXml" Target="../ink/ink175.xml"/><Relationship Id="rId131" Type="http://schemas.openxmlformats.org/officeDocument/2006/relationships/image" Target="../media/image1445.png"/><Relationship Id="rId327" Type="http://schemas.openxmlformats.org/officeDocument/2006/relationships/image" Target="../media/image1544.png"/><Relationship Id="rId369" Type="http://schemas.openxmlformats.org/officeDocument/2006/relationships/customXml" Target="../ink/ink327.xml"/><Relationship Id="rId534" Type="http://schemas.openxmlformats.org/officeDocument/2006/relationships/image" Target="../media/image1657.png"/><Relationship Id="rId173" Type="http://schemas.openxmlformats.org/officeDocument/2006/relationships/image" Target="../media/image1466.png"/><Relationship Id="rId229" Type="http://schemas.openxmlformats.org/officeDocument/2006/relationships/image" Target="../media/image1494.png"/><Relationship Id="rId380" Type="http://schemas.openxmlformats.org/officeDocument/2006/relationships/image" Target="../media/image1573.png"/><Relationship Id="rId436" Type="http://schemas.openxmlformats.org/officeDocument/2006/relationships/image" Target="../media/image1604.png"/><Relationship Id="rId240" Type="http://schemas.openxmlformats.org/officeDocument/2006/relationships/customXml" Target="../ink/ink262.xml"/><Relationship Id="rId478" Type="http://schemas.openxmlformats.org/officeDocument/2006/relationships/image" Target="../media/image1627.png"/><Relationship Id="rId35" Type="http://schemas.openxmlformats.org/officeDocument/2006/relationships/image" Target="../media/image1397.png"/><Relationship Id="rId77" Type="http://schemas.openxmlformats.org/officeDocument/2006/relationships/image" Target="../media/image1418.png"/><Relationship Id="rId100" Type="http://schemas.openxmlformats.org/officeDocument/2006/relationships/customXml" Target="../ink/ink192.xml"/><Relationship Id="rId282" Type="http://schemas.openxmlformats.org/officeDocument/2006/relationships/customXml" Target="../ink/ink283.xml"/><Relationship Id="rId338" Type="http://schemas.openxmlformats.org/officeDocument/2006/relationships/customXml" Target="../ink/ink311.xml"/><Relationship Id="rId503" Type="http://schemas.openxmlformats.org/officeDocument/2006/relationships/customXml" Target="../ink/ink394.xml"/><Relationship Id="rId545" Type="http://schemas.openxmlformats.org/officeDocument/2006/relationships/customXml" Target="../ink/ink415.xml"/><Relationship Id="rId8" Type="http://schemas.openxmlformats.org/officeDocument/2006/relationships/customXml" Target="../ink/ink146.xml"/><Relationship Id="rId142" Type="http://schemas.openxmlformats.org/officeDocument/2006/relationships/customXml" Target="../ink/ink213.xml"/><Relationship Id="rId184" Type="http://schemas.openxmlformats.org/officeDocument/2006/relationships/customXml" Target="../ink/ink234.xml"/><Relationship Id="rId391" Type="http://schemas.openxmlformats.org/officeDocument/2006/relationships/customXml" Target="../ink/ink338.xml"/><Relationship Id="rId405" Type="http://schemas.openxmlformats.org/officeDocument/2006/relationships/customXml" Target="../ink/ink345.xml"/><Relationship Id="rId447" Type="http://schemas.openxmlformats.org/officeDocument/2006/relationships/customXml" Target="../ink/ink366.xml"/><Relationship Id="rId251" Type="http://schemas.openxmlformats.org/officeDocument/2006/relationships/image" Target="../media/image1505.png"/><Relationship Id="rId489" Type="http://schemas.openxmlformats.org/officeDocument/2006/relationships/customXml" Target="../ink/ink387.xml"/><Relationship Id="rId46" Type="http://schemas.openxmlformats.org/officeDocument/2006/relationships/customXml" Target="../ink/ink165.xml"/><Relationship Id="rId293" Type="http://schemas.openxmlformats.org/officeDocument/2006/relationships/image" Target="../media/image1526.png"/><Relationship Id="rId307" Type="http://schemas.openxmlformats.org/officeDocument/2006/relationships/image" Target="../media/image1533.png"/><Relationship Id="rId349" Type="http://schemas.openxmlformats.org/officeDocument/2006/relationships/image" Target="../media/image1556.png"/><Relationship Id="rId514" Type="http://schemas.openxmlformats.org/officeDocument/2006/relationships/image" Target="../media/image1647.png"/><Relationship Id="rId556" Type="http://schemas.openxmlformats.org/officeDocument/2006/relationships/image" Target="../media/image1668.png"/><Relationship Id="rId88" Type="http://schemas.openxmlformats.org/officeDocument/2006/relationships/customXml" Target="../ink/ink186.xml"/><Relationship Id="rId111" Type="http://schemas.openxmlformats.org/officeDocument/2006/relationships/image" Target="../media/image1435.png"/><Relationship Id="rId153" Type="http://schemas.openxmlformats.org/officeDocument/2006/relationships/image" Target="../media/image1456.png"/><Relationship Id="rId195" Type="http://schemas.openxmlformats.org/officeDocument/2006/relationships/image" Target="../media/image1477.png"/><Relationship Id="rId209" Type="http://schemas.openxmlformats.org/officeDocument/2006/relationships/image" Target="../media/image1484.png"/><Relationship Id="rId360" Type="http://schemas.openxmlformats.org/officeDocument/2006/relationships/customXml" Target="../ink/ink322.xml"/><Relationship Id="rId416" Type="http://schemas.openxmlformats.org/officeDocument/2006/relationships/image" Target="../media/image1593.png"/><Relationship Id="rId220" Type="http://schemas.openxmlformats.org/officeDocument/2006/relationships/customXml" Target="../ink/ink252.xml"/><Relationship Id="rId458" Type="http://schemas.openxmlformats.org/officeDocument/2006/relationships/image" Target="../media/image1616.png"/><Relationship Id="rId15" Type="http://schemas.openxmlformats.org/officeDocument/2006/relationships/image" Target="../media/image1387.png"/><Relationship Id="rId57" Type="http://schemas.openxmlformats.org/officeDocument/2006/relationships/image" Target="../media/image1408.png"/><Relationship Id="rId262" Type="http://schemas.openxmlformats.org/officeDocument/2006/relationships/customXml" Target="../ink/ink273.xml"/><Relationship Id="rId318" Type="http://schemas.openxmlformats.org/officeDocument/2006/relationships/customXml" Target="../ink/ink301.xml"/><Relationship Id="rId525" Type="http://schemas.openxmlformats.org/officeDocument/2006/relationships/customXml" Target="../ink/ink405.xml"/><Relationship Id="rId99" Type="http://schemas.openxmlformats.org/officeDocument/2006/relationships/image" Target="../media/image1429.png"/><Relationship Id="rId122" Type="http://schemas.openxmlformats.org/officeDocument/2006/relationships/customXml" Target="../ink/ink203.xml"/><Relationship Id="rId164" Type="http://schemas.openxmlformats.org/officeDocument/2006/relationships/customXml" Target="../ink/ink224.xml"/><Relationship Id="rId371" Type="http://schemas.openxmlformats.org/officeDocument/2006/relationships/customXml" Target="../ink/ink328.xml"/><Relationship Id="rId427" Type="http://schemas.openxmlformats.org/officeDocument/2006/relationships/customXml" Target="../ink/ink356.xml"/><Relationship Id="rId469" Type="http://schemas.openxmlformats.org/officeDocument/2006/relationships/customXml" Target="../ink/ink377.xml"/><Relationship Id="rId26" Type="http://schemas.openxmlformats.org/officeDocument/2006/relationships/customXml" Target="../ink/ink155.xml"/><Relationship Id="rId231" Type="http://schemas.openxmlformats.org/officeDocument/2006/relationships/image" Target="../media/image1495.png"/><Relationship Id="rId273" Type="http://schemas.openxmlformats.org/officeDocument/2006/relationships/image" Target="../media/image1516.png"/><Relationship Id="rId329" Type="http://schemas.openxmlformats.org/officeDocument/2006/relationships/image" Target="../media/image1545.png"/><Relationship Id="rId480" Type="http://schemas.openxmlformats.org/officeDocument/2006/relationships/image" Target="../media/image1628.png"/><Relationship Id="rId536" Type="http://schemas.openxmlformats.org/officeDocument/2006/relationships/image" Target="../media/image1658.png"/><Relationship Id="rId68" Type="http://schemas.openxmlformats.org/officeDocument/2006/relationships/customXml" Target="../ink/ink176.xml"/><Relationship Id="rId133" Type="http://schemas.openxmlformats.org/officeDocument/2006/relationships/image" Target="../media/image1446.png"/><Relationship Id="rId175" Type="http://schemas.openxmlformats.org/officeDocument/2006/relationships/image" Target="../media/image1467.png"/><Relationship Id="rId340" Type="http://schemas.openxmlformats.org/officeDocument/2006/relationships/customXml" Target="../ink/ink312.xml"/><Relationship Id="rId200" Type="http://schemas.openxmlformats.org/officeDocument/2006/relationships/customXml" Target="../ink/ink242.xml"/><Relationship Id="rId382" Type="http://schemas.openxmlformats.org/officeDocument/2006/relationships/image" Target="../media/image1574.png"/><Relationship Id="rId438" Type="http://schemas.openxmlformats.org/officeDocument/2006/relationships/image" Target="../media/image1605.png"/><Relationship Id="rId242" Type="http://schemas.openxmlformats.org/officeDocument/2006/relationships/customXml" Target="../ink/ink263.xml"/><Relationship Id="rId284" Type="http://schemas.openxmlformats.org/officeDocument/2006/relationships/customXml" Target="../ink/ink284.xml"/><Relationship Id="rId491" Type="http://schemas.openxmlformats.org/officeDocument/2006/relationships/customXml" Target="../ink/ink388.xml"/><Relationship Id="rId505" Type="http://schemas.openxmlformats.org/officeDocument/2006/relationships/customXml" Target="../ink/ink395.xml"/><Relationship Id="rId37" Type="http://schemas.openxmlformats.org/officeDocument/2006/relationships/image" Target="../media/image1398.png"/><Relationship Id="rId79" Type="http://schemas.openxmlformats.org/officeDocument/2006/relationships/image" Target="../media/image1419.png"/><Relationship Id="rId102" Type="http://schemas.openxmlformats.org/officeDocument/2006/relationships/customXml" Target="../ink/ink193.xml"/><Relationship Id="rId144" Type="http://schemas.openxmlformats.org/officeDocument/2006/relationships/customXml" Target="../ink/ink214.xml"/><Relationship Id="rId547" Type="http://schemas.openxmlformats.org/officeDocument/2006/relationships/customXml" Target="../ink/ink416.xml"/><Relationship Id="rId90" Type="http://schemas.openxmlformats.org/officeDocument/2006/relationships/customXml" Target="../ink/ink187.xml"/><Relationship Id="rId186" Type="http://schemas.openxmlformats.org/officeDocument/2006/relationships/customXml" Target="../ink/ink235.xml"/><Relationship Id="rId351" Type="http://schemas.openxmlformats.org/officeDocument/2006/relationships/image" Target="../media/image1557.png"/><Relationship Id="rId393" Type="http://schemas.openxmlformats.org/officeDocument/2006/relationships/customXml" Target="../ink/ink339.xml"/><Relationship Id="rId407" Type="http://schemas.openxmlformats.org/officeDocument/2006/relationships/customXml" Target="../ink/ink346.xml"/><Relationship Id="rId449" Type="http://schemas.openxmlformats.org/officeDocument/2006/relationships/customXml" Target="../ink/ink367.xml"/><Relationship Id="rId211" Type="http://schemas.openxmlformats.org/officeDocument/2006/relationships/image" Target="../media/image1485.png"/><Relationship Id="rId253" Type="http://schemas.openxmlformats.org/officeDocument/2006/relationships/image" Target="../media/image1506.png"/><Relationship Id="rId295" Type="http://schemas.openxmlformats.org/officeDocument/2006/relationships/image" Target="../media/image1527.png"/><Relationship Id="rId309" Type="http://schemas.openxmlformats.org/officeDocument/2006/relationships/image" Target="../media/image1534.png"/><Relationship Id="rId460" Type="http://schemas.openxmlformats.org/officeDocument/2006/relationships/image" Target="../media/image1617.png"/><Relationship Id="rId516" Type="http://schemas.openxmlformats.org/officeDocument/2006/relationships/image" Target="../media/image1648.png"/><Relationship Id="rId48" Type="http://schemas.openxmlformats.org/officeDocument/2006/relationships/customXml" Target="../ink/ink166.xml"/><Relationship Id="rId113" Type="http://schemas.openxmlformats.org/officeDocument/2006/relationships/image" Target="../media/image1436.png"/><Relationship Id="rId320" Type="http://schemas.openxmlformats.org/officeDocument/2006/relationships/customXml" Target="../ink/ink302.xml"/><Relationship Id="rId558" Type="http://schemas.openxmlformats.org/officeDocument/2006/relationships/image" Target="../media/image1669.png"/><Relationship Id="rId155" Type="http://schemas.openxmlformats.org/officeDocument/2006/relationships/image" Target="../media/image1457.png"/><Relationship Id="rId197" Type="http://schemas.openxmlformats.org/officeDocument/2006/relationships/image" Target="../media/image1478.png"/><Relationship Id="rId362" Type="http://schemas.openxmlformats.org/officeDocument/2006/relationships/customXml" Target="../ink/ink323.xml"/><Relationship Id="rId418" Type="http://schemas.openxmlformats.org/officeDocument/2006/relationships/image" Target="../media/image1594.png"/><Relationship Id="rId222" Type="http://schemas.openxmlformats.org/officeDocument/2006/relationships/customXml" Target="../ink/ink253.xml"/><Relationship Id="rId264" Type="http://schemas.openxmlformats.org/officeDocument/2006/relationships/customXml" Target="../ink/ink274.xml"/><Relationship Id="rId471" Type="http://schemas.openxmlformats.org/officeDocument/2006/relationships/customXml" Target="../ink/ink378.xml"/><Relationship Id="rId17" Type="http://schemas.openxmlformats.org/officeDocument/2006/relationships/image" Target="../media/image1388.png"/><Relationship Id="rId59" Type="http://schemas.openxmlformats.org/officeDocument/2006/relationships/image" Target="../media/image1409.png"/><Relationship Id="rId124" Type="http://schemas.openxmlformats.org/officeDocument/2006/relationships/customXml" Target="../ink/ink204.xml"/><Relationship Id="rId527" Type="http://schemas.openxmlformats.org/officeDocument/2006/relationships/customXml" Target="../ink/ink406.xml"/><Relationship Id="rId70" Type="http://schemas.openxmlformats.org/officeDocument/2006/relationships/customXml" Target="../ink/ink177.xml"/><Relationship Id="rId166" Type="http://schemas.openxmlformats.org/officeDocument/2006/relationships/customXml" Target="../ink/ink225.xml"/><Relationship Id="rId331" Type="http://schemas.openxmlformats.org/officeDocument/2006/relationships/image" Target="../media/image1546.png"/><Relationship Id="rId373" Type="http://schemas.openxmlformats.org/officeDocument/2006/relationships/customXml" Target="../ink/ink329.xml"/><Relationship Id="rId429" Type="http://schemas.openxmlformats.org/officeDocument/2006/relationships/customXml" Target="../ink/ink357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496.png"/><Relationship Id="rId440" Type="http://schemas.openxmlformats.org/officeDocument/2006/relationships/image" Target="../media/image1606.png"/><Relationship Id="rId28" Type="http://schemas.openxmlformats.org/officeDocument/2006/relationships/customXml" Target="../ink/ink156.xml"/><Relationship Id="rId275" Type="http://schemas.openxmlformats.org/officeDocument/2006/relationships/image" Target="../media/image1517.png"/><Relationship Id="rId300" Type="http://schemas.openxmlformats.org/officeDocument/2006/relationships/customXml" Target="../ink/ink292.xml"/><Relationship Id="rId482" Type="http://schemas.openxmlformats.org/officeDocument/2006/relationships/image" Target="../media/image1629.png"/><Relationship Id="rId538" Type="http://schemas.openxmlformats.org/officeDocument/2006/relationships/image" Target="../media/image1659.png"/><Relationship Id="rId81" Type="http://schemas.openxmlformats.org/officeDocument/2006/relationships/image" Target="../media/image1420.png"/><Relationship Id="rId135" Type="http://schemas.openxmlformats.org/officeDocument/2006/relationships/image" Target="../media/image1447.png"/><Relationship Id="rId177" Type="http://schemas.openxmlformats.org/officeDocument/2006/relationships/image" Target="../media/image1468.png"/><Relationship Id="rId342" Type="http://schemas.openxmlformats.org/officeDocument/2006/relationships/customXml" Target="../ink/ink313.xml"/><Relationship Id="rId384" Type="http://schemas.openxmlformats.org/officeDocument/2006/relationships/image" Target="../media/image1575.png"/><Relationship Id="rId202" Type="http://schemas.openxmlformats.org/officeDocument/2006/relationships/customXml" Target="../ink/ink243.xml"/><Relationship Id="rId244" Type="http://schemas.openxmlformats.org/officeDocument/2006/relationships/customXml" Target="../ink/ink264.xml"/><Relationship Id="rId39" Type="http://schemas.openxmlformats.org/officeDocument/2006/relationships/image" Target="../media/image1399.png"/><Relationship Id="rId286" Type="http://schemas.openxmlformats.org/officeDocument/2006/relationships/customXml" Target="../ink/ink285.xml"/><Relationship Id="rId451" Type="http://schemas.openxmlformats.org/officeDocument/2006/relationships/customXml" Target="../ink/ink368.xml"/><Relationship Id="rId493" Type="http://schemas.openxmlformats.org/officeDocument/2006/relationships/customXml" Target="../ink/ink389.xml"/><Relationship Id="rId507" Type="http://schemas.openxmlformats.org/officeDocument/2006/relationships/customXml" Target="../ink/ink396.xml"/><Relationship Id="rId549" Type="http://schemas.openxmlformats.org/officeDocument/2006/relationships/customXml" Target="../ink/ink417.xml"/><Relationship Id="rId50" Type="http://schemas.openxmlformats.org/officeDocument/2006/relationships/customXml" Target="../ink/ink167.xml"/><Relationship Id="rId104" Type="http://schemas.openxmlformats.org/officeDocument/2006/relationships/customXml" Target="../ink/ink194.xml"/><Relationship Id="rId146" Type="http://schemas.openxmlformats.org/officeDocument/2006/relationships/customXml" Target="../ink/ink215.xml"/><Relationship Id="rId188" Type="http://schemas.openxmlformats.org/officeDocument/2006/relationships/customXml" Target="../ink/ink236.xml"/><Relationship Id="rId311" Type="http://schemas.openxmlformats.org/officeDocument/2006/relationships/image" Target="../media/image1535.png"/><Relationship Id="rId353" Type="http://schemas.openxmlformats.org/officeDocument/2006/relationships/image" Target="../media/image1558.png"/><Relationship Id="rId395" Type="http://schemas.openxmlformats.org/officeDocument/2006/relationships/customXml" Target="../ink/ink340.xml"/><Relationship Id="rId409" Type="http://schemas.openxmlformats.org/officeDocument/2006/relationships/customXml" Target="../ink/ink347.xml"/><Relationship Id="rId560" Type="http://schemas.openxmlformats.org/officeDocument/2006/relationships/image" Target="../media/image1670.png"/><Relationship Id="rId92" Type="http://schemas.openxmlformats.org/officeDocument/2006/relationships/customXml" Target="../ink/ink188.xml"/><Relationship Id="rId213" Type="http://schemas.openxmlformats.org/officeDocument/2006/relationships/image" Target="../media/image1486.png"/><Relationship Id="rId420" Type="http://schemas.openxmlformats.org/officeDocument/2006/relationships/image" Target="../media/image1595.png"/><Relationship Id="rId255" Type="http://schemas.openxmlformats.org/officeDocument/2006/relationships/image" Target="../media/image1507.png"/><Relationship Id="rId297" Type="http://schemas.openxmlformats.org/officeDocument/2006/relationships/image" Target="../media/image1528.png"/><Relationship Id="rId462" Type="http://schemas.openxmlformats.org/officeDocument/2006/relationships/image" Target="../media/image1618.png"/><Relationship Id="rId518" Type="http://schemas.openxmlformats.org/officeDocument/2006/relationships/image" Target="../media/image1649.png"/><Relationship Id="rId115" Type="http://schemas.openxmlformats.org/officeDocument/2006/relationships/image" Target="../media/image1437.png"/><Relationship Id="rId157" Type="http://schemas.openxmlformats.org/officeDocument/2006/relationships/image" Target="../media/image1458.png"/><Relationship Id="rId322" Type="http://schemas.openxmlformats.org/officeDocument/2006/relationships/customXml" Target="../ink/ink303.xml"/><Relationship Id="rId364" Type="http://schemas.openxmlformats.org/officeDocument/2006/relationships/customXml" Target="../ink/ink324.xml"/><Relationship Id="rId61" Type="http://schemas.openxmlformats.org/officeDocument/2006/relationships/image" Target="../media/image1410.png"/><Relationship Id="rId199" Type="http://schemas.openxmlformats.org/officeDocument/2006/relationships/image" Target="../media/image1479.png"/><Relationship Id="rId19" Type="http://schemas.openxmlformats.org/officeDocument/2006/relationships/image" Target="../media/image1389.png"/><Relationship Id="rId224" Type="http://schemas.openxmlformats.org/officeDocument/2006/relationships/customXml" Target="../ink/ink254.xml"/><Relationship Id="rId266" Type="http://schemas.openxmlformats.org/officeDocument/2006/relationships/customXml" Target="../ink/ink275.xml"/><Relationship Id="rId431" Type="http://schemas.openxmlformats.org/officeDocument/2006/relationships/customXml" Target="../ink/ink358.xml"/><Relationship Id="rId473" Type="http://schemas.openxmlformats.org/officeDocument/2006/relationships/customXml" Target="../ink/ink379.xml"/><Relationship Id="rId529" Type="http://schemas.openxmlformats.org/officeDocument/2006/relationships/customXml" Target="../ink/ink407.xml"/><Relationship Id="rId30" Type="http://schemas.openxmlformats.org/officeDocument/2006/relationships/customXml" Target="../ink/ink157.xml"/><Relationship Id="rId126" Type="http://schemas.openxmlformats.org/officeDocument/2006/relationships/customXml" Target="../ink/ink205.xml"/><Relationship Id="rId168" Type="http://schemas.openxmlformats.org/officeDocument/2006/relationships/customXml" Target="../ink/ink226.xml"/><Relationship Id="rId333" Type="http://schemas.openxmlformats.org/officeDocument/2006/relationships/image" Target="../media/image1547.png"/><Relationship Id="rId540" Type="http://schemas.openxmlformats.org/officeDocument/2006/relationships/image" Target="../media/image1660.png"/><Relationship Id="rId72" Type="http://schemas.openxmlformats.org/officeDocument/2006/relationships/customXml" Target="../ink/ink178.xml"/><Relationship Id="rId375" Type="http://schemas.openxmlformats.org/officeDocument/2006/relationships/customXml" Target="../ink/ink330.xml"/><Relationship Id="rId3" Type="http://schemas.openxmlformats.org/officeDocument/2006/relationships/image" Target="../media/image1381.png"/><Relationship Id="rId235" Type="http://schemas.openxmlformats.org/officeDocument/2006/relationships/image" Target="../media/image1497.png"/><Relationship Id="rId277" Type="http://schemas.openxmlformats.org/officeDocument/2006/relationships/image" Target="../media/image1518.png"/><Relationship Id="rId400" Type="http://schemas.openxmlformats.org/officeDocument/2006/relationships/image" Target="../media/image1584.png"/><Relationship Id="rId442" Type="http://schemas.openxmlformats.org/officeDocument/2006/relationships/image" Target="../media/image1607.png"/><Relationship Id="rId484" Type="http://schemas.openxmlformats.org/officeDocument/2006/relationships/image" Target="../media/image1631.png"/><Relationship Id="rId137" Type="http://schemas.openxmlformats.org/officeDocument/2006/relationships/image" Target="../media/image1448.png"/><Relationship Id="rId302" Type="http://schemas.openxmlformats.org/officeDocument/2006/relationships/customXml" Target="../ink/ink293.xml"/><Relationship Id="rId344" Type="http://schemas.openxmlformats.org/officeDocument/2006/relationships/customXml" Target="../ink/ink314.xml"/><Relationship Id="rId41" Type="http://schemas.openxmlformats.org/officeDocument/2006/relationships/image" Target="../media/image1400.png"/><Relationship Id="rId83" Type="http://schemas.openxmlformats.org/officeDocument/2006/relationships/image" Target="../media/image1421.png"/><Relationship Id="rId179" Type="http://schemas.openxmlformats.org/officeDocument/2006/relationships/image" Target="../media/image1469.png"/><Relationship Id="rId386" Type="http://schemas.openxmlformats.org/officeDocument/2006/relationships/image" Target="../media/image1576.png"/><Relationship Id="rId551" Type="http://schemas.openxmlformats.org/officeDocument/2006/relationships/customXml" Target="../ink/ink418.xml"/><Relationship Id="rId190" Type="http://schemas.openxmlformats.org/officeDocument/2006/relationships/customXml" Target="../ink/ink237.xml"/><Relationship Id="rId204" Type="http://schemas.openxmlformats.org/officeDocument/2006/relationships/customXml" Target="../ink/ink244.xml"/><Relationship Id="rId246" Type="http://schemas.openxmlformats.org/officeDocument/2006/relationships/customXml" Target="../ink/ink265.xml"/><Relationship Id="rId288" Type="http://schemas.openxmlformats.org/officeDocument/2006/relationships/customXml" Target="../ink/ink286.xml"/><Relationship Id="rId411" Type="http://schemas.openxmlformats.org/officeDocument/2006/relationships/customXml" Target="../ink/ink348.xml"/><Relationship Id="rId453" Type="http://schemas.openxmlformats.org/officeDocument/2006/relationships/customXml" Target="../ink/ink369.xml"/><Relationship Id="rId509" Type="http://schemas.openxmlformats.org/officeDocument/2006/relationships/customXml" Target="../ink/ink397.xml"/><Relationship Id="rId106" Type="http://schemas.openxmlformats.org/officeDocument/2006/relationships/customXml" Target="../ink/ink195.xml"/><Relationship Id="rId313" Type="http://schemas.openxmlformats.org/officeDocument/2006/relationships/image" Target="../media/image1536.png"/><Relationship Id="rId495" Type="http://schemas.openxmlformats.org/officeDocument/2006/relationships/customXml" Target="../ink/ink390.xml"/><Relationship Id="rId10" Type="http://schemas.openxmlformats.org/officeDocument/2006/relationships/customXml" Target="../ink/ink147.xml"/><Relationship Id="rId52" Type="http://schemas.openxmlformats.org/officeDocument/2006/relationships/customXml" Target="../ink/ink168.xml"/><Relationship Id="rId94" Type="http://schemas.openxmlformats.org/officeDocument/2006/relationships/customXml" Target="../ink/ink189.xml"/><Relationship Id="rId148" Type="http://schemas.openxmlformats.org/officeDocument/2006/relationships/customXml" Target="../ink/ink216.xml"/><Relationship Id="rId355" Type="http://schemas.openxmlformats.org/officeDocument/2006/relationships/image" Target="../media/image1559.png"/><Relationship Id="rId397" Type="http://schemas.openxmlformats.org/officeDocument/2006/relationships/customXml" Target="../ink/ink341.xml"/><Relationship Id="rId520" Type="http://schemas.openxmlformats.org/officeDocument/2006/relationships/image" Target="../media/image1650.png"/><Relationship Id="rId562" Type="http://schemas.openxmlformats.org/officeDocument/2006/relationships/image" Target="../media/image1671.png"/><Relationship Id="rId215" Type="http://schemas.openxmlformats.org/officeDocument/2006/relationships/image" Target="../media/image1487.png"/><Relationship Id="rId257" Type="http://schemas.openxmlformats.org/officeDocument/2006/relationships/image" Target="../media/image1508.png"/><Relationship Id="rId422" Type="http://schemas.openxmlformats.org/officeDocument/2006/relationships/image" Target="../media/image1596.png"/><Relationship Id="rId464" Type="http://schemas.openxmlformats.org/officeDocument/2006/relationships/image" Target="../media/image1619.png"/><Relationship Id="rId299" Type="http://schemas.openxmlformats.org/officeDocument/2006/relationships/image" Target="../media/image1529.png"/><Relationship Id="rId63" Type="http://schemas.openxmlformats.org/officeDocument/2006/relationships/image" Target="../media/image1411.png"/><Relationship Id="rId159" Type="http://schemas.openxmlformats.org/officeDocument/2006/relationships/image" Target="../media/image1459.png"/><Relationship Id="rId366" Type="http://schemas.openxmlformats.org/officeDocument/2006/relationships/customXml" Target="../ink/ink325.xml"/><Relationship Id="rId226" Type="http://schemas.openxmlformats.org/officeDocument/2006/relationships/customXml" Target="../ink/ink255.xml"/><Relationship Id="rId433" Type="http://schemas.openxmlformats.org/officeDocument/2006/relationships/customXml" Target="../ink/ink359.xml"/><Relationship Id="rId74" Type="http://schemas.openxmlformats.org/officeDocument/2006/relationships/customXml" Target="../ink/ink179.xml"/><Relationship Id="rId377" Type="http://schemas.openxmlformats.org/officeDocument/2006/relationships/customXml" Target="../ink/ink331.xml"/><Relationship Id="rId500" Type="http://schemas.openxmlformats.org/officeDocument/2006/relationships/image" Target="../media/image1639.png"/><Relationship Id="rId5" Type="http://schemas.openxmlformats.org/officeDocument/2006/relationships/image" Target="../media/image1382.png"/><Relationship Id="rId237" Type="http://schemas.openxmlformats.org/officeDocument/2006/relationships/image" Target="../media/image1498.png"/><Relationship Id="rId444" Type="http://schemas.openxmlformats.org/officeDocument/2006/relationships/image" Target="../media/image1608.png"/><Relationship Id="rId290" Type="http://schemas.openxmlformats.org/officeDocument/2006/relationships/customXml" Target="../ink/ink287.xml"/><Relationship Id="rId304" Type="http://schemas.openxmlformats.org/officeDocument/2006/relationships/customXml" Target="../ink/ink294.xml"/><Relationship Id="rId388" Type="http://schemas.openxmlformats.org/officeDocument/2006/relationships/image" Target="../media/image1577.png"/><Relationship Id="rId511" Type="http://schemas.openxmlformats.org/officeDocument/2006/relationships/customXml" Target="../ink/ink398.xml"/><Relationship Id="rId85" Type="http://schemas.openxmlformats.org/officeDocument/2006/relationships/image" Target="../media/image1422.png"/><Relationship Id="rId150" Type="http://schemas.openxmlformats.org/officeDocument/2006/relationships/customXml" Target="../ink/ink217.xml"/><Relationship Id="rId248" Type="http://schemas.openxmlformats.org/officeDocument/2006/relationships/customXml" Target="../ink/ink266.xml"/><Relationship Id="rId455" Type="http://schemas.openxmlformats.org/officeDocument/2006/relationships/customXml" Target="../ink/ink370.xml"/><Relationship Id="rId12" Type="http://schemas.openxmlformats.org/officeDocument/2006/relationships/customXml" Target="../ink/ink148.xml"/><Relationship Id="rId108" Type="http://schemas.openxmlformats.org/officeDocument/2006/relationships/customXml" Target="../ink/ink196.xml"/><Relationship Id="rId315" Type="http://schemas.openxmlformats.org/officeDocument/2006/relationships/image" Target="../media/image1537.png"/><Relationship Id="rId522" Type="http://schemas.openxmlformats.org/officeDocument/2006/relationships/image" Target="../media/image1651.png"/><Relationship Id="rId96" Type="http://schemas.openxmlformats.org/officeDocument/2006/relationships/customXml" Target="../ink/ink190.xml"/><Relationship Id="rId161" Type="http://schemas.openxmlformats.org/officeDocument/2006/relationships/image" Target="../media/image1460.png"/><Relationship Id="rId399" Type="http://schemas.openxmlformats.org/officeDocument/2006/relationships/customXml" Target="../ink/ink342.xml"/><Relationship Id="rId259" Type="http://schemas.openxmlformats.org/officeDocument/2006/relationships/image" Target="../media/image1509.png"/><Relationship Id="rId466" Type="http://schemas.openxmlformats.org/officeDocument/2006/relationships/image" Target="../media/image1621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30.png"/><Relationship Id="rId21" Type="http://schemas.openxmlformats.org/officeDocument/2006/relationships/image" Target="../media/image1682.png"/><Relationship Id="rId42" Type="http://schemas.openxmlformats.org/officeDocument/2006/relationships/customXml" Target="../ink/ink444.xml"/><Relationship Id="rId63" Type="http://schemas.openxmlformats.org/officeDocument/2006/relationships/image" Target="../media/image1703.png"/><Relationship Id="rId84" Type="http://schemas.openxmlformats.org/officeDocument/2006/relationships/customXml" Target="../ink/ink465.xml"/><Relationship Id="rId138" Type="http://schemas.openxmlformats.org/officeDocument/2006/relationships/customXml" Target="../ink/ink492.xml"/><Relationship Id="rId159" Type="http://schemas.openxmlformats.org/officeDocument/2006/relationships/image" Target="../media/image1751.png"/><Relationship Id="rId170" Type="http://schemas.openxmlformats.org/officeDocument/2006/relationships/customXml" Target="../ink/ink508.xml"/><Relationship Id="rId191" Type="http://schemas.openxmlformats.org/officeDocument/2006/relationships/image" Target="../media/image1767.png"/><Relationship Id="rId205" Type="http://schemas.openxmlformats.org/officeDocument/2006/relationships/image" Target="../media/image1774.png"/><Relationship Id="rId226" Type="http://schemas.openxmlformats.org/officeDocument/2006/relationships/customXml" Target="../ink/ink536.xml"/><Relationship Id="rId247" Type="http://schemas.openxmlformats.org/officeDocument/2006/relationships/image" Target="../media/image1795.png"/><Relationship Id="rId107" Type="http://schemas.openxmlformats.org/officeDocument/2006/relationships/image" Target="../media/image1725.png"/><Relationship Id="rId11" Type="http://schemas.openxmlformats.org/officeDocument/2006/relationships/image" Target="../media/image1677.png"/><Relationship Id="rId32" Type="http://schemas.openxmlformats.org/officeDocument/2006/relationships/customXml" Target="../ink/ink439.xml"/><Relationship Id="rId53" Type="http://schemas.openxmlformats.org/officeDocument/2006/relationships/image" Target="../media/image1698.png"/><Relationship Id="rId74" Type="http://schemas.openxmlformats.org/officeDocument/2006/relationships/customXml" Target="../ink/ink460.xml"/><Relationship Id="rId128" Type="http://schemas.openxmlformats.org/officeDocument/2006/relationships/customXml" Target="../ink/ink487.xml"/><Relationship Id="rId149" Type="http://schemas.openxmlformats.org/officeDocument/2006/relationships/image" Target="../media/image1746.png"/><Relationship Id="rId5" Type="http://schemas.openxmlformats.org/officeDocument/2006/relationships/image" Target="../media/image15350.png"/><Relationship Id="rId95" Type="http://schemas.openxmlformats.org/officeDocument/2006/relationships/image" Target="../media/image1719.png"/><Relationship Id="rId160" Type="http://schemas.openxmlformats.org/officeDocument/2006/relationships/customXml" Target="../ink/ink503.xml"/><Relationship Id="rId181" Type="http://schemas.openxmlformats.org/officeDocument/2006/relationships/image" Target="../media/image1762.png"/><Relationship Id="rId216" Type="http://schemas.openxmlformats.org/officeDocument/2006/relationships/customXml" Target="../ink/ink531.xml"/><Relationship Id="rId237" Type="http://schemas.openxmlformats.org/officeDocument/2006/relationships/image" Target="../media/image1790.png"/><Relationship Id="rId22" Type="http://schemas.openxmlformats.org/officeDocument/2006/relationships/customXml" Target="../ink/ink434.xml"/><Relationship Id="rId43" Type="http://schemas.openxmlformats.org/officeDocument/2006/relationships/image" Target="../media/image1693.png"/><Relationship Id="rId64" Type="http://schemas.openxmlformats.org/officeDocument/2006/relationships/customXml" Target="../ink/ink455.xml"/><Relationship Id="rId118" Type="http://schemas.openxmlformats.org/officeDocument/2006/relationships/customXml" Target="../ink/ink482.xml"/><Relationship Id="rId139" Type="http://schemas.openxmlformats.org/officeDocument/2006/relationships/image" Target="../media/image1741.png"/><Relationship Id="rId85" Type="http://schemas.openxmlformats.org/officeDocument/2006/relationships/image" Target="../media/image1714.png"/><Relationship Id="rId150" Type="http://schemas.openxmlformats.org/officeDocument/2006/relationships/customXml" Target="../ink/ink498.xml"/><Relationship Id="rId171" Type="http://schemas.openxmlformats.org/officeDocument/2006/relationships/image" Target="../media/image1757.png"/><Relationship Id="rId192" Type="http://schemas.openxmlformats.org/officeDocument/2006/relationships/customXml" Target="../ink/ink519.xml"/><Relationship Id="rId206" Type="http://schemas.openxmlformats.org/officeDocument/2006/relationships/customXml" Target="../ink/ink526.xml"/><Relationship Id="rId227" Type="http://schemas.openxmlformats.org/officeDocument/2006/relationships/image" Target="../media/image1785.png"/><Relationship Id="rId248" Type="http://schemas.openxmlformats.org/officeDocument/2006/relationships/customXml" Target="../ink/ink547.xml"/><Relationship Id="rId12" Type="http://schemas.openxmlformats.org/officeDocument/2006/relationships/customXml" Target="../ink/ink429.xml"/><Relationship Id="rId33" Type="http://schemas.openxmlformats.org/officeDocument/2006/relationships/image" Target="../media/image1688.png"/><Relationship Id="rId108" Type="http://schemas.openxmlformats.org/officeDocument/2006/relationships/customXml" Target="../ink/ink477.xml"/><Relationship Id="rId129" Type="http://schemas.openxmlformats.org/officeDocument/2006/relationships/image" Target="../media/image1736.png"/><Relationship Id="rId54" Type="http://schemas.openxmlformats.org/officeDocument/2006/relationships/customXml" Target="../ink/ink450.xml"/><Relationship Id="rId75" Type="http://schemas.openxmlformats.org/officeDocument/2006/relationships/image" Target="../media/image1709.png"/><Relationship Id="rId96" Type="http://schemas.openxmlformats.org/officeDocument/2006/relationships/customXml" Target="../ink/ink471.xml"/><Relationship Id="rId140" Type="http://schemas.openxmlformats.org/officeDocument/2006/relationships/customXml" Target="../ink/ink493.xml"/><Relationship Id="rId161" Type="http://schemas.openxmlformats.org/officeDocument/2006/relationships/image" Target="../media/image1752.png"/><Relationship Id="rId182" Type="http://schemas.openxmlformats.org/officeDocument/2006/relationships/customXml" Target="../ink/ink514.xml"/><Relationship Id="rId217" Type="http://schemas.openxmlformats.org/officeDocument/2006/relationships/image" Target="../media/image1780.png"/><Relationship Id="rId6" Type="http://schemas.openxmlformats.org/officeDocument/2006/relationships/customXml" Target="../ink/ink426.xml"/><Relationship Id="rId238" Type="http://schemas.openxmlformats.org/officeDocument/2006/relationships/customXml" Target="../ink/ink542.xml"/><Relationship Id="rId23" Type="http://schemas.openxmlformats.org/officeDocument/2006/relationships/image" Target="../media/image1683.png"/><Relationship Id="rId119" Type="http://schemas.openxmlformats.org/officeDocument/2006/relationships/image" Target="../media/image1731.png"/><Relationship Id="rId44" Type="http://schemas.openxmlformats.org/officeDocument/2006/relationships/customXml" Target="../ink/ink445.xml"/><Relationship Id="rId65" Type="http://schemas.openxmlformats.org/officeDocument/2006/relationships/image" Target="../media/image1704.png"/><Relationship Id="rId86" Type="http://schemas.openxmlformats.org/officeDocument/2006/relationships/customXml" Target="../ink/ink466.xml"/><Relationship Id="rId130" Type="http://schemas.openxmlformats.org/officeDocument/2006/relationships/customXml" Target="../ink/ink488.xml"/><Relationship Id="rId151" Type="http://schemas.openxmlformats.org/officeDocument/2006/relationships/image" Target="../media/image1747.png"/><Relationship Id="rId172" Type="http://schemas.openxmlformats.org/officeDocument/2006/relationships/customXml" Target="../ink/ink509.xml"/><Relationship Id="rId193" Type="http://schemas.openxmlformats.org/officeDocument/2006/relationships/image" Target="../media/image1768.png"/><Relationship Id="rId207" Type="http://schemas.openxmlformats.org/officeDocument/2006/relationships/image" Target="../media/image1775.png"/><Relationship Id="rId228" Type="http://schemas.openxmlformats.org/officeDocument/2006/relationships/customXml" Target="../ink/ink537.xml"/><Relationship Id="rId249" Type="http://schemas.openxmlformats.org/officeDocument/2006/relationships/image" Target="../media/image1796.png"/><Relationship Id="rId13" Type="http://schemas.openxmlformats.org/officeDocument/2006/relationships/image" Target="../media/image1678.png"/><Relationship Id="rId109" Type="http://schemas.openxmlformats.org/officeDocument/2006/relationships/image" Target="../media/image1726.png"/><Relationship Id="rId34" Type="http://schemas.openxmlformats.org/officeDocument/2006/relationships/customXml" Target="../ink/ink440.xml"/><Relationship Id="rId55" Type="http://schemas.openxmlformats.org/officeDocument/2006/relationships/image" Target="../media/image1699.png"/><Relationship Id="rId76" Type="http://schemas.openxmlformats.org/officeDocument/2006/relationships/customXml" Target="../ink/ink461.xml"/><Relationship Id="rId97" Type="http://schemas.openxmlformats.org/officeDocument/2006/relationships/image" Target="../media/image1720.png"/><Relationship Id="rId120" Type="http://schemas.openxmlformats.org/officeDocument/2006/relationships/customXml" Target="../ink/ink483.xml"/><Relationship Id="rId141" Type="http://schemas.openxmlformats.org/officeDocument/2006/relationships/image" Target="../media/image1742.png"/><Relationship Id="rId7" Type="http://schemas.openxmlformats.org/officeDocument/2006/relationships/image" Target="../media/image1675.png"/><Relationship Id="rId162" Type="http://schemas.openxmlformats.org/officeDocument/2006/relationships/customXml" Target="../ink/ink504.xml"/><Relationship Id="rId183" Type="http://schemas.openxmlformats.org/officeDocument/2006/relationships/image" Target="../media/image1763.png"/><Relationship Id="rId218" Type="http://schemas.openxmlformats.org/officeDocument/2006/relationships/customXml" Target="../ink/ink532.xml"/><Relationship Id="rId239" Type="http://schemas.openxmlformats.org/officeDocument/2006/relationships/image" Target="../media/image1791.png"/><Relationship Id="rId250" Type="http://schemas.openxmlformats.org/officeDocument/2006/relationships/customXml" Target="../ink/ink548.xml"/><Relationship Id="rId24" Type="http://schemas.openxmlformats.org/officeDocument/2006/relationships/customXml" Target="../ink/ink435.xml"/><Relationship Id="rId45" Type="http://schemas.openxmlformats.org/officeDocument/2006/relationships/image" Target="../media/image1694.png"/><Relationship Id="rId66" Type="http://schemas.openxmlformats.org/officeDocument/2006/relationships/customXml" Target="../ink/ink456.xml"/><Relationship Id="rId87" Type="http://schemas.openxmlformats.org/officeDocument/2006/relationships/image" Target="../media/image1715.png"/><Relationship Id="rId110" Type="http://schemas.openxmlformats.org/officeDocument/2006/relationships/customXml" Target="../ink/ink478.xml"/><Relationship Id="rId131" Type="http://schemas.openxmlformats.org/officeDocument/2006/relationships/image" Target="../media/image1737.png"/><Relationship Id="rId152" Type="http://schemas.openxmlformats.org/officeDocument/2006/relationships/customXml" Target="../ink/ink499.xml"/><Relationship Id="rId173" Type="http://schemas.openxmlformats.org/officeDocument/2006/relationships/image" Target="../media/image1758.png"/><Relationship Id="rId194" Type="http://schemas.openxmlformats.org/officeDocument/2006/relationships/customXml" Target="../ink/ink520.xml"/><Relationship Id="rId208" Type="http://schemas.openxmlformats.org/officeDocument/2006/relationships/customXml" Target="../ink/ink527.xml"/><Relationship Id="rId229" Type="http://schemas.openxmlformats.org/officeDocument/2006/relationships/image" Target="../media/image1786.png"/><Relationship Id="rId240" Type="http://schemas.openxmlformats.org/officeDocument/2006/relationships/customXml" Target="../ink/ink543.xml"/><Relationship Id="rId14" Type="http://schemas.openxmlformats.org/officeDocument/2006/relationships/customXml" Target="../ink/ink430.xml"/><Relationship Id="rId35" Type="http://schemas.openxmlformats.org/officeDocument/2006/relationships/image" Target="../media/image1689.png"/><Relationship Id="rId56" Type="http://schemas.openxmlformats.org/officeDocument/2006/relationships/customXml" Target="../ink/ink451.xml"/><Relationship Id="rId77" Type="http://schemas.openxmlformats.org/officeDocument/2006/relationships/image" Target="../media/image1710.png"/><Relationship Id="rId100" Type="http://schemas.openxmlformats.org/officeDocument/2006/relationships/customXml" Target="../ink/ink473.xml"/><Relationship Id="rId8" Type="http://schemas.openxmlformats.org/officeDocument/2006/relationships/customXml" Target="../ink/ink427.xml"/><Relationship Id="rId98" Type="http://schemas.openxmlformats.org/officeDocument/2006/relationships/customXml" Target="../ink/ink472.xml"/><Relationship Id="rId121" Type="http://schemas.openxmlformats.org/officeDocument/2006/relationships/image" Target="../media/image1732.png"/><Relationship Id="rId142" Type="http://schemas.openxmlformats.org/officeDocument/2006/relationships/customXml" Target="../ink/ink494.xml"/><Relationship Id="rId163" Type="http://schemas.openxmlformats.org/officeDocument/2006/relationships/image" Target="../media/image1753.png"/><Relationship Id="rId184" Type="http://schemas.openxmlformats.org/officeDocument/2006/relationships/customXml" Target="../ink/ink515.xml"/><Relationship Id="rId219" Type="http://schemas.openxmlformats.org/officeDocument/2006/relationships/image" Target="../media/image1781.png"/><Relationship Id="rId230" Type="http://schemas.openxmlformats.org/officeDocument/2006/relationships/customXml" Target="../ink/ink538.xml"/><Relationship Id="rId251" Type="http://schemas.openxmlformats.org/officeDocument/2006/relationships/image" Target="../media/image1797.png"/><Relationship Id="rId25" Type="http://schemas.openxmlformats.org/officeDocument/2006/relationships/image" Target="../media/image1684.png"/><Relationship Id="rId46" Type="http://schemas.openxmlformats.org/officeDocument/2006/relationships/customXml" Target="../ink/ink446.xml"/><Relationship Id="rId67" Type="http://schemas.openxmlformats.org/officeDocument/2006/relationships/image" Target="../media/image1705.png"/><Relationship Id="rId88" Type="http://schemas.openxmlformats.org/officeDocument/2006/relationships/customXml" Target="../ink/ink467.xml"/><Relationship Id="rId111" Type="http://schemas.openxmlformats.org/officeDocument/2006/relationships/image" Target="../media/image1727.png"/><Relationship Id="rId132" Type="http://schemas.openxmlformats.org/officeDocument/2006/relationships/customXml" Target="../ink/ink489.xml"/><Relationship Id="rId153" Type="http://schemas.openxmlformats.org/officeDocument/2006/relationships/image" Target="../media/image1748.png"/><Relationship Id="rId174" Type="http://schemas.openxmlformats.org/officeDocument/2006/relationships/customXml" Target="../ink/ink510.xml"/><Relationship Id="rId195" Type="http://schemas.openxmlformats.org/officeDocument/2006/relationships/image" Target="../media/image1769.png"/><Relationship Id="rId209" Type="http://schemas.openxmlformats.org/officeDocument/2006/relationships/image" Target="../media/image1776.png"/><Relationship Id="rId220" Type="http://schemas.openxmlformats.org/officeDocument/2006/relationships/customXml" Target="../ink/ink533.xml"/><Relationship Id="rId241" Type="http://schemas.openxmlformats.org/officeDocument/2006/relationships/image" Target="../media/image1792.png"/><Relationship Id="rId15" Type="http://schemas.openxmlformats.org/officeDocument/2006/relationships/image" Target="../media/image1679.png"/><Relationship Id="rId36" Type="http://schemas.openxmlformats.org/officeDocument/2006/relationships/customXml" Target="../ink/ink441.xml"/><Relationship Id="rId57" Type="http://schemas.openxmlformats.org/officeDocument/2006/relationships/image" Target="../media/image1700.png"/><Relationship Id="rId78" Type="http://schemas.openxmlformats.org/officeDocument/2006/relationships/customXml" Target="../ink/ink462.xml"/><Relationship Id="rId99" Type="http://schemas.openxmlformats.org/officeDocument/2006/relationships/image" Target="../media/image1721.png"/><Relationship Id="rId101" Type="http://schemas.openxmlformats.org/officeDocument/2006/relationships/image" Target="../media/image1722.png"/><Relationship Id="rId122" Type="http://schemas.openxmlformats.org/officeDocument/2006/relationships/customXml" Target="../ink/ink484.xml"/><Relationship Id="rId143" Type="http://schemas.openxmlformats.org/officeDocument/2006/relationships/image" Target="../media/image1743.png"/><Relationship Id="rId164" Type="http://schemas.openxmlformats.org/officeDocument/2006/relationships/customXml" Target="../ink/ink505.xml"/><Relationship Id="rId185" Type="http://schemas.openxmlformats.org/officeDocument/2006/relationships/image" Target="../media/image1764.png"/><Relationship Id="rId4" Type="http://schemas.openxmlformats.org/officeDocument/2006/relationships/customXml" Target="../ink/ink425.xml"/><Relationship Id="rId9" Type="http://schemas.openxmlformats.org/officeDocument/2006/relationships/image" Target="../media/image1676.png"/><Relationship Id="rId180" Type="http://schemas.openxmlformats.org/officeDocument/2006/relationships/customXml" Target="../ink/ink513.xml"/><Relationship Id="rId210" Type="http://schemas.openxmlformats.org/officeDocument/2006/relationships/customXml" Target="../ink/ink528.xml"/><Relationship Id="rId215" Type="http://schemas.openxmlformats.org/officeDocument/2006/relationships/image" Target="../media/image1779.png"/><Relationship Id="rId236" Type="http://schemas.openxmlformats.org/officeDocument/2006/relationships/customXml" Target="../ink/ink541.xml"/><Relationship Id="rId26" Type="http://schemas.openxmlformats.org/officeDocument/2006/relationships/customXml" Target="../ink/ink436.xml"/><Relationship Id="rId231" Type="http://schemas.openxmlformats.org/officeDocument/2006/relationships/image" Target="../media/image1787.png"/><Relationship Id="rId47" Type="http://schemas.openxmlformats.org/officeDocument/2006/relationships/image" Target="../media/image1695.png"/><Relationship Id="rId68" Type="http://schemas.openxmlformats.org/officeDocument/2006/relationships/customXml" Target="../ink/ink457.xml"/><Relationship Id="rId89" Type="http://schemas.openxmlformats.org/officeDocument/2006/relationships/image" Target="../media/image1716.png"/><Relationship Id="rId112" Type="http://schemas.openxmlformats.org/officeDocument/2006/relationships/customXml" Target="../ink/ink479.xml"/><Relationship Id="rId133" Type="http://schemas.openxmlformats.org/officeDocument/2006/relationships/image" Target="../media/image1738.png"/><Relationship Id="rId154" Type="http://schemas.openxmlformats.org/officeDocument/2006/relationships/customXml" Target="../ink/ink500.xml"/><Relationship Id="rId175" Type="http://schemas.openxmlformats.org/officeDocument/2006/relationships/image" Target="../media/image1759.png"/><Relationship Id="rId196" Type="http://schemas.openxmlformats.org/officeDocument/2006/relationships/customXml" Target="../ink/ink521.xml"/><Relationship Id="rId200" Type="http://schemas.openxmlformats.org/officeDocument/2006/relationships/customXml" Target="../ink/ink523.xml"/><Relationship Id="rId16" Type="http://schemas.openxmlformats.org/officeDocument/2006/relationships/customXml" Target="../ink/ink431.xml"/><Relationship Id="rId221" Type="http://schemas.openxmlformats.org/officeDocument/2006/relationships/image" Target="../media/image1782.png"/><Relationship Id="rId242" Type="http://schemas.openxmlformats.org/officeDocument/2006/relationships/customXml" Target="../ink/ink544.xml"/><Relationship Id="rId37" Type="http://schemas.openxmlformats.org/officeDocument/2006/relationships/image" Target="../media/image1690.png"/><Relationship Id="rId58" Type="http://schemas.openxmlformats.org/officeDocument/2006/relationships/customXml" Target="../ink/ink452.xml"/><Relationship Id="rId79" Type="http://schemas.openxmlformats.org/officeDocument/2006/relationships/image" Target="../media/image1711.png"/><Relationship Id="rId102" Type="http://schemas.openxmlformats.org/officeDocument/2006/relationships/customXml" Target="../ink/ink474.xml"/><Relationship Id="rId123" Type="http://schemas.openxmlformats.org/officeDocument/2006/relationships/image" Target="../media/image1733.png"/><Relationship Id="rId144" Type="http://schemas.openxmlformats.org/officeDocument/2006/relationships/customXml" Target="../ink/ink495.xml"/><Relationship Id="rId90" Type="http://schemas.openxmlformats.org/officeDocument/2006/relationships/customXml" Target="../ink/ink468.xml"/><Relationship Id="rId165" Type="http://schemas.openxmlformats.org/officeDocument/2006/relationships/image" Target="../media/image1754.png"/><Relationship Id="rId186" Type="http://schemas.openxmlformats.org/officeDocument/2006/relationships/customXml" Target="../ink/ink516.xml"/><Relationship Id="rId211" Type="http://schemas.openxmlformats.org/officeDocument/2006/relationships/image" Target="../media/image1777.png"/><Relationship Id="rId232" Type="http://schemas.openxmlformats.org/officeDocument/2006/relationships/customXml" Target="../ink/ink539.xml"/><Relationship Id="rId27" Type="http://schemas.openxmlformats.org/officeDocument/2006/relationships/image" Target="../media/image1685.png"/><Relationship Id="rId48" Type="http://schemas.openxmlformats.org/officeDocument/2006/relationships/customXml" Target="../ink/ink447.xml"/><Relationship Id="rId69" Type="http://schemas.openxmlformats.org/officeDocument/2006/relationships/image" Target="../media/image1706.png"/><Relationship Id="rId113" Type="http://schemas.openxmlformats.org/officeDocument/2006/relationships/image" Target="../media/image1728.png"/><Relationship Id="rId134" Type="http://schemas.openxmlformats.org/officeDocument/2006/relationships/customXml" Target="../ink/ink490.xml"/><Relationship Id="rId80" Type="http://schemas.openxmlformats.org/officeDocument/2006/relationships/customXml" Target="../ink/ink463.xml"/><Relationship Id="rId155" Type="http://schemas.openxmlformats.org/officeDocument/2006/relationships/image" Target="../media/image1749.png"/><Relationship Id="rId176" Type="http://schemas.openxmlformats.org/officeDocument/2006/relationships/customXml" Target="../ink/ink511.xml"/><Relationship Id="rId197" Type="http://schemas.openxmlformats.org/officeDocument/2006/relationships/image" Target="../media/image1770.png"/><Relationship Id="rId201" Type="http://schemas.openxmlformats.org/officeDocument/2006/relationships/image" Target="../media/image1772.png"/><Relationship Id="rId222" Type="http://schemas.openxmlformats.org/officeDocument/2006/relationships/customXml" Target="../ink/ink534.xml"/><Relationship Id="rId243" Type="http://schemas.openxmlformats.org/officeDocument/2006/relationships/image" Target="../media/image1793.png"/><Relationship Id="rId17" Type="http://schemas.openxmlformats.org/officeDocument/2006/relationships/image" Target="../media/image1680.png"/><Relationship Id="rId38" Type="http://schemas.openxmlformats.org/officeDocument/2006/relationships/customXml" Target="../ink/ink442.xml"/><Relationship Id="rId59" Type="http://schemas.openxmlformats.org/officeDocument/2006/relationships/image" Target="../media/image1701.png"/><Relationship Id="rId103" Type="http://schemas.openxmlformats.org/officeDocument/2006/relationships/image" Target="../media/image1723.png"/><Relationship Id="rId124" Type="http://schemas.openxmlformats.org/officeDocument/2006/relationships/customXml" Target="../ink/ink485.xml"/><Relationship Id="rId70" Type="http://schemas.openxmlformats.org/officeDocument/2006/relationships/customXml" Target="../ink/ink458.xml"/><Relationship Id="rId91" Type="http://schemas.openxmlformats.org/officeDocument/2006/relationships/image" Target="../media/image1717.png"/><Relationship Id="rId145" Type="http://schemas.openxmlformats.org/officeDocument/2006/relationships/image" Target="../media/image1744.png"/><Relationship Id="rId166" Type="http://schemas.openxmlformats.org/officeDocument/2006/relationships/customXml" Target="../ink/ink506.xml"/><Relationship Id="rId187" Type="http://schemas.openxmlformats.org/officeDocument/2006/relationships/image" Target="../media/image176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29.xml"/><Relationship Id="rId233" Type="http://schemas.openxmlformats.org/officeDocument/2006/relationships/image" Target="../media/image1788.png"/><Relationship Id="rId28" Type="http://schemas.openxmlformats.org/officeDocument/2006/relationships/customXml" Target="../ink/ink437.xml"/><Relationship Id="rId49" Type="http://schemas.openxmlformats.org/officeDocument/2006/relationships/image" Target="../media/image1696.png"/><Relationship Id="rId114" Type="http://schemas.openxmlformats.org/officeDocument/2006/relationships/customXml" Target="../ink/ink480.xml"/><Relationship Id="rId60" Type="http://schemas.openxmlformats.org/officeDocument/2006/relationships/customXml" Target="../ink/ink453.xml"/><Relationship Id="rId81" Type="http://schemas.openxmlformats.org/officeDocument/2006/relationships/image" Target="../media/image1712.png"/><Relationship Id="rId135" Type="http://schemas.openxmlformats.org/officeDocument/2006/relationships/image" Target="../media/image1739.png"/><Relationship Id="rId156" Type="http://schemas.openxmlformats.org/officeDocument/2006/relationships/customXml" Target="../ink/ink501.xml"/><Relationship Id="rId177" Type="http://schemas.openxmlformats.org/officeDocument/2006/relationships/image" Target="../media/image1760.png"/><Relationship Id="rId198" Type="http://schemas.openxmlformats.org/officeDocument/2006/relationships/customXml" Target="../ink/ink522.xml"/><Relationship Id="rId202" Type="http://schemas.openxmlformats.org/officeDocument/2006/relationships/customXml" Target="../ink/ink524.xml"/><Relationship Id="rId223" Type="http://schemas.openxmlformats.org/officeDocument/2006/relationships/image" Target="../media/image1783.png"/><Relationship Id="rId244" Type="http://schemas.openxmlformats.org/officeDocument/2006/relationships/customXml" Target="../ink/ink545.xml"/><Relationship Id="rId18" Type="http://schemas.openxmlformats.org/officeDocument/2006/relationships/customXml" Target="../ink/ink432.xml"/><Relationship Id="rId39" Type="http://schemas.openxmlformats.org/officeDocument/2006/relationships/image" Target="../media/image1691.png"/><Relationship Id="rId50" Type="http://schemas.openxmlformats.org/officeDocument/2006/relationships/customXml" Target="../ink/ink448.xml"/><Relationship Id="rId104" Type="http://schemas.openxmlformats.org/officeDocument/2006/relationships/customXml" Target="../ink/ink475.xml"/><Relationship Id="rId125" Type="http://schemas.openxmlformats.org/officeDocument/2006/relationships/image" Target="../media/image1734.png"/><Relationship Id="rId146" Type="http://schemas.openxmlformats.org/officeDocument/2006/relationships/customXml" Target="../ink/ink496.xml"/><Relationship Id="rId167" Type="http://schemas.openxmlformats.org/officeDocument/2006/relationships/image" Target="../media/image1755.png"/><Relationship Id="rId188" Type="http://schemas.openxmlformats.org/officeDocument/2006/relationships/customXml" Target="../ink/ink517.xml"/><Relationship Id="rId71" Type="http://schemas.openxmlformats.org/officeDocument/2006/relationships/image" Target="../media/image1707.png"/><Relationship Id="rId92" Type="http://schemas.openxmlformats.org/officeDocument/2006/relationships/customXml" Target="../ink/ink469.xml"/><Relationship Id="rId213" Type="http://schemas.openxmlformats.org/officeDocument/2006/relationships/image" Target="../media/image1778.png"/><Relationship Id="rId234" Type="http://schemas.openxmlformats.org/officeDocument/2006/relationships/customXml" Target="../ink/ink540.xml"/><Relationship Id="rId2" Type="http://schemas.openxmlformats.org/officeDocument/2006/relationships/image" Target="../media/image1.emf"/><Relationship Id="rId29" Type="http://schemas.openxmlformats.org/officeDocument/2006/relationships/image" Target="../media/image1686.png"/><Relationship Id="rId40" Type="http://schemas.openxmlformats.org/officeDocument/2006/relationships/customXml" Target="../ink/ink443.xml"/><Relationship Id="rId115" Type="http://schemas.openxmlformats.org/officeDocument/2006/relationships/image" Target="../media/image1729.png"/><Relationship Id="rId136" Type="http://schemas.openxmlformats.org/officeDocument/2006/relationships/customXml" Target="../ink/ink491.xml"/><Relationship Id="rId157" Type="http://schemas.openxmlformats.org/officeDocument/2006/relationships/image" Target="../media/image1750.png"/><Relationship Id="rId178" Type="http://schemas.openxmlformats.org/officeDocument/2006/relationships/customXml" Target="../ink/ink512.xml"/><Relationship Id="rId61" Type="http://schemas.openxmlformats.org/officeDocument/2006/relationships/image" Target="../media/image1702.png"/><Relationship Id="rId82" Type="http://schemas.openxmlformats.org/officeDocument/2006/relationships/customXml" Target="../ink/ink464.xml"/><Relationship Id="rId199" Type="http://schemas.openxmlformats.org/officeDocument/2006/relationships/image" Target="../media/image1771.png"/><Relationship Id="rId203" Type="http://schemas.openxmlformats.org/officeDocument/2006/relationships/image" Target="../media/image1773.png"/><Relationship Id="rId19" Type="http://schemas.openxmlformats.org/officeDocument/2006/relationships/image" Target="../media/image1681.png"/><Relationship Id="rId224" Type="http://schemas.openxmlformats.org/officeDocument/2006/relationships/customXml" Target="../ink/ink535.xml"/><Relationship Id="rId245" Type="http://schemas.openxmlformats.org/officeDocument/2006/relationships/image" Target="../media/image1794.png"/><Relationship Id="rId30" Type="http://schemas.openxmlformats.org/officeDocument/2006/relationships/customXml" Target="../ink/ink438.xml"/><Relationship Id="rId105" Type="http://schemas.openxmlformats.org/officeDocument/2006/relationships/image" Target="../media/image1724.png"/><Relationship Id="rId126" Type="http://schemas.openxmlformats.org/officeDocument/2006/relationships/customXml" Target="../ink/ink486.xml"/><Relationship Id="rId147" Type="http://schemas.openxmlformats.org/officeDocument/2006/relationships/image" Target="../media/image1745.png"/><Relationship Id="rId168" Type="http://schemas.openxmlformats.org/officeDocument/2006/relationships/customXml" Target="../ink/ink507.xml"/><Relationship Id="rId51" Type="http://schemas.openxmlformats.org/officeDocument/2006/relationships/image" Target="../media/image1697.png"/><Relationship Id="rId72" Type="http://schemas.openxmlformats.org/officeDocument/2006/relationships/customXml" Target="../ink/ink459.xml"/><Relationship Id="rId93" Type="http://schemas.openxmlformats.org/officeDocument/2006/relationships/image" Target="../media/image1718.png"/><Relationship Id="rId189" Type="http://schemas.openxmlformats.org/officeDocument/2006/relationships/image" Target="../media/image1766.png"/><Relationship Id="rId3" Type="http://schemas.openxmlformats.org/officeDocument/2006/relationships/image" Target="../media/image2.emf"/><Relationship Id="rId214" Type="http://schemas.openxmlformats.org/officeDocument/2006/relationships/customXml" Target="../ink/ink530.xml"/><Relationship Id="rId235" Type="http://schemas.openxmlformats.org/officeDocument/2006/relationships/image" Target="../media/image1789.png"/><Relationship Id="rId116" Type="http://schemas.openxmlformats.org/officeDocument/2006/relationships/customXml" Target="../ink/ink481.xml"/><Relationship Id="rId137" Type="http://schemas.openxmlformats.org/officeDocument/2006/relationships/image" Target="../media/image1740.png"/><Relationship Id="rId158" Type="http://schemas.openxmlformats.org/officeDocument/2006/relationships/customXml" Target="../ink/ink502.xml"/><Relationship Id="rId20" Type="http://schemas.openxmlformats.org/officeDocument/2006/relationships/customXml" Target="../ink/ink433.xml"/><Relationship Id="rId41" Type="http://schemas.openxmlformats.org/officeDocument/2006/relationships/image" Target="../media/image1692.png"/><Relationship Id="rId62" Type="http://schemas.openxmlformats.org/officeDocument/2006/relationships/customXml" Target="../ink/ink454.xml"/><Relationship Id="rId83" Type="http://schemas.openxmlformats.org/officeDocument/2006/relationships/image" Target="../media/image1713.png"/><Relationship Id="rId179" Type="http://schemas.openxmlformats.org/officeDocument/2006/relationships/image" Target="../media/image1761.png"/><Relationship Id="rId190" Type="http://schemas.openxmlformats.org/officeDocument/2006/relationships/customXml" Target="../ink/ink518.xml"/><Relationship Id="rId204" Type="http://schemas.openxmlformats.org/officeDocument/2006/relationships/customXml" Target="../ink/ink525.xml"/><Relationship Id="rId225" Type="http://schemas.openxmlformats.org/officeDocument/2006/relationships/image" Target="../media/image1784.png"/><Relationship Id="rId246" Type="http://schemas.openxmlformats.org/officeDocument/2006/relationships/customXml" Target="../ink/ink546.xml"/><Relationship Id="rId106" Type="http://schemas.openxmlformats.org/officeDocument/2006/relationships/customXml" Target="../ink/ink476.xml"/><Relationship Id="rId127" Type="http://schemas.openxmlformats.org/officeDocument/2006/relationships/image" Target="../media/image1735.png"/><Relationship Id="rId10" Type="http://schemas.openxmlformats.org/officeDocument/2006/relationships/customXml" Target="../ink/ink428.xml"/><Relationship Id="rId31" Type="http://schemas.openxmlformats.org/officeDocument/2006/relationships/image" Target="../media/image1687.png"/><Relationship Id="rId52" Type="http://schemas.openxmlformats.org/officeDocument/2006/relationships/customXml" Target="../ink/ink449.xml"/><Relationship Id="rId73" Type="http://schemas.openxmlformats.org/officeDocument/2006/relationships/image" Target="../media/image1708.png"/><Relationship Id="rId94" Type="http://schemas.openxmlformats.org/officeDocument/2006/relationships/customXml" Target="../ink/ink470.xml"/><Relationship Id="rId148" Type="http://schemas.openxmlformats.org/officeDocument/2006/relationships/customXml" Target="../ink/ink497.xml"/><Relationship Id="rId169" Type="http://schemas.openxmlformats.org/officeDocument/2006/relationships/image" Target="../media/image1756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55.png"/><Relationship Id="rId21" Type="http://schemas.openxmlformats.org/officeDocument/2006/relationships/image" Target="../media/image1807.png"/><Relationship Id="rId42" Type="http://schemas.openxmlformats.org/officeDocument/2006/relationships/customXml" Target="../ink/ink568.xml"/><Relationship Id="rId63" Type="http://schemas.openxmlformats.org/officeDocument/2006/relationships/image" Target="../media/image1828.png"/><Relationship Id="rId84" Type="http://schemas.openxmlformats.org/officeDocument/2006/relationships/customXml" Target="../ink/ink589.xml"/><Relationship Id="rId138" Type="http://schemas.openxmlformats.org/officeDocument/2006/relationships/customXml" Target="../ink/ink616.xml"/><Relationship Id="rId159" Type="http://schemas.openxmlformats.org/officeDocument/2006/relationships/image" Target="../media/image1876.png"/><Relationship Id="rId170" Type="http://schemas.openxmlformats.org/officeDocument/2006/relationships/customXml" Target="../ink/ink632.xml"/><Relationship Id="rId191" Type="http://schemas.openxmlformats.org/officeDocument/2006/relationships/image" Target="../media/image1892.png"/><Relationship Id="rId205" Type="http://schemas.openxmlformats.org/officeDocument/2006/relationships/image" Target="../media/image1899.png"/><Relationship Id="rId226" Type="http://schemas.openxmlformats.org/officeDocument/2006/relationships/customXml" Target="../ink/ink660.xml"/><Relationship Id="rId107" Type="http://schemas.openxmlformats.org/officeDocument/2006/relationships/image" Target="../media/image1850.png"/><Relationship Id="rId11" Type="http://schemas.openxmlformats.org/officeDocument/2006/relationships/image" Target="../media/image1802.png"/><Relationship Id="rId32" Type="http://schemas.openxmlformats.org/officeDocument/2006/relationships/customXml" Target="../ink/ink563.xml"/><Relationship Id="rId53" Type="http://schemas.openxmlformats.org/officeDocument/2006/relationships/image" Target="../media/image1823.png"/><Relationship Id="rId74" Type="http://schemas.openxmlformats.org/officeDocument/2006/relationships/customXml" Target="../ink/ink584.xml"/><Relationship Id="rId128" Type="http://schemas.openxmlformats.org/officeDocument/2006/relationships/customXml" Target="../ink/ink611.xml"/><Relationship Id="rId149" Type="http://schemas.openxmlformats.org/officeDocument/2006/relationships/image" Target="../media/image1871.png"/><Relationship Id="rId5" Type="http://schemas.openxmlformats.org/officeDocument/2006/relationships/image" Target="../media/image15380.png"/><Relationship Id="rId95" Type="http://schemas.openxmlformats.org/officeDocument/2006/relationships/image" Target="../media/image1844.png"/><Relationship Id="rId160" Type="http://schemas.openxmlformats.org/officeDocument/2006/relationships/customXml" Target="../ink/ink627.xml"/><Relationship Id="rId181" Type="http://schemas.openxmlformats.org/officeDocument/2006/relationships/image" Target="../media/image1887.png"/><Relationship Id="rId216" Type="http://schemas.openxmlformats.org/officeDocument/2006/relationships/customXml" Target="../ink/ink655.xml"/><Relationship Id="rId22" Type="http://schemas.openxmlformats.org/officeDocument/2006/relationships/customXml" Target="../ink/ink558.xml"/><Relationship Id="rId43" Type="http://schemas.openxmlformats.org/officeDocument/2006/relationships/image" Target="../media/image1818.png"/><Relationship Id="rId64" Type="http://schemas.openxmlformats.org/officeDocument/2006/relationships/customXml" Target="../ink/ink579.xml"/><Relationship Id="rId118" Type="http://schemas.openxmlformats.org/officeDocument/2006/relationships/customXml" Target="../ink/ink606.xml"/><Relationship Id="rId139" Type="http://schemas.openxmlformats.org/officeDocument/2006/relationships/image" Target="../media/image1866.png"/><Relationship Id="rId85" Type="http://schemas.openxmlformats.org/officeDocument/2006/relationships/image" Target="../media/image1839.png"/><Relationship Id="rId150" Type="http://schemas.openxmlformats.org/officeDocument/2006/relationships/customXml" Target="../ink/ink622.xml"/><Relationship Id="rId171" Type="http://schemas.openxmlformats.org/officeDocument/2006/relationships/image" Target="../media/image1882.png"/><Relationship Id="rId192" Type="http://schemas.openxmlformats.org/officeDocument/2006/relationships/customXml" Target="../ink/ink643.xml"/><Relationship Id="rId206" Type="http://schemas.openxmlformats.org/officeDocument/2006/relationships/customXml" Target="../ink/ink650.xml"/><Relationship Id="rId227" Type="http://schemas.openxmlformats.org/officeDocument/2006/relationships/image" Target="../media/image1910.png"/><Relationship Id="rId12" Type="http://schemas.openxmlformats.org/officeDocument/2006/relationships/customXml" Target="../ink/ink553.xml"/><Relationship Id="rId33" Type="http://schemas.openxmlformats.org/officeDocument/2006/relationships/image" Target="../media/image1813.png"/><Relationship Id="rId108" Type="http://schemas.openxmlformats.org/officeDocument/2006/relationships/customXml" Target="../ink/ink601.xml"/><Relationship Id="rId129" Type="http://schemas.openxmlformats.org/officeDocument/2006/relationships/image" Target="../media/image1861.png"/><Relationship Id="rId54" Type="http://schemas.openxmlformats.org/officeDocument/2006/relationships/customXml" Target="../ink/ink574.xml"/><Relationship Id="rId75" Type="http://schemas.openxmlformats.org/officeDocument/2006/relationships/image" Target="../media/image1834.png"/><Relationship Id="rId96" Type="http://schemas.openxmlformats.org/officeDocument/2006/relationships/customXml" Target="../ink/ink595.xml"/><Relationship Id="rId140" Type="http://schemas.openxmlformats.org/officeDocument/2006/relationships/customXml" Target="../ink/ink617.xml"/><Relationship Id="rId161" Type="http://schemas.openxmlformats.org/officeDocument/2006/relationships/image" Target="../media/image1877.png"/><Relationship Id="rId182" Type="http://schemas.openxmlformats.org/officeDocument/2006/relationships/customXml" Target="../ink/ink638.xml"/><Relationship Id="rId217" Type="http://schemas.openxmlformats.org/officeDocument/2006/relationships/image" Target="../media/image1905.png"/><Relationship Id="rId6" Type="http://schemas.openxmlformats.org/officeDocument/2006/relationships/customXml" Target="../ink/ink550.xml"/><Relationship Id="rId23" Type="http://schemas.openxmlformats.org/officeDocument/2006/relationships/image" Target="../media/image1808.png"/><Relationship Id="rId119" Type="http://schemas.openxmlformats.org/officeDocument/2006/relationships/image" Target="../media/image1856.png"/><Relationship Id="rId44" Type="http://schemas.openxmlformats.org/officeDocument/2006/relationships/customXml" Target="../ink/ink569.xml"/><Relationship Id="rId65" Type="http://schemas.openxmlformats.org/officeDocument/2006/relationships/image" Target="../media/image1829.png"/><Relationship Id="rId86" Type="http://schemas.openxmlformats.org/officeDocument/2006/relationships/customXml" Target="../ink/ink590.xml"/><Relationship Id="rId130" Type="http://schemas.openxmlformats.org/officeDocument/2006/relationships/customXml" Target="../ink/ink612.xml"/><Relationship Id="rId151" Type="http://schemas.openxmlformats.org/officeDocument/2006/relationships/image" Target="../media/image1872.png"/><Relationship Id="rId172" Type="http://schemas.openxmlformats.org/officeDocument/2006/relationships/customXml" Target="../ink/ink633.xml"/><Relationship Id="rId193" Type="http://schemas.openxmlformats.org/officeDocument/2006/relationships/image" Target="../media/image1893.png"/><Relationship Id="rId207" Type="http://schemas.openxmlformats.org/officeDocument/2006/relationships/image" Target="../media/image1900.png"/><Relationship Id="rId228" Type="http://schemas.openxmlformats.org/officeDocument/2006/relationships/customXml" Target="../ink/ink661.xml"/><Relationship Id="rId13" Type="http://schemas.openxmlformats.org/officeDocument/2006/relationships/image" Target="../media/image1803.png"/><Relationship Id="rId109" Type="http://schemas.openxmlformats.org/officeDocument/2006/relationships/image" Target="../media/image1851.png"/><Relationship Id="rId34" Type="http://schemas.openxmlformats.org/officeDocument/2006/relationships/customXml" Target="../ink/ink564.xml"/><Relationship Id="rId55" Type="http://schemas.openxmlformats.org/officeDocument/2006/relationships/image" Target="../media/image1824.png"/><Relationship Id="rId76" Type="http://schemas.openxmlformats.org/officeDocument/2006/relationships/customXml" Target="../ink/ink585.xml"/><Relationship Id="rId97" Type="http://schemas.openxmlformats.org/officeDocument/2006/relationships/image" Target="../media/image1845.png"/><Relationship Id="rId120" Type="http://schemas.openxmlformats.org/officeDocument/2006/relationships/customXml" Target="../ink/ink607.xml"/><Relationship Id="rId141" Type="http://schemas.openxmlformats.org/officeDocument/2006/relationships/image" Target="../media/image1867.png"/><Relationship Id="rId7" Type="http://schemas.openxmlformats.org/officeDocument/2006/relationships/image" Target="../media/image1800.png"/><Relationship Id="rId162" Type="http://schemas.openxmlformats.org/officeDocument/2006/relationships/customXml" Target="../ink/ink628.xml"/><Relationship Id="rId183" Type="http://schemas.openxmlformats.org/officeDocument/2006/relationships/image" Target="../media/image1888.png"/><Relationship Id="rId218" Type="http://schemas.openxmlformats.org/officeDocument/2006/relationships/customXml" Target="../ink/ink656.xml"/><Relationship Id="rId24" Type="http://schemas.openxmlformats.org/officeDocument/2006/relationships/customXml" Target="../ink/ink559.xml"/><Relationship Id="rId45" Type="http://schemas.openxmlformats.org/officeDocument/2006/relationships/image" Target="../media/image1819.png"/><Relationship Id="rId66" Type="http://schemas.openxmlformats.org/officeDocument/2006/relationships/customXml" Target="../ink/ink580.xml"/><Relationship Id="rId87" Type="http://schemas.openxmlformats.org/officeDocument/2006/relationships/image" Target="../media/image1840.png"/><Relationship Id="rId110" Type="http://schemas.openxmlformats.org/officeDocument/2006/relationships/customXml" Target="../ink/ink602.xml"/><Relationship Id="rId131" Type="http://schemas.openxmlformats.org/officeDocument/2006/relationships/image" Target="../media/image1862.png"/><Relationship Id="rId152" Type="http://schemas.openxmlformats.org/officeDocument/2006/relationships/customXml" Target="../ink/ink623.xml"/><Relationship Id="rId173" Type="http://schemas.openxmlformats.org/officeDocument/2006/relationships/image" Target="../media/image1883.png"/><Relationship Id="rId194" Type="http://schemas.openxmlformats.org/officeDocument/2006/relationships/customXml" Target="../ink/ink644.xml"/><Relationship Id="rId208" Type="http://schemas.openxmlformats.org/officeDocument/2006/relationships/customXml" Target="../ink/ink651.xml"/><Relationship Id="rId229" Type="http://schemas.openxmlformats.org/officeDocument/2006/relationships/image" Target="../media/image1911.png"/><Relationship Id="rId14" Type="http://schemas.openxmlformats.org/officeDocument/2006/relationships/customXml" Target="../ink/ink554.xml"/><Relationship Id="rId35" Type="http://schemas.openxmlformats.org/officeDocument/2006/relationships/image" Target="../media/image1814.png"/><Relationship Id="rId56" Type="http://schemas.openxmlformats.org/officeDocument/2006/relationships/customXml" Target="../ink/ink575.xml"/><Relationship Id="rId77" Type="http://schemas.openxmlformats.org/officeDocument/2006/relationships/image" Target="../media/image1835.png"/><Relationship Id="rId100" Type="http://schemas.openxmlformats.org/officeDocument/2006/relationships/customXml" Target="../ink/ink597.xml"/><Relationship Id="rId8" Type="http://schemas.openxmlformats.org/officeDocument/2006/relationships/customXml" Target="../ink/ink551.xml"/><Relationship Id="rId98" Type="http://schemas.openxmlformats.org/officeDocument/2006/relationships/customXml" Target="../ink/ink596.xml"/><Relationship Id="rId121" Type="http://schemas.openxmlformats.org/officeDocument/2006/relationships/image" Target="../media/image1857.png"/><Relationship Id="rId142" Type="http://schemas.openxmlformats.org/officeDocument/2006/relationships/customXml" Target="../ink/ink618.xml"/><Relationship Id="rId163" Type="http://schemas.openxmlformats.org/officeDocument/2006/relationships/image" Target="../media/image1878.png"/><Relationship Id="rId184" Type="http://schemas.openxmlformats.org/officeDocument/2006/relationships/customXml" Target="../ink/ink639.xml"/><Relationship Id="rId219" Type="http://schemas.openxmlformats.org/officeDocument/2006/relationships/image" Target="../media/image1906.png"/><Relationship Id="rId25" Type="http://schemas.openxmlformats.org/officeDocument/2006/relationships/image" Target="../media/image1809.png"/><Relationship Id="rId46" Type="http://schemas.openxmlformats.org/officeDocument/2006/relationships/customXml" Target="../ink/ink570.xml"/><Relationship Id="rId67" Type="http://schemas.openxmlformats.org/officeDocument/2006/relationships/image" Target="../media/image1830.png"/><Relationship Id="rId116" Type="http://schemas.openxmlformats.org/officeDocument/2006/relationships/customXml" Target="../ink/ink605.xml"/><Relationship Id="rId137" Type="http://schemas.openxmlformats.org/officeDocument/2006/relationships/image" Target="../media/image1865.png"/><Relationship Id="rId158" Type="http://schemas.openxmlformats.org/officeDocument/2006/relationships/customXml" Target="../ink/ink626.xml"/><Relationship Id="rId20" Type="http://schemas.openxmlformats.org/officeDocument/2006/relationships/customXml" Target="../ink/ink557.xml"/><Relationship Id="rId41" Type="http://schemas.openxmlformats.org/officeDocument/2006/relationships/image" Target="../media/image1817.png"/><Relationship Id="rId62" Type="http://schemas.openxmlformats.org/officeDocument/2006/relationships/customXml" Target="../ink/ink578.xml"/><Relationship Id="rId83" Type="http://schemas.openxmlformats.org/officeDocument/2006/relationships/image" Target="../media/image1838.png"/><Relationship Id="rId88" Type="http://schemas.openxmlformats.org/officeDocument/2006/relationships/customXml" Target="../ink/ink591.xml"/><Relationship Id="rId111" Type="http://schemas.openxmlformats.org/officeDocument/2006/relationships/image" Target="../media/image1852.png"/><Relationship Id="rId132" Type="http://schemas.openxmlformats.org/officeDocument/2006/relationships/customXml" Target="../ink/ink613.xml"/><Relationship Id="rId153" Type="http://schemas.openxmlformats.org/officeDocument/2006/relationships/image" Target="../media/image1873.png"/><Relationship Id="rId174" Type="http://schemas.openxmlformats.org/officeDocument/2006/relationships/customXml" Target="../ink/ink634.xml"/><Relationship Id="rId179" Type="http://schemas.openxmlformats.org/officeDocument/2006/relationships/image" Target="../media/image1886.png"/><Relationship Id="rId195" Type="http://schemas.openxmlformats.org/officeDocument/2006/relationships/image" Target="../media/image1894.png"/><Relationship Id="rId209" Type="http://schemas.openxmlformats.org/officeDocument/2006/relationships/image" Target="../media/image1901.png"/><Relationship Id="rId190" Type="http://schemas.openxmlformats.org/officeDocument/2006/relationships/customXml" Target="../ink/ink642.xml"/><Relationship Id="rId204" Type="http://schemas.openxmlformats.org/officeDocument/2006/relationships/customXml" Target="../ink/ink649.xml"/><Relationship Id="rId220" Type="http://schemas.openxmlformats.org/officeDocument/2006/relationships/customXml" Target="../ink/ink657.xml"/><Relationship Id="rId225" Type="http://schemas.openxmlformats.org/officeDocument/2006/relationships/image" Target="../media/image1909.png"/><Relationship Id="rId15" Type="http://schemas.openxmlformats.org/officeDocument/2006/relationships/image" Target="../media/image1804.png"/><Relationship Id="rId36" Type="http://schemas.openxmlformats.org/officeDocument/2006/relationships/customXml" Target="../ink/ink565.xml"/><Relationship Id="rId57" Type="http://schemas.openxmlformats.org/officeDocument/2006/relationships/image" Target="../media/image1825.png"/><Relationship Id="rId106" Type="http://schemas.openxmlformats.org/officeDocument/2006/relationships/customXml" Target="../ink/ink600.xml"/><Relationship Id="rId127" Type="http://schemas.openxmlformats.org/officeDocument/2006/relationships/image" Target="../media/image1860.png"/><Relationship Id="rId10" Type="http://schemas.openxmlformats.org/officeDocument/2006/relationships/customXml" Target="../ink/ink552.xml"/><Relationship Id="rId31" Type="http://schemas.openxmlformats.org/officeDocument/2006/relationships/image" Target="../media/image1812.png"/><Relationship Id="rId52" Type="http://schemas.openxmlformats.org/officeDocument/2006/relationships/customXml" Target="../ink/ink573.xml"/><Relationship Id="rId73" Type="http://schemas.openxmlformats.org/officeDocument/2006/relationships/image" Target="../media/image1833.png"/><Relationship Id="rId78" Type="http://schemas.openxmlformats.org/officeDocument/2006/relationships/customXml" Target="../ink/ink586.xml"/><Relationship Id="rId94" Type="http://schemas.openxmlformats.org/officeDocument/2006/relationships/customXml" Target="../ink/ink594.xml"/><Relationship Id="rId99" Type="http://schemas.openxmlformats.org/officeDocument/2006/relationships/image" Target="../media/image1846.png"/><Relationship Id="rId101" Type="http://schemas.openxmlformats.org/officeDocument/2006/relationships/image" Target="../media/image1847.png"/><Relationship Id="rId122" Type="http://schemas.openxmlformats.org/officeDocument/2006/relationships/customXml" Target="../ink/ink608.xml"/><Relationship Id="rId143" Type="http://schemas.openxmlformats.org/officeDocument/2006/relationships/image" Target="../media/image1868.png"/><Relationship Id="rId148" Type="http://schemas.openxmlformats.org/officeDocument/2006/relationships/customXml" Target="../ink/ink621.xml"/><Relationship Id="rId164" Type="http://schemas.openxmlformats.org/officeDocument/2006/relationships/customXml" Target="../ink/ink629.xml"/><Relationship Id="rId169" Type="http://schemas.openxmlformats.org/officeDocument/2006/relationships/image" Target="../media/image1881.png"/><Relationship Id="rId185" Type="http://schemas.openxmlformats.org/officeDocument/2006/relationships/image" Target="../media/image1889.png"/><Relationship Id="rId4" Type="http://schemas.openxmlformats.org/officeDocument/2006/relationships/customXml" Target="../ink/ink549.xml"/><Relationship Id="rId9" Type="http://schemas.openxmlformats.org/officeDocument/2006/relationships/image" Target="../media/image1801.png"/><Relationship Id="rId180" Type="http://schemas.openxmlformats.org/officeDocument/2006/relationships/customXml" Target="../ink/ink637.xml"/><Relationship Id="rId210" Type="http://schemas.openxmlformats.org/officeDocument/2006/relationships/customXml" Target="../ink/ink652.xml"/><Relationship Id="rId215" Type="http://schemas.openxmlformats.org/officeDocument/2006/relationships/image" Target="../media/image1904.png"/><Relationship Id="rId26" Type="http://schemas.openxmlformats.org/officeDocument/2006/relationships/customXml" Target="../ink/ink560.xml"/><Relationship Id="rId47" Type="http://schemas.openxmlformats.org/officeDocument/2006/relationships/image" Target="../media/image1820.png"/><Relationship Id="rId68" Type="http://schemas.openxmlformats.org/officeDocument/2006/relationships/customXml" Target="../ink/ink581.xml"/><Relationship Id="rId89" Type="http://schemas.openxmlformats.org/officeDocument/2006/relationships/image" Target="../media/image1841.png"/><Relationship Id="rId112" Type="http://schemas.openxmlformats.org/officeDocument/2006/relationships/customXml" Target="../ink/ink603.xml"/><Relationship Id="rId133" Type="http://schemas.openxmlformats.org/officeDocument/2006/relationships/image" Target="../media/image1863.png"/><Relationship Id="rId154" Type="http://schemas.openxmlformats.org/officeDocument/2006/relationships/customXml" Target="../ink/ink624.xml"/><Relationship Id="rId175" Type="http://schemas.openxmlformats.org/officeDocument/2006/relationships/image" Target="../media/image1884.png"/><Relationship Id="rId196" Type="http://schemas.openxmlformats.org/officeDocument/2006/relationships/customXml" Target="../ink/ink645.xml"/><Relationship Id="rId200" Type="http://schemas.openxmlformats.org/officeDocument/2006/relationships/customXml" Target="../ink/ink647.xml"/><Relationship Id="rId16" Type="http://schemas.openxmlformats.org/officeDocument/2006/relationships/customXml" Target="../ink/ink555.xml"/><Relationship Id="rId221" Type="http://schemas.openxmlformats.org/officeDocument/2006/relationships/image" Target="../media/image1907.png"/><Relationship Id="rId37" Type="http://schemas.openxmlformats.org/officeDocument/2006/relationships/image" Target="../media/image1815.png"/><Relationship Id="rId58" Type="http://schemas.openxmlformats.org/officeDocument/2006/relationships/customXml" Target="../ink/ink576.xml"/><Relationship Id="rId79" Type="http://schemas.openxmlformats.org/officeDocument/2006/relationships/image" Target="../media/image1836.png"/><Relationship Id="rId102" Type="http://schemas.openxmlformats.org/officeDocument/2006/relationships/customXml" Target="../ink/ink598.xml"/><Relationship Id="rId123" Type="http://schemas.openxmlformats.org/officeDocument/2006/relationships/image" Target="../media/image1858.png"/><Relationship Id="rId144" Type="http://schemas.openxmlformats.org/officeDocument/2006/relationships/customXml" Target="../ink/ink619.xml"/><Relationship Id="rId90" Type="http://schemas.openxmlformats.org/officeDocument/2006/relationships/customXml" Target="../ink/ink592.xml"/><Relationship Id="rId165" Type="http://schemas.openxmlformats.org/officeDocument/2006/relationships/image" Target="../media/image1879.png"/><Relationship Id="rId186" Type="http://schemas.openxmlformats.org/officeDocument/2006/relationships/customXml" Target="../ink/ink640.xml"/><Relationship Id="rId211" Type="http://schemas.openxmlformats.org/officeDocument/2006/relationships/image" Target="../media/image1902.png"/><Relationship Id="rId27" Type="http://schemas.openxmlformats.org/officeDocument/2006/relationships/image" Target="../media/image1810.png"/><Relationship Id="rId48" Type="http://schemas.openxmlformats.org/officeDocument/2006/relationships/customXml" Target="../ink/ink571.xml"/><Relationship Id="rId69" Type="http://schemas.openxmlformats.org/officeDocument/2006/relationships/image" Target="../media/image1831.png"/><Relationship Id="rId113" Type="http://schemas.openxmlformats.org/officeDocument/2006/relationships/image" Target="../media/image1853.png"/><Relationship Id="rId134" Type="http://schemas.openxmlformats.org/officeDocument/2006/relationships/customXml" Target="../ink/ink614.xml"/><Relationship Id="rId80" Type="http://schemas.openxmlformats.org/officeDocument/2006/relationships/customXml" Target="../ink/ink587.xml"/><Relationship Id="rId155" Type="http://schemas.openxmlformats.org/officeDocument/2006/relationships/image" Target="../media/image1874.png"/><Relationship Id="rId176" Type="http://schemas.openxmlformats.org/officeDocument/2006/relationships/customXml" Target="../ink/ink635.xml"/><Relationship Id="rId197" Type="http://schemas.openxmlformats.org/officeDocument/2006/relationships/image" Target="../media/image1895.png"/><Relationship Id="rId201" Type="http://schemas.openxmlformats.org/officeDocument/2006/relationships/image" Target="../media/image1897.png"/><Relationship Id="rId222" Type="http://schemas.openxmlformats.org/officeDocument/2006/relationships/customXml" Target="../ink/ink658.xml"/><Relationship Id="rId17" Type="http://schemas.openxmlformats.org/officeDocument/2006/relationships/image" Target="../media/image1805.png"/><Relationship Id="rId38" Type="http://schemas.openxmlformats.org/officeDocument/2006/relationships/customXml" Target="../ink/ink566.xml"/><Relationship Id="rId59" Type="http://schemas.openxmlformats.org/officeDocument/2006/relationships/image" Target="../media/image1826.png"/><Relationship Id="rId103" Type="http://schemas.openxmlformats.org/officeDocument/2006/relationships/image" Target="../media/image1848.png"/><Relationship Id="rId124" Type="http://schemas.openxmlformats.org/officeDocument/2006/relationships/customXml" Target="../ink/ink609.xml"/><Relationship Id="rId70" Type="http://schemas.openxmlformats.org/officeDocument/2006/relationships/customXml" Target="../ink/ink582.xml"/><Relationship Id="rId91" Type="http://schemas.openxmlformats.org/officeDocument/2006/relationships/image" Target="../media/image1842.png"/><Relationship Id="rId145" Type="http://schemas.openxmlformats.org/officeDocument/2006/relationships/image" Target="../media/image1869.png"/><Relationship Id="rId166" Type="http://schemas.openxmlformats.org/officeDocument/2006/relationships/customXml" Target="../ink/ink630.xml"/><Relationship Id="rId187" Type="http://schemas.openxmlformats.org/officeDocument/2006/relationships/image" Target="../media/image189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653.xml"/><Relationship Id="rId28" Type="http://schemas.openxmlformats.org/officeDocument/2006/relationships/customXml" Target="../ink/ink561.xml"/><Relationship Id="rId49" Type="http://schemas.openxmlformats.org/officeDocument/2006/relationships/image" Target="../media/image1821.png"/><Relationship Id="rId114" Type="http://schemas.openxmlformats.org/officeDocument/2006/relationships/customXml" Target="../ink/ink604.xml"/><Relationship Id="rId60" Type="http://schemas.openxmlformats.org/officeDocument/2006/relationships/customXml" Target="../ink/ink577.xml"/><Relationship Id="rId81" Type="http://schemas.openxmlformats.org/officeDocument/2006/relationships/image" Target="../media/image1837.png"/><Relationship Id="rId135" Type="http://schemas.openxmlformats.org/officeDocument/2006/relationships/image" Target="../media/image1864.png"/><Relationship Id="rId156" Type="http://schemas.openxmlformats.org/officeDocument/2006/relationships/customXml" Target="../ink/ink625.xml"/><Relationship Id="rId177" Type="http://schemas.openxmlformats.org/officeDocument/2006/relationships/image" Target="../media/image1885.png"/><Relationship Id="rId198" Type="http://schemas.openxmlformats.org/officeDocument/2006/relationships/customXml" Target="../ink/ink646.xml"/><Relationship Id="rId202" Type="http://schemas.openxmlformats.org/officeDocument/2006/relationships/customXml" Target="../ink/ink648.xml"/><Relationship Id="rId223" Type="http://schemas.openxmlformats.org/officeDocument/2006/relationships/image" Target="../media/image1908.png"/><Relationship Id="rId18" Type="http://schemas.openxmlformats.org/officeDocument/2006/relationships/customXml" Target="../ink/ink556.xml"/><Relationship Id="rId39" Type="http://schemas.openxmlformats.org/officeDocument/2006/relationships/image" Target="../media/image1816.png"/><Relationship Id="rId50" Type="http://schemas.openxmlformats.org/officeDocument/2006/relationships/customXml" Target="../ink/ink572.xml"/><Relationship Id="rId104" Type="http://schemas.openxmlformats.org/officeDocument/2006/relationships/customXml" Target="../ink/ink599.xml"/><Relationship Id="rId125" Type="http://schemas.openxmlformats.org/officeDocument/2006/relationships/image" Target="../media/image1859.png"/><Relationship Id="rId146" Type="http://schemas.openxmlformats.org/officeDocument/2006/relationships/customXml" Target="../ink/ink620.xml"/><Relationship Id="rId167" Type="http://schemas.openxmlformats.org/officeDocument/2006/relationships/image" Target="../media/image1880.png"/><Relationship Id="rId188" Type="http://schemas.openxmlformats.org/officeDocument/2006/relationships/customXml" Target="../ink/ink641.xml"/><Relationship Id="rId71" Type="http://schemas.openxmlformats.org/officeDocument/2006/relationships/image" Target="../media/image1832.png"/><Relationship Id="rId92" Type="http://schemas.openxmlformats.org/officeDocument/2006/relationships/customXml" Target="../ink/ink593.xml"/><Relationship Id="rId213" Type="http://schemas.openxmlformats.org/officeDocument/2006/relationships/image" Target="../media/image1903.png"/><Relationship Id="rId2" Type="http://schemas.openxmlformats.org/officeDocument/2006/relationships/image" Target="../media/image3.emf"/><Relationship Id="rId29" Type="http://schemas.openxmlformats.org/officeDocument/2006/relationships/image" Target="../media/image1811.png"/><Relationship Id="rId40" Type="http://schemas.openxmlformats.org/officeDocument/2006/relationships/customXml" Target="../ink/ink567.xml"/><Relationship Id="rId115" Type="http://schemas.openxmlformats.org/officeDocument/2006/relationships/image" Target="../media/image1854.png"/><Relationship Id="rId136" Type="http://schemas.openxmlformats.org/officeDocument/2006/relationships/customXml" Target="../ink/ink615.xml"/><Relationship Id="rId157" Type="http://schemas.openxmlformats.org/officeDocument/2006/relationships/image" Target="../media/image1875.png"/><Relationship Id="rId178" Type="http://schemas.openxmlformats.org/officeDocument/2006/relationships/customXml" Target="../ink/ink636.xml"/><Relationship Id="rId61" Type="http://schemas.openxmlformats.org/officeDocument/2006/relationships/image" Target="../media/image1827.png"/><Relationship Id="rId82" Type="http://schemas.openxmlformats.org/officeDocument/2006/relationships/customXml" Target="../ink/ink588.xml"/><Relationship Id="rId199" Type="http://schemas.openxmlformats.org/officeDocument/2006/relationships/image" Target="../media/image1896.png"/><Relationship Id="rId203" Type="http://schemas.openxmlformats.org/officeDocument/2006/relationships/image" Target="../media/image1898.png"/><Relationship Id="rId19" Type="http://schemas.openxmlformats.org/officeDocument/2006/relationships/image" Target="../media/image1806.png"/><Relationship Id="rId224" Type="http://schemas.openxmlformats.org/officeDocument/2006/relationships/customXml" Target="../ink/ink659.xml"/><Relationship Id="rId30" Type="http://schemas.openxmlformats.org/officeDocument/2006/relationships/customXml" Target="../ink/ink562.xml"/><Relationship Id="rId105" Type="http://schemas.openxmlformats.org/officeDocument/2006/relationships/image" Target="../media/image1849.png"/><Relationship Id="rId126" Type="http://schemas.openxmlformats.org/officeDocument/2006/relationships/customXml" Target="../ink/ink610.xml"/><Relationship Id="rId147" Type="http://schemas.openxmlformats.org/officeDocument/2006/relationships/image" Target="../media/image1870.png"/><Relationship Id="rId168" Type="http://schemas.openxmlformats.org/officeDocument/2006/relationships/customXml" Target="../ink/ink631.xml"/><Relationship Id="rId51" Type="http://schemas.openxmlformats.org/officeDocument/2006/relationships/image" Target="../media/image1822.png"/><Relationship Id="rId72" Type="http://schemas.openxmlformats.org/officeDocument/2006/relationships/customXml" Target="../ink/ink583.xml"/><Relationship Id="rId93" Type="http://schemas.openxmlformats.org/officeDocument/2006/relationships/image" Target="../media/image1843.png"/><Relationship Id="rId189" Type="http://schemas.openxmlformats.org/officeDocument/2006/relationships/image" Target="../media/image1891.png"/><Relationship Id="rId3" Type="http://schemas.openxmlformats.org/officeDocument/2006/relationships/image" Target="../media/image4.emf"/><Relationship Id="rId214" Type="http://schemas.openxmlformats.org/officeDocument/2006/relationships/customXml" Target="../ink/ink65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83445-3922-1064-58A8-ADFA144782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Interactions 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56223D-D9A0-7953-B3BC-E7E89D052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Detection of Nuclear Radiations</a:t>
            </a:r>
          </a:p>
        </p:txBody>
      </p:sp>
    </p:spTree>
    <p:extLst>
      <p:ext uri="{BB962C8B-B14F-4D97-AF65-F5344CB8AC3E}">
        <p14:creationId xmlns:p14="http://schemas.microsoft.com/office/powerpoint/2010/main" val="520435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A9B8A63-97E8-45C5-7285-EF2A25B40CD1}"/>
                  </a:ext>
                </a:extLst>
              </p14:cNvPr>
              <p14:cNvContentPartPr/>
              <p14:nvPr/>
            </p14:nvContentPartPr>
            <p14:xfrm>
              <a:off x="1726810" y="168929"/>
              <a:ext cx="197640" cy="389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A9B8A63-97E8-45C5-7285-EF2A25B40CD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8170" y="159929"/>
                <a:ext cx="21528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DD642DB-C679-3834-8101-C5514CD61616}"/>
                  </a:ext>
                </a:extLst>
              </p14:cNvPr>
              <p14:cNvContentPartPr/>
              <p14:nvPr/>
            </p14:nvContentPartPr>
            <p14:xfrm>
              <a:off x="4397650" y="146609"/>
              <a:ext cx="1587600" cy="459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DD642DB-C679-3834-8101-C5514CD616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89010" y="137969"/>
                <a:ext cx="1605240" cy="47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847035B1-12EF-886B-FDA4-B639EF35F11F}"/>
              </a:ext>
            </a:extLst>
          </p:cNvPr>
          <p:cNvGrpSpPr/>
          <p:nvPr/>
        </p:nvGrpSpPr>
        <p:grpSpPr>
          <a:xfrm>
            <a:off x="1714210" y="142649"/>
            <a:ext cx="6584040" cy="566280"/>
            <a:chOff x="1714210" y="142649"/>
            <a:chExt cx="6584040" cy="56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1816D44-36A2-50CD-9072-E5036C28537E}"/>
                    </a:ext>
                  </a:extLst>
                </p14:cNvPr>
                <p14:cNvContentPartPr/>
                <p14:nvPr/>
              </p14:nvContentPartPr>
              <p14:xfrm>
                <a:off x="2110210" y="159209"/>
                <a:ext cx="1259280" cy="4183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1816D44-36A2-50CD-9072-E5036C28537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01210" y="150209"/>
                  <a:ext cx="127692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3A96A23-C3B6-22D1-6651-E8F5FDF3156B}"/>
                    </a:ext>
                  </a:extLst>
                </p14:cNvPr>
                <p14:cNvContentPartPr/>
                <p14:nvPr/>
              </p14:nvContentPartPr>
              <p14:xfrm>
                <a:off x="3012010" y="323729"/>
                <a:ext cx="15480" cy="3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3A96A23-C3B6-22D1-6651-E8F5FDF3156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03010" y="315089"/>
                  <a:ext cx="33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5989DD7-758B-4B30-3431-0CFBCE613D3B}"/>
                    </a:ext>
                  </a:extLst>
                </p14:cNvPr>
                <p14:cNvContentPartPr/>
                <p14:nvPr/>
              </p14:nvContentPartPr>
              <p14:xfrm>
                <a:off x="2792410" y="326969"/>
                <a:ext cx="239760" cy="24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5989DD7-758B-4B30-3431-0CFBCE613D3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83770" y="317969"/>
                  <a:ext cx="2574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48BC2B1-BE82-82E0-7D5C-95694A511E43}"/>
                    </a:ext>
                  </a:extLst>
                </p14:cNvPr>
                <p14:cNvContentPartPr/>
                <p14:nvPr/>
              </p14:nvContentPartPr>
              <p14:xfrm>
                <a:off x="2311450" y="245969"/>
                <a:ext cx="280080" cy="97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48BC2B1-BE82-82E0-7D5C-95694A511E4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02810" y="237329"/>
                  <a:ext cx="2977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69107D9-7E44-31AC-46B7-9D6B01CBF9C2}"/>
                    </a:ext>
                  </a:extLst>
                </p14:cNvPr>
                <p14:cNvContentPartPr/>
                <p14:nvPr/>
              </p14:nvContentPartPr>
              <p14:xfrm>
                <a:off x="3793930" y="238049"/>
                <a:ext cx="291600" cy="461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69107D9-7E44-31AC-46B7-9D6B01CBF9C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84930" y="229409"/>
                  <a:ext cx="30924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84EDE5A-01FF-F670-03AC-44EA235A2C7A}"/>
                    </a:ext>
                  </a:extLst>
                </p14:cNvPr>
                <p14:cNvContentPartPr/>
                <p14:nvPr/>
              </p14:nvContentPartPr>
              <p14:xfrm>
                <a:off x="6342370" y="142649"/>
                <a:ext cx="1902960" cy="434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84EDE5A-01FF-F670-03AC-44EA235A2C7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333730" y="133649"/>
                  <a:ext cx="192060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0C1A6F9-ABDF-0B59-8EB9-263F0001F0B9}"/>
                    </a:ext>
                  </a:extLst>
                </p14:cNvPr>
                <p14:cNvContentPartPr/>
                <p14:nvPr/>
              </p14:nvContentPartPr>
              <p14:xfrm>
                <a:off x="7557010" y="309329"/>
                <a:ext cx="47160" cy="11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0C1A6F9-ABDF-0B59-8EB9-263F0001F0B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548010" y="300689"/>
                  <a:ext cx="64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11EB244-2266-807C-C723-0650C6E11753}"/>
                    </a:ext>
                  </a:extLst>
                </p14:cNvPr>
                <p14:cNvContentPartPr/>
                <p14:nvPr/>
              </p14:nvContentPartPr>
              <p14:xfrm>
                <a:off x="7140490" y="231569"/>
                <a:ext cx="549360" cy="104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11EB244-2266-807C-C723-0650C6E1175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131850" y="222929"/>
                  <a:ext cx="5670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38F1840-89BB-EB7D-6412-3C809B94B9DD}"/>
                    </a:ext>
                  </a:extLst>
                </p14:cNvPr>
                <p14:cNvContentPartPr/>
                <p14:nvPr/>
              </p14:nvContentPartPr>
              <p14:xfrm>
                <a:off x="1714210" y="643049"/>
                <a:ext cx="1388880" cy="65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38F1840-89BB-EB7D-6412-3C809B94B9D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705210" y="634049"/>
                  <a:ext cx="14065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09D239E-E77E-4891-6DDE-71ECB5753385}"/>
                    </a:ext>
                  </a:extLst>
                </p14:cNvPr>
                <p14:cNvContentPartPr/>
                <p14:nvPr/>
              </p14:nvContentPartPr>
              <p14:xfrm>
                <a:off x="3643450" y="616409"/>
                <a:ext cx="267120" cy="27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09D239E-E77E-4891-6DDE-71ECB575338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34810" y="607409"/>
                  <a:ext cx="284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86F1BA0-E95D-97E2-1C61-0A05993BB69C}"/>
                    </a:ext>
                  </a:extLst>
                </p14:cNvPr>
                <p14:cNvContentPartPr/>
                <p14:nvPr/>
              </p14:nvContentPartPr>
              <p14:xfrm>
                <a:off x="4431130" y="639449"/>
                <a:ext cx="1449000" cy="27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86F1BA0-E95D-97E2-1C61-0A05993BB69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422130" y="630449"/>
                  <a:ext cx="14666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5A844D2-B5BF-85F5-0DFE-A00B7EA99205}"/>
                    </a:ext>
                  </a:extLst>
                </p14:cNvPr>
                <p14:cNvContentPartPr/>
                <p14:nvPr/>
              </p14:nvContentPartPr>
              <p14:xfrm>
                <a:off x="6339490" y="623969"/>
                <a:ext cx="1958760" cy="54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5A844D2-B5BF-85F5-0DFE-A00B7EA9920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330850" y="614969"/>
                  <a:ext cx="19764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DD4237B-98C0-B852-1D78-C3ADC6D8EA28}"/>
                  </a:ext>
                </a:extLst>
              </p14:cNvPr>
              <p14:cNvContentPartPr/>
              <p14:nvPr/>
            </p14:nvContentPartPr>
            <p14:xfrm>
              <a:off x="574810" y="1010249"/>
              <a:ext cx="101880" cy="384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DD4237B-98C0-B852-1D78-C3ADC6D8EA2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5810" y="1001249"/>
                <a:ext cx="119520" cy="40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00D08CE5-CB3A-CDF6-3988-D80BB9F9D0AE}"/>
              </a:ext>
            </a:extLst>
          </p:cNvPr>
          <p:cNvGrpSpPr/>
          <p:nvPr/>
        </p:nvGrpSpPr>
        <p:grpSpPr>
          <a:xfrm>
            <a:off x="673810" y="944369"/>
            <a:ext cx="6135840" cy="623520"/>
            <a:chOff x="673810" y="944369"/>
            <a:chExt cx="6135840" cy="62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9C81F73-515D-666C-85F3-CB53018C39EB}"/>
                    </a:ext>
                  </a:extLst>
                </p14:cNvPr>
                <p14:cNvContentPartPr/>
                <p14:nvPr/>
              </p14:nvContentPartPr>
              <p14:xfrm>
                <a:off x="673810" y="1188449"/>
                <a:ext cx="1843200" cy="379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9C81F73-515D-666C-85F3-CB53018C39E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65170" y="1179809"/>
                  <a:ext cx="186084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7CBE770-B553-DE37-998D-B559AD27AC6A}"/>
                    </a:ext>
                  </a:extLst>
                </p14:cNvPr>
                <p14:cNvContentPartPr/>
                <p14:nvPr/>
              </p14:nvContentPartPr>
              <p14:xfrm>
                <a:off x="2328730" y="1076129"/>
                <a:ext cx="50760" cy="26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7CBE770-B553-DE37-998D-B559AD27AC6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20090" y="1067489"/>
                  <a:ext cx="684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670F53F-1D4D-7EB6-24C5-61D9E02BE491}"/>
                    </a:ext>
                  </a:extLst>
                </p14:cNvPr>
                <p14:cNvContentPartPr/>
                <p14:nvPr/>
              </p14:nvContentPartPr>
              <p14:xfrm>
                <a:off x="2734450" y="1074689"/>
                <a:ext cx="2097000" cy="397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670F53F-1D4D-7EB6-24C5-61D9E02BE49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25810" y="1066049"/>
                  <a:ext cx="211464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40D517D-22AC-F16A-9FC2-49C7619FBDFE}"/>
                    </a:ext>
                  </a:extLst>
                </p14:cNvPr>
                <p14:cNvContentPartPr/>
                <p14:nvPr/>
              </p14:nvContentPartPr>
              <p14:xfrm>
                <a:off x="4286410" y="1218689"/>
                <a:ext cx="266760" cy="31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40D517D-22AC-F16A-9FC2-49C7619FBDF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77410" y="1209689"/>
                  <a:ext cx="2844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7493676-5499-822C-0BC4-56E4EC93485B}"/>
                    </a:ext>
                  </a:extLst>
                </p14:cNvPr>
                <p14:cNvContentPartPr/>
                <p14:nvPr/>
              </p14:nvContentPartPr>
              <p14:xfrm>
                <a:off x="3566050" y="1194569"/>
                <a:ext cx="242640" cy="38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7493676-5499-822C-0BC4-56E4EC93485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57410" y="1185929"/>
                  <a:ext cx="2602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CBF85FD-2D16-FA77-B492-9345B4789ECF}"/>
                    </a:ext>
                  </a:extLst>
                </p14:cNvPr>
                <p14:cNvContentPartPr/>
                <p14:nvPr/>
              </p14:nvContentPartPr>
              <p14:xfrm>
                <a:off x="3894010" y="1143809"/>
                <a:ext cx="2160" cy="13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CBF85FD-2D16-FA77-B492-9345B4789EC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885370" y="1134809"/>
                  <a:ext cx="19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26E519F-CA03-C1CA-3444-D93A742BED79}"/>
                    </a:ext>
                  </a:extLst>
                </p14:cNvPr>
                <p14:cNvContentPartPr/>
                <p14:nvPr/>
              </p14:nvContentPartPr>
              <p14:xfrm>
                <a:off x="5118730" y="944369"/>
                <a:ext cx="1690920" cy="425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26E519F-CA03-C1CA-3444-D93A742BED7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09730" y="935729"/>
                  <a:ext cx="170856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27A4B9F-1EFB-C400-C416-FA31D43BF0D9}"/>
                    </a:ext>
                  </a:extLst>
                </p14:cNvPr>
                <p14:cNvContentPartPr/>
                <p14:nvPr/>
              </p14:nvContentPartPr>
              <p14:xfrm>
                <a:off x="6045010" y="1080809"/>
                <a:ext cx="262800" cy="11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27A4B9F-1EFB-C400-C416-FA31D43BF0D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036010" y="1072169"/>
                  <a:ext cx="280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E61BD33-B1F8-B28B-ED59-8F9D175E9955}"/>
                    </a:ext>
                  </a:extLst>
                </p14:cNvPr>
                <p14:cNvContentPartPr/>
                <p14:nvPr/>
              </p14:nvContentPartPr>
              <p14:xfrm>
                <a:off x="5525890" y="1149929"/>
                <a:ext cx="260640" cy="27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E61BD33-B1F8-B28B-ED59-8F9D175E995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16890" y="1140929"/>
                  <a:ext cx="27828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5086A9E-14F4-4363-B3D4-5924AA49FF73}"/>
              </a:ext>
            </a:extLst>
          </p:cNvPr>
          <p:cNvGrpSpPr/>
          <p:nvPr/>
        </p:nvGrpSpPr>
        <p:grpSpPr>
          <a:xfrm>
            <a:off x="2317210" y="1723409"/>
            <a:ext cx="2648520" cy="641880"/>
            <a:chOff x="2317210" y="1723409"/>
            <a:chExt cx="2648520" cy="64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386796B-3322-CFF9-47C6-93D2D4BF530A}"/>
                    </a:ext>
                  </a:extLst>
                </p14:cNvPr>
                <p14:cNvContentPartPr/>
                <p14:nvPr/>
              </p14:nvContentPartPr>
              <p14:xfrm>
                <a:off x="2317210" y="1817369"/>
                <a:ext cx="222480" cy="335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386796B-3322-CFF9-47C6-93D2D4BF530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08570" y="1808369"/>
                  <a:ext cx="2401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77219C3-2F46-5EA4-3743-E5F37EC42B5C}"/>
                    </a:ext>
                  </a:extLst>
                </p14:cNvPr>
                <p14:cNvContentPartPr/>
                <p14:nvPr/>
              </p14:nvContentPartPr>
              <p14:xfrm>
                <a:off x="2622850" y="2032649"/>
                <a:ext cx="198720" cy="127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77219C3-2F46-5EA4-3743-E5F37EC42B5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614210" y="2024009"/>
                  <a:ext cx="2163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A646F69-B3E3-FCF3-C45F-FAFEBBEE6617}"/>
                    </a:ext>
                  </a:extLst>
                </p14:cNvPr>
                <p14:cNvContentPartPr/>
                <p14:nvPr/>
              </p14:nvContentPartPr>
              <p14:xfrm>
                <a:off x="2897530" y="1824569"/>
                <a:ext cx="224640" cy="347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A646F69-B3E3-FCF3-C45F-FAFEBBEE661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888890" y="1815569"/>
                  <a:ext cx="24228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3EB1625-91F9-E47D-2438-5CE168ED73C7}"/>
                    </a:ext>
                  </a:extLst>
                </p14:cNvPr>
                <p14:cNvContentPartPr/>
                <p14:nvPr/>
              </p14:nvContentPartPr>
              <p14:xfrm>
                <a:off x="2857570" y="1831409"/>
                <a:ext cx="252000" cy="14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3EB1625-91F9-E47D-2438-5CE168ED73C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848930" y="1822409"/>
                  <a:ext cx="269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F2ADBE7-A008-1ED6-2E60-C69E7B2B3449}"/>
                    </a:ext>
                  </a:extLst>
                </p14:cNvPr>
                <p14:cNvContentPartPr/>
                <p14:nvPr/>
              </p14:nvContentPartPr>
              <p14:xfrm>
                <a:off x="3539770" y="1723409"/>
                <a:ext cx="1425960" cy="641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F2ADBE7-A008-1ED6-2E60-C69E7B2B344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530770" y="1714409"/>
                  <a:ext cx="1443600" cy="65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3FAAB6E-7554-02C6-33BB-C347BF0BA6F7}"/>
                    </a:ext>
                  </a:extLst>
                </p14:cNvPr>
                <p14:cNvContentPartPr/>
                <p14:nvPr/>
              </p14:nvContentPartPr>
              <p14:xfrm>
                <a:off x="4326370" y="1867409"/>
                <a:ext cx="291600" cy="6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3FAAB6E-7554-02C6-33BB-C347BF0BA6F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17730" y="1858769"/>
                  <a:ext cx="30924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A5C53DB-1812-C3B0-D2E2-AACC27361A47}"/>
                  </a:ext>
                </a:extLst>
              </p14:cNvPr>
              <p14:cNvContentPartPr/>
              <p14:nvPr/>
            </p14:nvContentPartPr>
            <p14:xfrm>
              <a:off x="6540010" y="1968929"/>
              <a:ext cx="1889280" cy="86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A5C53DB-1812-C3B0-D2E2-AACC27361A4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531370" y="1960289"/>
                <a:ext cx="190692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7D1F909-A677-1F84-6DD5-2113AFAE87C0}"/>
                  </a:ext>
                </a:extLst>
              </p14:cNvPr>
              <p14:cNvContentPartPr/>
              <p14:nvPr/>
            </p14:nvContentPartPr>
            <p14:xfrm>
              <a:off x="6561610" y="3073049"/>
              <a:ext cx="1751040" cy="1425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7D1F909-A677-1F84-6DD5-2113AFAE87C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552970" y="3064409"/>
                <a:ext cx="176868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99B76BC-0684-E724-E59B-45A088FA7F4A}"/>
                  </a:ext>
                </a:extLst>
              </p14:cNvPr>
              <p14:cNvContentPartPr/>
              <p14:nvPr/>
            </p14:nvContentPartPr>
            <p14:xfrm>
              <a:off x="6498250" y="1867409"/>
              <a:ext cx="1829160" cy="104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99B76BC-0684-E724-E59B-45A088FA7F4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444250" y="1759409"/>
                <a:ext cx="193680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CB3A69B-28CD-A696-B712-3A98B5120050}"/>
                  </a:ext>
                </a:extLst>
              </p14:cNvPr>
              <p14:cNvContentPartPr/>
              <p14:nvPr/>
            </p14:nvContentPartPr>
            <p14:xfrm>
              <a:off x="6523090" y="1772369"/>
              <a:ext cx="1824840" cy="709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CB3A69B-28CD-A696-B712-3A98B512005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469090" y="1664729"/>
                <a:ext cx="193248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6F54AB8-424B-2DE7-7254-D4829DD3FCFF}"/>
                  </a:ext>
                </a:extLst>
              </p14:cNvPr>
              <p14:cNvContentPartPr/>
              <p14:nvPr/>
            </p14:nvContentPartPr>
            <p14:xfrm>
              <a:off x="6490330" y="1667609"/>
              <a:ext cx="1811520" cy="1004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6F54AB8-424B-2DE7-7254-D4829DD3FCF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436690" y="1559969"/>
                <a:ext cx="191916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DC352E4-ED0D-EE7A-BE84-E982C55A4E82}"/>
                  </a:ext>
                </a:extLst>
              </p14:cNvPr>
              <p14:cNvContentPartPr/>
              <p14:nvPr/>
            </p14:nvContentPartPr>
            <p14:xfrm>
              <a:off x="6576370" y="3197969"/>
              <a:ext cx="1743840" cy="986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DC352E4-ED0D-EE7A-BE84-E982C55A4E8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522370" y="3090329"/>
                <a:ext cx="185148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F88ECC6-0FCF-C9E8-7C81-A949CEA645EE}"/>
                  </a:ext>
                </a:extLst>
              </p14:cNvPr>
              <p14:cNvContentPartPr/>
              <p14:nvPr/>
            </p14:nvContentPartPr>
            <p14:xfrm>
              <a:off x="6594010" y="3366809"/>
              <a:ext cx="1741320" cy="111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F88ECC6-0FCF-C9E8-7C81-A949CEA645E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540370" y="3259169"/>
                <a:ext cx="184896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4413AE4-9618-A33A-4AE6-83AA35EA2193}"/>
                  </a:ext>
                </a:extLst>
              </p14:cNvPr>
              <p14:cNvContentPartPr/>
              <p14:nvPr/>
            </p14:nvContentPartPr>
            <p14:xfrm>
              <a:off x="6755290" y="3599369"/>
              <a:ext cx="24840" cy="104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4413AE4-9618-A33A-4AE6-83AA35EA219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701650" y="3491729"/>
                <a:ext cx="1324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873CB80-E7E1-F72F-7977-53574CD7230E}"/>
                  </a:ext>
                </a:extLst>
              </p14:cNvPr>
              <p14:cNvContentPartPr/>
              <p14:nvPr/>
            </p14:nvContentPartPr>
            <p14:xfrm>
              <a:off x="6619930" y="3553649"/>
              <a:ext cx="1847520" cy="115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873CB80-E7E1-F72F-7977-53574CD7230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566290" y="3446009"/>
                <a:ext cx="195516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516DEAB-1F07-7EDA-5A06-3ACEAC3B96B8}"/>
                  </a:ext>
                </a:extLst>
              </p14:cNvPr>
              <p14:cNvContentPartPr/>
              <p14:nvPr/>
            </p14:nvContentPartPr>
            <p14:xfrm>
              <a:off x="6608410" y="3755249"/>
              <a:ext cx="1779480" cy="982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516DEAB-1F07-7EDA-5A06-3ACEAC3B96B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554410" y="3647249"/>
                <a:ext cx="188712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18BBE0C-6365-D82F-518E-60FBF2601096}"/>
                  </a:ext>
                </a:extLst>
              </p14:cNvPr>
              <p14:cNvContentPartPr/>
              <p14:nvPr/>
            </p14:nvContentPartPr>
            <p14:xfrm>
              <a:off x="6333010" y="1489409"/>
              <a:ext cx="1883160" cy="99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18BBE0C-6365-D82F-518E-60FBF260109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279370" y="1381769"/>
                <a:ext cx="199080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199048F-D393-2076-66AF-6879E201092A}"/>
                  </a:ext>
                </a:extLst>
              </p14:cNvPr>
              <p14:cNvContentPartPr/>
              <p14:nvPr/>
            </p14:nvContentPartPr>
            <p14:xfrm>
              <a:off x="6426970" y="1355489"/>
              <a:ext cx="1779120" cy="655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199048F-D393-2076-66AF-6879E201092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373330" y="1247849"/>
                <a:ext cx="188676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460615D-CDDC-3EA4-7316-86C2BC2BEE7A}"/>
                  </a:ext>
                </a:extLst>
              </p14:cNvPr>
              <p14:cNvContentPartPr/>
              <p14:nvPr/>
            </p14:nvContentPartPr>
            <p14:xfrm>
              <a:off x="6857890" y="3736529"/>
              <a:ext cx="203760" cy="1702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460615D-CDDC-3EA4-7316-86C2BC2BEE7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848890" y="3727889"/>
                <a:ext cx="221400" cy="18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4AF227B6-9719-C5B2-20D6-52278F16D6CB}"/>
              </a:ext>
            </a:extLst>
          </p:cNvPr>
          <p:cNvGrpSpPr/>
          <p:nvPr/>
        </p:nvGrpSpPr>
        <p:grpSpPr>
          <a:xfrm>
            <a:off x="6660610" y="1377449"/>
            <a:ext cx="203400" cy="170640"/>
            <a:chOff x="6660610" y="1377449"/>
            <a:chExt cx="203400" cy="17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BA35189-BBAC-60E5-DF16-43316902C0B5}"/>
                    </a:ext>
                  </a:extLst>
                </p14:cNvPr>
                <p14:cNvContentPartPr/>
                <p14:nvPr/>
              </p14:nvContentPartPr>
              <p14:xfrm>
                <a:off x="6660610" y="1377449"/>
                <a:ext cx="203400" cy="170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BA35189-BBAC-60E5-DF16-43316902C0B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651610" y="1368449"/>
                  <a:ext cx="2210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9412CE7-AC0D-C2D7-0C95-F5531235CAF2}"/>
                    </a:ext>
                  </a:extLst>
                </p14:cNvPr>
                <p14:cNvContentPartPr/>
                <p14:nvPr/>
              </p14:nvContentPartPr>
              <p14:xfrm>
                <a:off x="6705970" y="1434329"/>
                <a:ext cx="102960" cy="95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9412CE7-AC0D-C2D7-0C95-F5531235CAF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696970" y="1425329"/>
                  <a:ext cx="120600" cy="11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B68F072-1220-3395-4698-11A893A46931}"/>
                  </a:ext>
                </a:extLst>
              </p14:cNvPr>
              <p14:cNvContentPartPr/>
              <p14:nvPr/>
            </p14:nvContentPartPr>
            <p14:xfrm>
              <a:off x="7080730" y="3181409"/>
              <a:ext cx="351360" cy="5637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B68F072-1220-3395-4698-11A893A4693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072090" y="3172409"/>
                <a:ext cx="369000" cy="5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5D08425-723D-E6DD-DCA8-7ED7EC68C49F}"/>
                  </a:ext>
                </a:extLst>
              </p14:cNvPr>
              <p14:cNvContentPartPr/>
              <p14:nvPr/>
            </p14:nvContentPartPr>
            <p14:xfrm>
              <a:off x="6909730" y="1536569"/>
              <a:ext cx="434160" cy="4237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5D08425-723D-E6DD-DCA8-7ED7EC68C49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900730" y="1527929"/>
                <a:ext cx="45180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B31AA94-AF14-464E-122F-DB27E234FDF4}"/>
                  </a:ext>
                </a:extLst>
              </p14:cNvPr>
              <p14:cNvContentPartPr/>
              <p14:nvPr/>
            </p14:nvContentPartPr>
            <p14:xfrm>
              <a:off x="7223650" y="2066129"/>
              <a:ext cx="217800" cy="9648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B31AA94-AF14-464E-122F-DB27E234FDF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215010" y="2057129"/>
                <a:ext cx="235440" cy="98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A3EEF5B1-284B-2079-F3FD-1B443BA4F7D9}"/>
              </a:ext>
            </a:extLst>
          </p:cNvPr>
          <p:cNvGrpSpPr/>
          <p:nvPr/>
        </p:nvGrpSpPr>
        <p:grpSpPr>
          <a:xfrm>
            <a:off x="7515610" y="2117969"/>
            <a:ext cx="2529000" cy="434520"/>
            <a:chOff x="7515610" y="2117969"/>
            <a:chExt cx="2529000" cy="43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DB7A7FE-E25F-5BE7-5968-7E4B484FA01B}"/>
                    </a:ext>
                  </a:extLst>
                </p14:cNvPr>
                <p14:cNvContentPartPr/>
                <p14:nvPr/>
              </p14:nvContentPartPr>
              <p14:xfrm>
                <a:off x="7515610" y="2258369"/>
                <a:ext cx="1849680" cy="294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DB7A7FE-E25F-5BE7-5968-7E4B484FA01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506610" y="2249729"/>
                  <a:ext cx="18673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EAAA9E2-308C-A89D-ED38-1E7CECA0120E}"/>
                    </a:ext>
                  </a:extLst>
                </p14:cNvPr>
                <p14:cNvContentPartPr/>
                <p14:nvPr/>
              </p14:nvContentPartPr>
              <p14:xfrm>
                <a:off x="9502810" y="2117969"/>
                <a:ext cx="227520" cy="420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EAAA9E2-308C-A89D-ED38-1E7CECA0120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493810" y="2109329"/>
                  <a:ext cx="24516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066CD19-7DAF-1FAF-3024-D7D3CA7C424B}"/>
                    </a:ext>
                  </a:extLst>
                </p14:cNvPr>
                <p14:cNvContentPartPr/>
                <p14:nvPr/>
              </p14:nvContentPartPr>
              <p14:xfrm>
                <a:off x="9814570" y="2215889"/>
                <a:ext cx="230040" cy="330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066CD19-7DAF-1FAF-3024-D7D3CA7C424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805930" y="2206889"/>
                  <a:ext cx="247680" cy="34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96DAEF7F-FDFD-C721-B968-191B7B68A02D}"/>
                  </a:ext>
                </a:extLst>
              </p14:cNvPr>
              <p14:cNvContentPartPr/>
              <p14:nvPr/>
            </p14:nvContentPartPr>
            <p14:xfrm>
              <a:off x="6704890" y="1471049"/>
              <a:ext cx="128520" cy="270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96DAEF7F-FDFD-C721-B968-191B7B68A02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696250" y="1462409"/>
                <a:ext cx="1461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1DBE9EA-4957-9306-3E7E-60F481D7C17A}"/>
                  </a:ext>
                </a:extLst>
              </p14:cNvPr>
              <p14:cNvContentPartPr/>
              <p14:nvPr/>
            </p14:nvContentPartPr>
            <p14:xfrm>
              <a:off x="6649810" y="1621889"/>
              <a:ext cx="270000" cy="2031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1DBE9EA-4957-9306-3E7E-60F481D7C17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640810" y="1612889"/>
                <a:ext cx="287640" cy="20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12F9D78-E90B-21D5-0496-BD8C32F3C639}"/>
                  </a:ext>
                </a:extLst>
              </p14:cNvPr>
              <p14:cNvContentPartPr/>
              <p14:nvPr/>
            </p14:nvContentPartPr>
            <p14:xfrm>
              <a:off x="4931890" y="2317769"/>
              <a:ext cx="1708920" cy="7617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12F9D78-E90B-21D5-0496-BD8C32F3C639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922890" y="2308769"/>
                <a:ext cx="1726560" cy="77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44F911C9-AE60-F024-D637-0AE3F49D50C5}"/>
                  </a:ext>
                </a:extLst>
              </p14:cNvPr>
              <p14:cNvContentPartPr/>
              <p14:nvPr/>
            </p14:nvContentPartPr>
            <p14:xfrm>
              <a:off x="6480250" y="2328929"/>
              <a:ext cx="224280" cy="2253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44F911C9-AE60-F024-D637-0AE3F49D50C5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471250" y="2320289"/>
                <a:ext cx="24192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4053B5E-E8CC-F1EC-C365-BBE6BCAD22A9}"/>
                  </a:ext>
                </a:extLst>
              </p14:cNvPr>
              <p14:cNvContentPartPr/>
              <p14:nvPr/>
            </p14:nvContentPartPr>
            <p14:xfrm>
              <a:off x="4603570" y="2794049"/>
              <a:ext cx="232920" cy="3790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4053B5E-E8CC-F1EC-C365-BBE6BCAD22A9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594570" y="2785049"/>
                <a:ext cx="250560" cy="39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89A9BF1A-AB4E-18AA-BFC4-9B16208B58DF}"/>
              </a:ext>
            </a:extLst>
          </p:cNvPr>
          <p:cNvGrpSpPr/>
          <p:nvPr/>
        </p:nvGrpSpPr>
        <p:grpSpPr>
          <a:xfrm>
            <a:off x="10435210" y="2781449"/>
            <a:ext cx="726120" cy="311400"/>
            <a:chOff x="10435210" y="2781449"/>
            <a:chExt cx="726120" cy="31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216A82B-C84B-AB34-266A-1B3E34D73375}"/>
                    </a:ext>
                  </a:extLst>
                </p14:cNvPr>
                <p14:cNvContentPartPr/>
                <p14:nvPr/>
              </p14:nvContentPartPr>
              <p14:xfrm>
                <a:off x="10458250" y="2781449"/>
                <a:ext cx="44640" cy="311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216A82B-C84B-AB34-266A-1B3E34D7337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449250" y="2772449"/>
                  <a:ext cx="6228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5111D65-2845-EC8D-2A24-2A20122FB0D8}"/>
                    </a:ext>
                  </a:extLst>
                </p14:cNvPr>
                <p14:cNvContentPartPr/>
                <p14:nvPr/>
              </p14:nvContentPartPr>
              <p14:xfrm>
                <a:off x="10435210" y="2792609"/>
                <a:ext cx="148320" cy="173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5111D65-2845-EC8D-2A24-2A20122FB0D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426210" y="2783969"/>
                  <a:ext cx="1659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E1F2F58-0AC0-F4FF-2279-9CCCB2815D49}"/>
                    </a:ext>
                  </a:extLst>
                </p14:cNvPr>
                <p14:cNvContentPartPr/>
                <p14:nvPr/>
              </p14:nvContentPartPr>
              <p14:xfrm>
                <a:off x="10613050" y="2840489"/>
                <a:ext cx="226440" cy="238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E1F2F58-0AC0-F4FF-2279-9CCCB2815D4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604410" y="2831849"/>
                  <a:ext cx="2440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0C2448A-93B6-69E2-B2FE-74B98AE32F87}"/>
                    </a:ext>
                  </a:extLst>
                </p14:cNvPr>
                <p14:cNvContentPartPr/>
                <p14:nvPr/>
              </p14:nvContentPartPr>
              <p14:xfrm>
                <a:off x="10956850" y="2835449"/>
                <a:ext cx="65880" cy="2368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0C2448A-93B6-69E2-B2FE-74B98AE32F8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948210" y="2826449"/>
                  <a:ext cx="835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27874C0-536C-288F-B743-E878D77E6D87}"/>
                    </a:ext>
                  </a:extLst>
                </p14:cNvPr>
                <p14:cNvContentPartPr/>
                <p14:nvPr/>
              </p14:nvContentPartPr>
              <p14:xfrm>
                <a:off x="10856770" y="2805569"/>
                <a:ext cx="304560" cy="69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27874C0-536C-288F-B743-E878D77E6D8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847770" y="2796569"/>
                  <a:ext cx="322200" cy="8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6766E27-24FA-6BC7-72DF-9D00CA6A7D42}"/>
              </a:ext>
            </a:extLst>
          </p:cNvPr>
          <p:cNvGrpSpPr/>
          <p:nvPr/>
        </p:nvGrpSpPr>
        <p:grpSpPr>
          <a:xfrm>
            <a:off x="1961890" y="2414969"/>
            <a:ext cx="434160" cy="370800"/>
            <a:chOff x="1961890" y="2414969"/>
            <a:chExt cx="43416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EC8AF48-87CB-00B0-CBF8-83A5446AF848}"/>
                    </a:ext>
                  </a:extLst>
                </p14:cNvPr>
                <p14:cNvContentPartPr/>
                <p14:nvPr/>
              </p14:nvContentPartPr>
              <p14:xfrm>
                <a:off x="1961890" y="2442689"/>
                <a:ext cx="401760" cy="343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EC8AF48-87CB-00B0-CBF8-83A5446AF84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952890" y="2434049"/>
                  <a:ext cx="41940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B566D28-4945-77C5-8FD2-4887762BCC26}"/>
                    </a:ext>
                  </a:extLst>
                </p14:cNvPr>
                <p14:cNvContentPartPr/>
                <p14:nvPr/>
              </p14:nvContentPartPr>
              <p14:xfrm>
                <a:off x="2105890" y="2414969"/>
                <a:ext cx="290160" cy="154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B566D28-4945-77C5-8FD2-4887762BCC2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096890" y="2405969"/>
                  <a:ext cx="307800" cy="17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E24846FA-1F6E-0C7A-776B-C52B70B010A6}"/>
                  </a:ext>
                </a:extLst>
              </p14:cNvPr>
              <p14:cNvContentPartPr/>
              <p14:nvPr/>
            </p14:nvContentPartPr>
            <p14:xfrm>
              <a:off x="663370" y="2901689"/>
              <a:ext cx="177120" cy="29880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E24846FA-1F6E-0C7A-776B-C52B70B010A6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54730" y="2893049"/>
                <a:ext cx="19476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3DA6D0CC-0B79-5D46-9134-FE6C86A9B673}"/>
                  </a:ext>
                </a:extLst>
              </p14:cNvPr>
              <p14:cNvContentPartPr/>
              <p14:nvPr/>
            </p14:nvContentPartPr>
            <p14:xfrm>
              <a:off x="681370" y="3058289"/>
              <a:ext cx="181800" cy="79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3DA6D0CC-0B79-5D46-9134-FE6C86A9B67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72730" y="3049649"/>
                <a:ext cx="19944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68E019FC-73DB-AD63-DE92-507952DA9ED0}"/>
                  </a:ext>
                </a:extLst>
              </p14:cNvPr>
              <p14:cNvContentPartPr/>
              <p14:nvPr/>
            </p14:nvContentPartPr>
            <p14:xfrm>
              <a:off x="901330" y="2920409"/>
              <a:ext cx="135000" cy="2455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68E019FC-73DB-AD63-DE92-507952DA9ED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92330" y="2911409"/>
                <a:ext cx="1526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2F5FB3CC-08F5-A2C2-5060-6B633F1240F1}"/>
                  </a:ext>
                </a:extLst>
              </p14:cNvPr>
              <p14:cNvContentPartPr/>
              <p14:nvPr/>
            </p14:nvContentPartPr>
            <p14:xfrm>
              <a:off x="1061170" y="2944169"/>
              <a:ext cx="112680" cy="2095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2F5FB3CC-08F5-A2C2-5060-6B633F1240F1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052530" y="2935169"/>
                <a:ext cx="13032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FF11A61D-B88F-FD48-5AD9-1983A266534A}"/>
                  </a:ext>
                </a:extLst>
              </p14:cNvPr>
              <p14:cNvContentPartPr/>
              <p14:nvPr/>
            </p14:nvContentPartPr>
            <p14:xfrm>
              <a:off x="1368610" y="3058289"/>
              <a:ext cx="122400" cy="838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FF11A61D-B88F-FD48-5AD9-1983A266534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359610" y="3049289"/>
                <a:ext cx="14004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3937382A-9C72-AED0-2DF0-F0214049B64A}"/>
                  </a:ext>
                </a:extLst>
              </p14:cNvPr>
              <p14:cNvContentPartPr/>
              <p14:nvPr/>
            </p14:nvContentPartPr>
            <p14:xfrm>
              <a:off x="1612690" y="2832929"/>
              <a:ext cx="614520" cy="3790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3937382A-9C72-AED0-2DF0-F0214049B64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604050" y="2823929"/>
                <a:ext cx="63216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032E89C6-D2CF-DA6A-ABAA-61EC34645398}"/>
                  </a:ext>
                </a:extLst>
              </p14:cNvPr>
              <p14:cNvContentPartPr/>
              <p14:nvPr/>
            </p14:nvContentPartPr>
            <p14:xfrm>
              <a:off x="2090770" y="2864969"/>
              <a:ext cx="223920" cy="2988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032E89C6-D2CF-DA6A-ABAA-61EC34645398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082130" y="2856329"/>
                <a:ext cx="24156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43D4FB1C-9BD4-67B3-6BE9-B4872C14F54C}"/>
                  </a:ext>
                </a:extLst>
              </p14:cNvPr>
              <p14:cNvContentPartPr/>
              <p14:nvPr/>
            </p14:nvContentPartPr>
            <p14:xfrm>
              <a:off x="1896370" y="3016529"/>
              <a:ext cx="237240" cy="79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43D4FB1C-9BD4-67B3-6BE9-B4872C14F54C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887730" y="3007529"/>
                <a:ext cx="25488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0D565BAE-218A-9DA1-2E8C-DEC1655A3626}"/>
                  </a:ext>
                </a:extLst>
              </p14:cNvPr>
              <p14:cNvContentPartPr/>
              <p14:nvPr/>
            </p14:nvContentPartPr>
            <p14:xfrm>
              <a:off x="1867930" y="2956409"/>
              <a:ext cx="30960" cy="75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0D565BAE-218A-9DA1-2E8C-DEC1655A3626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858930" y="2947769"/>
                <a:ext cx="4860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188CC83-BFE7-DB0B-654B-B289DA606858}"/>
              </a:ext>
            </a:extLst>
          </p:cNvPr>
          <p:cNvGrpSpPr/>
          <p:nvPr/>
        </p:nvGrpSpPr>
        <p:grpSpPr>
          <a:xfrm>
            <a:off x="548170" y="3317849"/>
            <a:ext cx="1370880" cy="897840"/>
            <a:chOff x="548170" y="3317849"/>
            <a:chExt cx="1370880" cy="89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2FE5CAE-44FD-5784-65D5-1FB6F32F29A8}"/>
                    </a:ext>
                  </a:extLst>
                </p14:cNvPr>
                <p14:cNvContentPartPr/>
                <p14:nvPr/>
              </p14:nvContentPartPr>
              <p14:xfrm>
                <a:off x="668050" y="3386969"/>
                <a:ext cx="31320" cy="267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2FE5CAE-44FD-5784-65D5-1FB6F32F29A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59410" y="3377969"/>
                  <a:ext cx="489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BA80357-DB95-7313-B143-74CFFFD2E141}"/>
                    </a:ext>
                  </a:extLst>
                </p14:cNvPr>
                <p14:cNvContentPartPr/>
                <p14:nvPr/>
              </p14:nvContentPartPr>
              <p14:xfrm>
                <a:off x="616570" y="3367169"/>
                <a:ext cx="261360" cy="759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BA80357-DB95-7313-B143-74CFFFD2E14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07570" y="3358529"/>
                  <a:ext cx="2790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E51739C-E7F9-442F-0966-3290BEC19351}"/>
                    </a:ext>
                  </a:extLst>
                </p14:cNvPr>
                <p14:cNvContentPartPr/>
                <p14:nvPr/>
              </p14:nvContentPartPr>
              <p14:xfrm>
                <a:off x="852730" y="3317849"/>
                <a:ext cx="99000" cy="3474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E51739C-E7F9-442F-0966-3290BEC1935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44090" y="3308849"/>
                  <a:ext cx="11664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822CAF7-C76B-E7E8-39C2-A8A087120F98}"/>
                    </a:ext>
                  </a:extLst>
                </p14:cNvPr>
                <p14:cNvContentPartPr/>
                <p14:nvPr/>
              </p14:nvContentPartPr>
              <p14:xfrm>
                <a:off x="1120930" y="3422609"/>
                <a:ext cx="112680" cy="2181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822CAF7-C76B-E7E8-39C2-A8A087120F9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11930" y="3413969"/>
                  <a:ext cx="1303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590518A-AB0A-CAC8-0E66-7C3C978BC733}"/>
                    </a:ext>
                  </a:extLst>
                </p14:cNvPr>
                <p14:cNvContentPartPr/>
                <p14:nvPr/>
              </p14:nvContentPartPr>
              <p14:xfrm>
                <a:off x="1127770" y="3401009"/>
                <a:ext cx="186840" cy="58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590518A-AB0A-CAC8-0E66-7C3C978BC73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19130" y="3392009"/>
                  <a:ext cx="204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631B184-5F86-C38D-126B-F680F32E8F11}"/>
                    </a:ext>
                  </a:extLst>
                </p14:cNvPr>
                <p14:cNvContentPartPr/>
                <p14:nvPr/>
              </p14:nvContentPartPr>
              <p14:xfrm>
                <a:off x="1646890" y="3363209"/>
                <a:ext cx="121320" cy="231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631B184-5F86-C38D-126B-F680F32E8F1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638250" y="3354209"/>
                  <a:ext cx="1389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2CCE98B-4763-F855-E053-30F23DC79E95}"/>
                    </a:ext>
                  </a:extLst>
                </p14:cNvPr>
                <p14:cNvContentPartPr/>
                <p14:nvPr/>
              </p14:nvContentPartPr>
              <p14:xfrm>
                <a:off x="1615930" y="3484169"/>
                <a:ext cx="303120" cy="666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2CCE98B-4763-F855-E053-30F23DC79E9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607290" y="3475529"/>
                  <a:ext cx="3207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24A12E6-DCD8-0579-B525-7842EFE4399D}"/>
                    </a:ext>
                  </a:extLst>
                </p14:cNvPr>
                <p14:cNvContentPartPr/>
                <p14:nvPr/>
              </p14:nvContentPartPr>
              <p14:xfrm>
                <a:off x="548170" y="3755249"/>
                <a:ext cx="824760" cy="460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24A12E6-DCD8-0579-B525-7842EFE4399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39170" y="3746609"/>
                  <a:ext cx="84240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6131744-1D26-94BE-F7D9-6A1B37B79DAA}"/>
                    </a:ext>
                  </a:extLst>
                </p14:cNvPr>
                <p14:cNvContentPartPr/>
                <p14:nvPr/>
              </p14:nvContentPartPr>
              <p14:xfrm>
                <a:off x="1029130" y="3782609"/>
                <a:ext cx="31320" cy="15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6131744-1D26-94BE-F7D9-6A1B37B79DA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20490" y="3773609"/>
                  <a:ext cx="4896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F4164B9E-A592-E60C-EF92-A0FAD31F4F24}"/>
              </a:ext>
            </a:extLst>
          </p:cNvPr>
          <p:cNvGrpSpPr/>
          <p:nvPr/>
        </p:nvGrpSpPr>
        <p:grpSpPr>
          <a:xfrm>
            <a:off x="1606930" y="3780809"/>
            <a:ext cx="1277640" cy="257760"/>
            <a:chOff x="1606930" y="3780809"/>
            <a:chExt cx="1277640" cy="25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C32534C-6410-CB66-0679-9595F8AE8473}"/>
                    </a:ext>
                  </a:extLst>
                </p14:cNvPr>
                <p14:cNvContentPartPr/>
                <p14:nvPr/>
              </p14:nvContentPartPr>
              <p14:xfrm>
                <a:off x="1606930" y="3912209"/>
                <a:ext cx="1277640" cy="126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C32534C-6410-CB66-0679-9595F8AE847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598290" y="3903569"/>
                  <a:ext cx="12952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8399FD5-D3AB-31CD-33A1-7B5F972B4C55}"/>
                    </a:ext>
                  </a:extLst>
                </p14:cNvPr>
                <p14:cNvContentPartPr/>
                <p14:nvPr/>
              </p14:nvContentPartPr>
              <p14:xfrm>
                <a:off x="2105890" y="3780809"/>
                <a:ext cx="445320" cy="70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8399FD5-D3AB-31CD-33A1-7B5F972B4C5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096890" y="3771809"/>
                  <a:ext cx="46296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EF82D69-285D-7BDD-80D2-3F0EC0CDE443}"/>
              </a:ext>
            </a:extLst>
          </p:cNvPr>
          <p:cNvGrpSpPr/>
          <p:nvPr/>
        </p:nvGrpSpPr>
        <p:grpSpPr>
          <a:xfrm>
            <a:off x="497770" y="4184729"/>
            <a:ext cx="1564560" cy="398160"/>
            <a:chOff x="497770" y="4184729"/>
            <a:chExt cx="1564560" cy="39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D04E769-9FB4-648E-A78E-31431DCD6D1E}"/>
                    </a:ext>
                  </a:extLst>
                </p14:cNvPr>
                <p14:cNvContentPartPr/>
                <p14:nvPr/>
              </p14:nvContentPartPr>
              <p14:xfrm>
                <a:off x="497770" y="4247369"/>
                <a:ext cx="420480" cy="3355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D04E769-9FB4-648E-A78E-31431DCD6D1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88770" y="4238729"/>
                  <a:ext cx="43812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966ABAE-8DDB-DF3B-CA88-2FFA7FE595BE}"/>
                    </a:ext>
                  </a:extLst>
                </p14:cNvPr>
                <p14:cNvContentPartPr/>
                <p14:nvPr/>
              </p14:nvContentPartPr>
              <p14:xfrm>
                <a:off x="511450" y="4339529"/>
                <a:ext cx="272520" cy="100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966ABAE-8DDB-DF3B-CA88-2FFA7FE595B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02450" y="4330529"/>
                  <a:ext cx="290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079677B-C51E-477E-3D7C-F65902004767}"/>
                    </a:ext>
                  </a:extLst>
                </p14:cNvPr>
                <p14:cNvContentPartPr/>
                <p14:nvPr/>
              </p14:nvContentPartPr>
              <p14:xfrm>
                <a:off x="1125250" y="4389929"/>
                <a:ext cx="129240" cy="1195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079677B-C51E-477E-3D7C-F6590200476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16610" y="4381289"/>
                  <a:ext cx="1468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5D636A1-971E-765F-9509-278A5DD201E9}"/>
                    </a:ext>
                  </a:extLst>
                </p14:cNvPr>
                <p14:cNvContentPartPr/>
                <p14:nvPr/>
              </p14:nvContentPartPr>
              <p14:xfrm>
                <a:off x="1283650" y="4184729"/>
                <a:ext cx="778680" cy="329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5D636A1-971E-765F-9509-278A5DD201E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275010" y="4175729"/>
                  <a:ext cx="79632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FD8AA40-4983-C7C1-E59E-66CE6BFF9140}"/>
                    </a:ext>
                  </a:extLst>
                </p14:cNvPr>
                <p14:cNvContentPartPr/>
                <p14:nvPr/>
              </p14:nvContentPartPr>
              <p14:xfrm>
                <a:off x="1556890" y="4329089"/>
                <a:ext cx="23040" cy="15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FD8AA40-4983-C7C1-E59E-66CE6BFF914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547890" y="4320449"/>
                  <a:ext cx="40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C108C87-6F54-E667-3CAC-A74F3304FB97}"/>
                    </a:ext>
                  </a:extLst>
                </p14:cNvPr>
                <p14:cNvContentPartPr/>
                <p14:nvPr/>
              </p14:nvContentPartPr>
              <p14:xfrm>
                <a:off x="1395250" y="4321889"/>
                <a:ext cx="10080" cy="259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C108C87-6F54-E667-3CAC-A74F3304FB9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386610" y="4313249"/>
                  <a:ext cx="2772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B7DEE545-A937-9BE9-777B-6C9528FCA190}"/>
              </a:ext>
            </a:extLst>
          </p:cNvPr>
          <p:cNvGrpSpPr/>
          <p:nvPr/>
        </p:nvGrpSpPr>
        <p:grpSpPr>
          <a:xfrm>
            <a:off x="8648890" y="3325769"/>
            <a:ext cx="966960" cy="664920"/>
            <a:chOff x="8648890" y="3325769"/>
            <a:chExt cx="966960" cy="66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B4E5E8A-52F5-C4C4-3B55-B33F3D4365CF}"/>
                    </a:ext>
                  </a:extLst>
                </p14:cNvPr>
                <p14:cNvContentPartPr/>
                <p14:nvPr/>
              </p14:nvContentPartPr>
              <p14:xfrm>
                <a:off x="8648890" y="3489569"/>
                <a:ext cx="143280" cy="142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B4E5E8A-52F5-C4C4-3B55-B33F3D4365C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640250" y="3480929"/>
                  <a:ext cx="1609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A93E0B8-EE74-EB0A-1E52-038B65C37C2C}"/>
                    </a:ext>
                  </a:extLst>
                </p14:cNvPr>
                <p14:cNvContentPartPr/>
                <p14:nvPr/>
              </p14:nvContentPartPr>
              <p14:xfrm>
                <a:off x="8838970" y="3325769"/>
                <a:ext cx="776880" cy="299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A93E0B8-EE74-EB0A-1E52-038B65C37C2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830330" y="3316769"/>
                  <a:ext cx="79452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B06B95F-C63D-F01E-6E87-9336AE23818D}"/>
                    </a:ext>
                  </a:extLst>
                </p14:cNvPr>
                <p14:cNvContentPartPr/>
                <p14:nvPr/>
              </p14:nvContentPartPr>
              <p14:xfrm>
                <a:off x="8772010" y="3729329"/>
                <a:ext cx="686520" cy="261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B06B95F-C63D-F01E-6E87-9336AE23818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763010" y="3720689"/>
                  <a:ext cx="704160" cy="27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8D81696-0AFC-1DE7-ABC1-108F1E5D0AB3}"/>
              </a:ext>
            </a:extLst>
          </p:cNvPr>
          <p:cNvGrpSpPr/>
          <p:nvPr/>
        </p:nvGrpSpPr>
        <p:grpSpPr>
          <a:xfrm>
            <a:off x="8531530" y="1124369"/>
            <a:ext cx="1071000" cy="673200"/>
            <a:chOff x="8531530" y="1124369"/>
            <a:chExt cx="1071000" cy="67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63A2199-DE66-7DB3-6E09-822F53B8D41C}"/>
                    </a:ext>
                  </a:extLst>
                </p14:cNvPr>
                <p14:cNvContentPartPr/>
                <p14:nvPr/>
              </p14:nvContentPartPr>
              <p14:xfrm>
                <a:off x="8531530" y="1124369"/>
                <a:ext cx="1071000" cy="315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63A2199-DE66-7DB3-6E09-822F53B8D41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522530" y="1115729"/>
                  <a:ext cx="108864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ED997C4-9954-D72B-96AC-B38307EF3A86}"/>
                    </a:ext>
                  </a:extLst>
                </p14:cNvPr>
                <p14:cNvContentPartPr/>
                <p14:nvPr/>
              </p14:nvContentPartPr>
              <p14:xfrm>
                <a:off x="9339010" y="1247489"/>
                <a:ext cx="52200" cy="151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ED997C4-9954-D72B-96AC-B38307EF3A8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330010" y="1238489"/>
                  <a:ext cx="698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807B5F1-BACA-D582-8218-6616526CED7F}"/>
                    </a:ext>
                  </a:extLst>
                </p14:cNvPr>
                <p14:cNvContentPartPr/>
                <p14:nvPr/>
              </p14:nvContentPartPr>
              <p14:xfrm>
                <a:off x="9205810" y="1256129"/>
                <a:ext cx="169200" cy="291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807B5F1-BACA-D582-8218-6616526CED7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196810" y="1247489"/>
                  <a:ext cx="186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0A78654-FA3F-2ADD-E556-547FFC787AF2}"/>
                    </a:ext>
                  </a:extLst>
                </p14:cNvPr>
                <p14:cNvContentPartPr/>
                <p14:nvPr/>
              </p14:nvContentPartPr>
              <p14:xfrm>
                <a:off x="8570050" y="1553849"/>
                <a:ext cx="608760" cy="2437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0A78654-FA3F-2ADD-E556-547FFC787AF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561050" y="1544849"/>
                  <a:ext cx="6264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0B06946-D28A-ACE8-0FF5-7832555EBA73}"/>
                    </a:ext>
                  </a:extLst>
                </p14:cNvPr>
                <p14:cNvContentPartPr/>
                <p14:nvPr/>
              </p14:nvContentPartPr>
              <p14:xfrm>
                <a:off x="8809090" y="1712609"/>
                <a:ext cx="13680" cy="313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0B06946-D28A-ACE8-0FF5-7832555EBA7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800450" y="1703969"/>
                  <a:ext cx="3132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2A1F3B7D-0E79-C84E-9E89-38E1571734F6}"/>
              </a:ext>
            </a:extLst>
          </p:cNvPr>
          <p:cNvGrpSpPr/>
          <p:nvPr/>
        </p:nvGrpSpPr>
        <p:grpSpPr>
          <a:xfrm>
            <a:off x="10349530" y="2051729"/>
            <a:ext cx="1368360" cy="572400"/>
            <a:chOff x="10349530" y="2051729"/>
            <a:chExt cx="1368360" cy="57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EE06023-4DAF-EDBB-D6BF-F8B4F7F48179}"/>
                    </a:ext>
                  </a:extLst>
                </p14:cNvPr>
                <p14:cNvContentPartPr/>
                <p14:nvPr/>
              </p14:nvContentPartPr>
              <p14:xfrm>
                <a:off x="10349530" y="2079089"/>
                <a:ext cx="305280" cy="5450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EE06023-4DAF-EDBB-D6BF-F8B4F7F4817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340530" y="2070449"/>
                  <a:ext cx="32292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733EC60-7BD2-BB40-DB4F-2D3806E4A34A}"/>
                    </a:ext>
                  </a:extLst>
                </p14:cNvPr>
                <p14:cNvContentPartPr/>
                <p14:nvPr/>
              </p14:nvContentPartPr>
              <p14:xfrm>
                <a:off x="10586770" y="2051729"/>
                <a:ext cx="955080" cy="46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733EC60-7BD2-BB40-DB4F-2D3806E4A34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578130" y="2042729"/>
                  <a:ext cx="972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7BBBDA1-AF02-0717-66F9-BDC4CAFCA7A4}"/>
                    </a:ext>
                  </a:extLst>
                </p14:cNvPr>
                <p14:cNvContentPartPr/>
                <p14:nvPr/>
              </p14:nvContentPartPr>
              <p14:xfrm>
                <a:off x="10565170" y="2552129"/>
                <a:ext cx="959400" cy="313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7BBBDA1-AF02-0717-66F9-BDC4CAFCA7A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556530" y="2543129"/>
                  <a:ext cx="9770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E41DA2A-1FAA-7DBB-7A09-484436C4610A}"/>
                    </a:ext>
                  </a:extLst>
                </p14:cNvPr>
                <p14:cNvContentPartPr/>
                <p14:nvPr/>
              </p14:nvContentPartPr>
              <p14:xfrm>
                <a:off x="11506930" y="2061449"/>
                <a:ext cx="110160" cy="4953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E41DA2A-1FAA-7DBB-7A09-484436C4610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498290" y="2052809"/>
                  <a:ext cx="12780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726623F-AB81-A8A0-9FD0-D62395E761D7}"/>
                    </a:ext>
                  </a:extLst>
                </p14:cNvPr>
                <p14:cNvContentPartPr/>
                <p14:nvPr/>
              </p14:nvContentPartPr>
              <p14:xfrm>
                <a:off x="11602690" y="2080169"/>
                <a:ext cx="78120" cy="9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726623F-AB81-A8A0-9FD0-D62395E761D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594050" y="2071529"/>
                  <a:ext cx="957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EA31754-0B63-CE8B-E853-FC6C06346075}"/>
                    </a:ext>
                  </a:extLst>
                </p14:cNvPr>
                <p14:cNvContentPartPr/>
                <p14:nvPr/>
              </p14:nvContentPartPr>
              <p14:xfrm>
                <a:off x="11632210" y="2198609"/>
                <a:ext cx="74520" cy="90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EA31754-0B63-CE8B-E853-FC6C0634607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623570" y="2189609"/>
                  <a:ext cx="921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BD4D6AA-4F36-EEAC-B4E2-E07C76A84B0C}"/>
                    </a:ext>
                  </a:extLst>
                </p14:cNvPr>
                <p14:cNvContentPartPr/>
                <p14:nvPr/>
              </p14:nvContentPartPr>
              <p14:xfrm>
                <a:off x="11632570" y="2298689"/>
                <a:ext cx="82440" cy="12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BD4D6AA-4F36-EEAC-B4E2-E07C76A84B0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623570" y="2289689"/>
                  <a:ext cx="100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ACC4450-3D7E-8D2E-3FE2-9AA0AA08F271}"/>
                    </a:ext>
                  </a:extLst>
                </p14:cNvPr>
                <p14:cNvContentPartPr/>
                <p14:nvPr/>
              </p14:nvContentPartPr>
              <p14:xfrm>
                <a:off x="11606290" y="2420369"/>
                <a:ext cx="111600" cy="20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ACC4450-3D7E-8D2E-3FE2-9AA0AA08F27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597650" y="2411369"/>
                  <a:ext cx="1292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FD01D67-7F31-831F-341A-2BE3BCDA0302}"/>
                    </a:ext>
                  </a:extLst>
                </p14:cNvPr>
                <p14:cNvContentPartPr/>
                <p14:nvPr/>
              </p14:nvContentPartPr>
              <p14:xfrm>
                <a:off x="11575330" y="2530889"/>
                <a:ext cx="84600" cy="9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FD01D67-7F31-831F-341A-2BE3BCDA030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566690" y="2521889"/>
                  <a:ext cx="1022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697F4B8-8A57-B0A9-C5A1-6E044D495169}"/>
                    </a:ext>
                  </a:extLst>
                </p14:cNvPr>
                <p14:cNvContentPartPr/>
                <p14:nvPr/>
              </p14:nvContentPartPr>
              <p14:xfrm>
                <a:off x="11103010" y="2141009"/>
                <a:ext cx="212040" cy="1630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697F4B8-8A57-B0A9-C5A1-6E044D49516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094010" y="2132369"/>
                  <a:ext cx="229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F211521-75A6-A3A3-AC11-6851C62C6DF6}"/>
                    </a:ext>
                  </a:extLst>
                </p14:cNvPr>
                <p14:cNvContentPartPr/>
                <p14:nvPr/>
              </p14:nvContentPartPr>
              <p14:xfrm>
                <a:off x="11162770" y="2285369"/>
                <a:ext cx="176760" cy="203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F211521-75A6-A3A3-AC11-6851C62C6DF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153770" y="2276729"/>
                  <a:ext cx="1944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4AB17DB-4062-1118-F78B-D3CD81FEFB96}"/>
                    </a:ext>
                  </a:extLst>
                </p14:cNvPr>
                <p14:cNvContentPartPr/>
                <p14:nvPr/>
              </p14:nvContentPartPr>
              <p14:xfrm>
                <a:off x="11340970" y="2160809"/>
                <a:ext cx="173880" cy="1436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4AB17DB-4062-1118-F78B-D3CD81FEFB9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332330" y="2152169"/>
                  <a:ext cx="1915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A1D1E26-4CB4-4D36-2073-E056874DECC6}"/>
                    </a:ext>
                  </a:extLst>
                </p14:cNvPr>
                <p14:cNvContentPartPr/>
                <p14:nvPr/>
              </p14:nvContentPartPr>
              <p14:xfrm>
                <a:off x="11392450" y="2307689"/>
                <a:ext cx="146160" cy="1623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A1D1E26-4CB4-4D36-2073-E056874DECC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383450" y="2298689"/>
                  <a:ext cx="163800" cy="18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303BC945-ED41-9DC5-1120-D308CFC7038F}"/>
                  </a:ext>
                </a:extLst>
              </p14:cNvPr>
              <p14:cNvContentPartPr/>
              <p14:nvPr/>
            </p14:nvContentPartPr>
            <p14:xfrm>
              <a:off x="4124050" y="3369329"/>
              <a:ext cx="561600" cy="27072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303BC945-ED41-9DC5-1120-D308CFC7038F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4115410" y="3360689"/>
                <a:ext cx="579240" cy="28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0B6EE8D4-A7CE-0292-74A5-133E8B92B7F3}"/>
              </a:ext>
            </a:extLst>
          </p:cNvPr>
          <p:cNvGrpSpPr/>
          <p:nvPr/>
        </p:nvGrpSpPr>
        <p:grpSpPr>
          <a:xfrm>
            <a:off x="4017850" y="3466169"/>
            <a:ext cx="3014640" cy="1694520"/>
            <a:chOff x="4017850" y="3466169"/>
            <a:chExt cx="3014640" cy="169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F0DF71A-6A01-93D2-5F81-46F896039401}"/>
                    </a:ext>
                  </a:extLst>
                </p14:cNvPr>
                <p14:cNvContentPartPr/>
                <p14:nvPr/>
              </p14:nvContentPartPr>
              <p14:xfrm>
                <a:off x="6924850" y="3758129"/>
                <a:ext cx="13680" cy="141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F0DF71A-6A01-93D2-5F81-46F89603940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916210" y="3749129"/>
                  <a:ext cx="313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A42C84C-04C3-39FC-B3EE-F020A5FA6630}"/>
                    </a:ext>
                  </a:extLst>
                </p14:cNvPr>
                <p14:cNvContentPartPr/>
                <p14:nvPr/>
              </p14:nvContentPartPr>
              <p14:xfrm>
                <a:off x="6862210" y="3798089"/>
                <a:ext cx="170280" cy="32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A42C84C-04C3-39FC-B3EE-F020A5FA663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853570" y="3789089"/>
                  <a:ext cx="1879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EBAC288-35AB-02DE-16D3-91A165FA289E}"/>
                    </a:ext>
                  </a:extLst>
                </p14:cNvPr>
                <p14:cNvContentPartPr/>
                <p14:nvPr/>
              </p14:nvContentPartPr>
              <p14:xfrm>
                <a:off x="4856290" y="3466169"/>
                <a:ext cx="975600" cy="2926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EBAC288-35AB-02DE-16D3-91A165FA289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847290" y="3457529"/>
                  <a:ext cx="9932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6A06D6F-4FFC-5993-C206-C37CDF3B8AEE}"/>
                    </a:ext>
                  </a:extLst>
                </p14:cNvPr>
                <p14:cNvContentPartPr/>
                <p14:nvPr/>
              </p14:nvContentPartPr>
              <p14:xfrm>
                <a:off x="4088410" y="3862169"/>
                <a:ext cx="516600" cy="1364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6A06D6F-4FFC-5993-C206-C37CDF3B8AE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079770" y="3853529"/>
                  <a:ext cx="5342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F58A89D-877C-6EB9-3B67-C7C94B4BA9F9}"/>
                    </a:ext>
                  </a:extLst>
                </p14:cNvPr>
                <p14:cNvContentPartPr/>
                <p14:nvPr/>
              </p14:nvContentPartPr>
              <p14:xfrm>
                <a:off x="4795450" y="3874769"/>
                <a:ext cx="231840" cy="1134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F58A89D-877C-6EB9-3B67-C7C94B4BA9F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786810" y="3866129"/>
                  <a:ext cx="2494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BF5445E-FC86-EF41-7F4F-F98401B08ABF}"/>
                    </a:ext>
                  </a:extLst>
                </p14:cNvPr>
                <p14:cNvContentPartPr/>
                <p14:nvPr/>
              </p14:nvContentPartPr>
              <p14:xfrm>
                <a:off x="4894810" y="3844529"/>
                <a:ext cx="179640" cy="1584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BF5445E-FC86-EF41-7F4F-F98401B08AB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886170" y="3835889"/>
                  <a:ext cx="1972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CC5B955-4330-A2FC-A0FE-97419256D4CB}"/>
                    </a:ext>
                  </a:extLst>
                </p14:cNvPr>
                <p14:cNvContentPartPr/>
                <p14:nvPr/>
              </p14:nvContentPartPr>
              <p14:xfrm>
                <a:off x="5113690" y="3670289"/>
                <a:ext cx="402120" cy="3178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CC5B955-4330-A2FC-A0FE-97419256D4C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104690" y="3661649"/>
                  <a:ext cx="41976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6D94244-3312-2593-B7BB-A4BA7EC46797}"/>
                    </a:ext>
                  </a:extLst>
                </p14:cNvPr>
                <p14:cNvContentPartPr/>
                <p14:nvPr/>
              </p14:nvContentPartPr>
              <p14:xfrm>
                <a:off x="5312050" y="3805289"/>
                <a:ext cx="113400" cy="30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6D94244-3312-2593-B7BB-A4BA7EC4679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303410" y="3796289"/>
                  <a:ext cx="1310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63BA059-B0FA-2508-4D5A-A1103EE55E24}"/>
                    </a:ext>
                  </a:extLst>
                </p14:cNvPr>
                <p14:cNvContentPartPr/>
                <p14:nvPr/>
              </p14:nvContentPartPr>
              <p14:xfrm>
                <a:off x="5156530" y="3809609"/>
                <a:ext cx="19440" cy="9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63BA059-B0FA-2508-4D5A-A1103EE55E2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147890" y="3800609"/>
                  <a:ext cx="37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A8F6541-E0F9-77D4-CBCF-4987276DACFE}"/>
                    </a:ext>
                  </a:extLst>
                </p14:cNvPr>
                <p14:cNvContentPartPr/>
                <p14:nvPr/>
              </p14:nvContentPartPr>
              <p14:xfrm>
                <a:off x="4017850" y="4190849"/>
                <a:ext cx="833040" cy="2869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A8F6541-E0F9-77D4-CBCF-4987276DACF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009210" y="4181849"/>
                  <a:ext cx="8506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4355410-0A6A-EE24-4E7F-C4791D0B1065}"/>
                    </a:ext>
                  </a:extLst>
                </p14:cNvPr>
                <p14:cNvContentPartPr/>
                <p14:nvPr/>
              </p14:nvContentPartPr>
              <p14:xfrm>
                <a:off x="4945930" y="4011929"/>
                <a:ext cx="635040" cy="2772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4355410-0A6A-EE24-4E7F-C4791D0B106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937290" y="4003289"/>
                  <a:ext cx="6526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8230230-A332-CD90-46DB-8B4F14D700E3}"/>
                    </a:ext>
                  </a:extLst>
                </p14:cNvPr>
                <p14:cNvContentPartPr/>
                <p14:nvPr/>
              </p14:nvContentPartPr>
              <p14:xfrm>
                <a:off x="5483050" y="4131809"/>
                <a:ext cx="96120" cy="266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8230230-A332-CD90-46DB-8B4F14D700E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474410" y="4123169"/>
                  <a:ext cx="1137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4A3EA4E-C44B-4DED-FE4F-EFD25C83BA32}"/>
                    </a:ext>
                  </a:extLst>
                </p14:cNvPr>
                <p14:cNvContentPartPr/>
                <p14:nvPr/>
              </p14:nvContentPartPr>
              <p14:xfrm>
                <a:off x="5574130" y="4090049"/>
                <a:ext cx="589320" cy="1515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4A3EA4E-C44B-4DED-FE4F-EFD25C83BA3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565490" y="4081409"/>
                  <a:ext cx="6069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84A5FCC-5E3D-1772-CABF-497BE7FE82C0}"/>
                    </a:ext>
                  </a:extLst>
                </p14:cNvPr>
                <p14:cNvContentPartPr/>
                <p14:nvPr/>
              </p14:nvContentPartPr>
              <p14:xfrm>
                <a:off x="4065370" y="4517729"/>
                <a:ext cx="927720" cy="1717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84A5FCC-5E3D-1772-CABF-497BE7FE82C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056730" y="4509089"/>
                  <a:ext cx="9453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BEB03CB-9407-A486-D32D-A4E03CA1A193}"/>
                    </a:ext>
                  </a:extLst>
                </p14:cNvPr>
                <p14:cNvContentPartPr/>
                <p14:nvPr/>
              </p14:nvContentPartPr>
              <p14:xfrm>
                <a:off x="5132050" y="4499729"/>
                <a:ext cx="514800" cy="3513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BEB03CB-9407-A486-D32D-A4E03CA1A19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123410" y="4491089"/>
                  <a:ext cx="53244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AE14107-C4BC-801A-1A40-52ECAA098606}"/>
                    </a:ext>
                  </a:extLst>
                </p14:cNvPr>
                <p14:cNvContentPartPr/>
                <p14:nvPr/>
              </p14:nvContentPartPr>
              <p14:xfrm>
                <a:off x="5370370" y="4499369"/>
                <a:ext cx="76320" cy="370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AE14107-C4BC-801A-1A40-52ECAA09860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361370" y="4490729"/>
                  <a:ext cx="939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3DAD407-8345-BB61-8202-D6C0ABDFA44D}"/>
                    </a:ext>
                  </a:extLst>
                </p14:cNvPr>
                <p14:cNvContentPartPr/>
                <p14:nvPr/>
              </p14:nvContentPartPr>
              <p14:xfrm>
                <a:off x="5865010" y="4398929"/>
                <a:ext cx="381240" cy="3117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3DAD407-8345-BB61-8202-D6C0ABDFA44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856370" y="4389929"/>
                  <a:ext cx="3988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3857330-18DD-1F02-13FD-D4787735E509}"/>
                    </a:ext>
                  </a:extLst>
                </p14:cNvPr>
                <p14:cNvContentPartPr/>
                <p14:nvPr/>
              </p14:nvContentPartPr>
              <p14:xfrm>
                <a:off x="4080130" y="4941089"/>
                <a:ext cx="1240200" cy="2196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3857330-18DD-1F02-13FD-D4787735E50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071130" y="4932449"/>
                  <a:ext cx="12578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4A4F394-5285-F9DA-EDBC-F757F687F77C}"/>
                    </a:ext>
                  </a:extLst>
                </p14:cNvPr>
                <p14:cNvContentPartPr/>
                <p14:nvPr/>
              </p14:nvContentPartPr>
              <p14:xfrm>
                <a:off x="4824610" y="4901489"/>
                <a:ext cx="24840" cy="277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4A4F394-5285-F9DA-EDBC-F757F687F77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815970" y="4892849"/>
                  <a:ext cx="42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15A610A-CA16-B017-9452-4F6729102859}"/>
                    </a:ext>
                  </a:extLst>
                </p14:cNvPr>
                <p14:cNvContentPartPr/>
                <p14:nvPr/>
              </p14:nvContentPartPr>
              <p14:xfrm>
                <a:off x="6682930" y="4929209"/>
                <a:ext cx="1440" cy="14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15A610A-CA16-B017-9452-4F672910285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674290" y="4920209"/>
                  <a:ext cx="19080" cy="1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8E8E9D7D-6299-BCB8-E333-D4C5823B7F78}"/>
                  </a:ext>
                </a:extLst>
              </p14:cNvPr>
              <p14:cNvContentPartPr/>
              <p14:nvPr/>
            </p14:nvContentPartPr>
            <p14:xfrm>
              <a:off x="5512210" y="4927409"/>
              <a:ext cx="1387800" cy="29844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8E8E9D7D-6299-BCB8-E333-D4C5823B7F78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5503570" y="4918769"/>
                <a:ext cx="1405440" cy="31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oup 186">
            <a:extLst>
              <a:ext uri="{FF2B5EF4-FFF2-40B4-BE49-F238E27FC236}">
                <a16:creationId xmlns:a16="http://schemas.microsoft.com/office/drawing/2014/main" id="{42CC24F1-A416-5B4D-62B3-B00CCB04A43F}"/>
              </a:ext>
            </a:extLst>
          </p:cNvPr>
          <p:cNvGrpSpPr/>
          <p:nvPr/>
        </p:nvGrpSpPr>
        <p:grpSpPr>
          <a:xfrm>
            <a:off x="4654330" y="5289209"/>
            <a:ext cx="1004040" cy="376920"/>
            <a:chOff x="4654330" y="5289209"/>
            <a:chExt cx="1004040" cy="3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C1E9942-0EFA-6D49-FF0D-0D03914F8C65}"/>
                    </a:ext>
                  </a:extLst>
                </p14:cNvPr>
                <p14:cNvContentPartPr/>
                <p14:nvPr/>
              </p14:nvContentPartPr>
              <p14:xfrm>
                <a:off x="4654330" y="5289209"/>
                <a:ext cx="1004040" cy="3769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C1E9942-0EFA-6D49-FF0D-0D03914F8C6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645690" y="5280569"/>
                  <a:ext cx="102168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780AC1B-8E32-E0FF-77A3-EE7BECCF9783}"/>
                    </a:ext>
                  </a:extLst>
                </p14:cNvPr>
                <p14:cNvContentPartPr/>
                <p14:nvPr/>
              </p14:nvContentPartPr>
              <p14:xfrm>
                <a:off x="5227810" y="5419529"/>
                <a:ext cx="195840" cy="136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780AC1B-8E32-E0FF-77A3-EE7BECCF978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219170" y="5410529"/>
                  <a:ext cx="21348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34209770-4762-895E-CFA6-6A075395DD4D}"/>
              </a:ext>
            </a:extLst>
          </p:cNvPr>
          <p:cNvGrpSpPr/>
          <p:nvPr/>
        </p:nvGrpSpPr>
        <p:grpSpPr>
          <a:xfrm>
            <a:off x="4646410" y="5621849"/>
            <a:ext cx="1857240" cy="324360"/>
            <a:chOff x="4646410" y="5621849"/>
            <a:chExt cx="1857240" cy="3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C180515-0762-1E24-70A1-A78A54342303}"/>
                    </a:ext>
                  </a:extLst>
                </p14:cNvPr>
                <p14:cNvContentPartPr/>
                <p14:nvPr/>
              </p14:nvContentPartPr>
              <p14:xfrm>
                <a:off x="4646410" y="5687729"/>
                <a:ext cx="667800" cy="2584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C180515-0762-1E24-70A1-A78A5434230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637770" y="5679089"/>
                  <a:ext cx="6854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922BC58-3F39-75CA-1471-EEDD99480F07}"/>
                    </a:ext>
                  </a:extLst>
                </p14:cNvPr>
                <p14:cNvContentPartPr/>
                <p14:nvPr/>
              </p14:nvContentPartPr>
              <p14:xfrm>
                <a:off x="4988050" y="5750369"/>
                <a:ext cx="149400" cy="309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922BC58-3F39-75CA-1471-EEDD99480F0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979050" y="5741369"/>
                  <a:ext cx="1670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07242A2-AB8A-6DB9-19F2-38F86554FE44}"/>
                    </a:ext>
                  </a:extLst>
                </p14:cNvPr>
                <p14:cNvContentPartPr/>
                <p14:nvPr/>
              </p14:nvContentPartPr>
              <p14:xfrm>
                <a:off x="5409250" y="5621849"/>
                <a:ext cx="1094400" cy="2966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07242A2-AB8A-6DB9-19F2-38F86554FE4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400250" y="5613209"/>
                  <a:ext cx="11120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831EC59-F677-3B8F-AF4E-BE2C8266E24C}"/>
                    </a:ext>
                  </a:extLst>
                </p14:cNvPr>
                <p14:cNvContentPartPr/>
                <p14:nvPr/>
              </p14:nvContentPartPr>
              <p14:xfrm>
                <a:off x="5869690" y="5681969"/>
                <a:ext cx="250560" cy="86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831EC59-F677-3B8F-AF4E-BE2C8266E24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860690" y="5672969"/>
                  <a:ext cx="26820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6BEE8948-6B45-93D7-C108-DE1EF385B7F1}"/>
              </a:ext>
            </a:extLst>
          </p:cNvPr>
          <p:cNvGrpSpPr/>
          <p:nvPr/>
        </p:nvGrpSpPr>
        <p:grpSpPr>
          <a:xfrm>
            <a:off x="4627330" y="6079049"/>
            <a:ext cx="2162880" cy="348840"/>
            <a:chOff x="4627330" y="6079049"/>
            <a:chExt cx="2162880" cy="34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CD630B0-4BD1-4C48-025C-A9D3CEF1080F}"/>
                    </a:ext>
                  </a:extLst>
                </p14:cNvPr>
                <p14:cNvContentPartPr/>
                <p14:nvPr/>
              </p14:nvContentPartPr>
              <p14:xfrm>
                <a:off x="4627330" y="6126569"/>
                <a:ext cx="551160" cy="2599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CD630B0-4BD1-4C48-025C-A9D3CEF1080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618330" y="6117569"/>
                  <a:ext cx="5688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F86099A-51B7-2689-77C0-57587064EB52}"/>
                    </a:ext>
                  </a:extLst>
                </p14:cNvPr>
                <p14:cNvContentPartPr/>
                <p14:nvPr/>
              </p14:nvContentPartPr>
              <p14:xfrm>
                <a:off x="5002810" y="6108569"/>
                <a:ext cx="55440" cy="176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F86099A-51B7-2689-77C0-57587064EB5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994170" y="6099569"/>
                  <a:ext cx="73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2A17163-E8AE-BFAE-A765-09D19434CF79}"/>
                    </a:ext>
                  </a:extLst>
                </p14:cNvPr>
                <p14:cNvContentPartPr/>
                <p14:nvPr/>
              </p14:nvContentPartPr>
              <p14:xfrm>
                <a:off x="5322850" y="6079049"/>
                <a:ext cx="1467360" cy="3488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2A17163-E8AE-BFAE-A765-09D19434CF7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314210" y="6070409"/>
                  <a:ext cx="14850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F43E9F7-BA7A-B256-F042-888205E05CA3}"/>
                    </a:ext>
                  </a:extLst>
                </p14:cNvPr>
                <p14:cNvContentPartPr/>
                <p14:nvPr/>
              </p14:nvContentPartPr>
              <p14:xfrm>
                <a:off x="6462970" y="6082649"/>
                <a:ext cx="51840" cy="205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F43E9F7-BA7A-B256-F042-888205E05CA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453970" y="6074009"/>
                  <a:ext cx="69480" cy="38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89217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BD73B0A-B69F-8A15-EDFF-A514D7286E26}"/>
                  </a:ext>
                </a:extLst>
              </p14:cNvPr>
              <p14:cNvContentPartPr/>
              <p14:nvPr/>
            </p14:nvContentPartPr>
            <p14:xfrm>
              <a:off x="1003570" y="629009"/>
              <a:ext cx="278280" cy="317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BD73B0A-B69F-8A15-EDFF-A514D7286E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4930" y="620369"/>
                <a:ext cx="29592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6D96F39-51AC-22FB-9810-F36F1224099D}"/>
                  </a:ext>
                </a:extLst>
              </p14:cNvPr>
              <p14:cNvContentPartPr/>
              <p14:nvPr/>
            </p14:nvContentPartPr>
            <p14:xfrm>
              <a:off x="1649410" y="692729"/>
              <a:ext cx="1285560" cy="223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6D96F39-51AC-22FB-9810-F36F1224099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0770" y="683729"/>
                <a:ext cx="130320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6BC98FB-7A0A-342A-06AD-BFEA4CE6B082}"/>
                  </a:ext>
                </a:extLst>
              </p14:cNvPr>
              <p14:cNvContentPartPr/>
              <p14:nvPr/>
            </p14:nvContentPartPr>
            <p14:xfrm>
              <a:off x="4801930" y="571409"/>
              <a:ext cx="11880" cy="6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6BC98FB-7A0A-342A-06AD-BFEA4CE6B0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93290" y="562769"/>
                <a:ext cx="2952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87A411E7-78AD-9765-3E52-71D390869209}"/>
              </a:ext>
            </a:extLst>
          </p:cNvPr>
          <p:cNvGrpSpPr/>
          <p:nvPr/>
        </p:nvGrpSpPr>
        <p:grpSpPr>
          <a:xfrm>
            <a:off x="4313770" y="531449"/>
            <a:ext cx="1458360" cy="503640"/>
            <a:chOff x="4313770" y="531449"/>
            <a:chExt cx="1458360" cy="50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662B6B3-991C-2FB8-5BE4-51E87F4F2512}"/>
                    </a:ext>
                  </a:extLst>
                </p14:cNvPr>
                <p14:cNvContentPartPr/>
                <p14:nvPr/>
              </p14:nvContentPartPr>
              <p14:xfrm>
                <a:off x="4313770" y="531449"/>
                <a:ext cx="1458360" cy="503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662B6B3-991C-2FB8-5BE4-51E87F4F251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04770" y="522449"/>
                  <a:ext cx="147600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11D72A7-157C-8347-9D90-2ED07F7691FC}"/>
                    </a:ext>
                  </a:extLst>
                </p14:cNvPr>
                <p14:cNvContentPartPr/>
                <p14:nvPr/>
              </p14:nvContentPartPr>
              <p14:xfrm>
                <a:off x="4926490" y="745289"/>
                <a:ext cx="301680" cy="66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11D72A7-157C-8347-9D90-2ED07F7691F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17490" y="736649"/>
                  <a:ext cx="31932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7D70CDD-8413-E2A7-7F63-8272F793AAC5}"/>
              </a:ext>
            </a:extLst>
          </p:cNvPr>
          <p:cNvGrpSpPr/>
          <p:nvPr/>
        </p:nvGrpSpPr>
        <p:grpSpPr>
          <a:xfrm>
            <a:off x="5902810" y="432809"/>
            <a:ext cx="4358880" cy="767520"/>
            <a:chOff x="5902810" y="432809"/>
            <a:chExt cx="4358880" cy="76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8D48FBA-2BE9-865E-1C74-94B60ED871A3}"/>
                    </a:ext>
                  </a:extLst>
                </p14:cNvPr>
                <p14:cNvContentPartPr/>
                <p14:nvPr/>
              </p14:nvContentPartPr>
              <p14:xfrm>
                <a:off x="5902810" y="496889"/>
                <a:ext cx="1643040" cy="703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8D48FBA-2BE9-865E-1C74-94B60ED871A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894170" y="488249"/>
                  <a:ext cx="1660680" cy="72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E8560C5-DDFE-C163-5F01-8647A53C8FFB}"/>
                    </a:ext>
                  </a:extLst>
                </p14:cNvPr>
                <p14:cNvContentPartPr/>
                <p14:nvPr/>
              </p14:nvContentPartPr>
              <p14:xfrm>
                <a:off x="6762490" y="626129"/>
                <a:ext cx="263880" cy="12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E8560C5-DDFE-C163-5F01-8647A53C8FF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753490" y="617489"/>
                  <a:ext cx="281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187BB93-71C0-4935-B201-F4CF385AF88D}"/>
                    </a:ext>
                  </a:extLst>
                </p14:cNvPr>
                <p14:cNvContentPartPr/>
                <p14:nvPr/>
              </p14:nvContentPartPr>
              <p14:xfrm>
                <a:off x="6622450" y="618569"/>
                <a:ext cx="33120" cy="5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187BB93-71C0-4935-B201-F4CF385AF88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613810" y="609929"/>
                  <a:ext cx="507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0FA86C2-5621-E212-70CB-6BD1781BC5AC}"/>
                    </a:ext>
                  </a:extLst>
                </p14:cNvPr>
                <p14:cNvContentPartPr/>
                <p14:nvPr/>
              </p14:nvContentPartPr>
              <p14:xfrm>
                <a:off x="7677250" y="698849"/>
                <a:ext cx="901800" cy="387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0FA86C2-5621-E212-70CB-6BD1781BC5A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668250" y="689849"/>
                  <a:ext cx="91944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983890A-19DB-F70D-35AF-D64768626499}"/>
                    </a:ext>
                  </a:extLst>
                </p14:cNvPr>
                <p14:cNvContentPartPr/>
                <p14:nvPr/>
              </p14:nvContentPartPr>
              <p14:xfrm>
                <a:off x="8325250" y="632969"/>
                <a:ext cx="8640" cy="13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983890A-19DB-F70D-35AF-D6476862649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316610" y="624329"/>
                  <a:ext cx="26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803E1BC-BCC8-9D45-21DD-D5C5E0883BE0}"/>
                    </a:ext>
                  </a:extLst>
                </p14:cNvPr>
                <p14:cNvContentPartPr/>
                <p14:nvPr/>
              </p14:nvContentPartPr>
              <p14:xfrm>
                <a:off x="8102770" y="712529"/>
                <a:ext cx="92160" cy="72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803E1BC-BCC8-9D45-21DD-D5C5E0883BE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093770" y="703529"/>
                  <a:ext cx="1098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E2DF886-0784-DD69-DFF5-84C9AB5957E5}"/>
                    </a:ext>
                  </a:extLst>
                </p14:cNvPr>
                <p14:cNvContentPartPr/>
                <p14:nvPr/>
              </p14:nvContentPartPr>
              <p14:xfrm>
                <a:off x="8766250" y="725129"/>
                <a:ext cx="744120" cy="149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E2DF886-0784-DD69-DFF5-84C9AB5957E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757610" y="716489"/>
                  <a:ext cx="7617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AD96EA8-6B28-05FA-898F-F61483A1ADA0}"/>
                    </a:ext>
                  </a:extLst>
                </p14:cNvPr>
                <p14:cNvContentPartPr/>
                <p14:nvPr/>
              </p14:nvContentPartPr>
              <p14:xfrm>
                <a:off x="9672010" y="432809"/>
                <a:ext cx="589680" cy="408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AD96EA8-6B28-05FA-898F-F61483A1ADA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663010" y="423809"/>
                  <a:ext cx="607320" cy="42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B0F7252-EFA6-56C6-B12B-E9F25C28282C}"/>
                  </a:ext>
                </a:extLst>
              </p14:cNvPr>
              <p14:cNvContentPartPr/>
              <p14:nvPr/>
            </p14:nvContentPartPr>
            <p14:xfrm>
              <a:off x="4276330" y="1212209"/>
              <a:ext cx="1878840" cy="5911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B0F7252-EFA6-56C6-B12B-E9F25C28282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67690" y="1203209"/>
                <a:ext cx="1896480" cy="60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0DDC6F34-F3F0-9639-CCC1-BC995038125C}"/>
              </a:ext>
            </a:extLst>
          </p:cNvPr>
          <p:cNvGrpSpPr/>
          <p:nvPr/>
        </p:nvGrpSpPr>
        <p:grpSpPr>
          <a:xfrm>
            <a:off x="6430210" y="1184489"/>
            <a:ext cx="693360" cy="366120"/>
            <a:chOff x="6430210" y="1184489"/>
            <a:chExt cx="693360" cy="3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F224B8E-7049-6F4F-5208-EE69E394E7EB}"/>
                    </a:ext>
                  </a:extLst>
                </p14:cNvPr>
                <p14:cNvContentPartPr/>
                <p14:nvPr/>
              </p14:nvContentPartPr>
              <p14:xfrm>
                <a:off x="6430210" y="1390049"/>
                <a:ext cx="220320" cy="160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F224B8E-7049-6F4F-5208-EE69E394E7E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421210" y="1381049"/>
                  <a:ext cx="237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F356BE6-1492-1706-DC9C-0F94E4060436}"/>
                    </a:ext>
                  </a:extLst>
                </p14:cNvPr>
                <p14:cNvContentPartPr/>
                <p14:nvPr/>
              </p14:nvContentPartPr>
              <p14:xfrm>
                <a:off x="6765730" y="1378169"/>
                <a:ext cx="47160" cy="135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F356BE6-1492-1706-DC9C-0F94E406043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756730" y="1369529"/>
                  <a:ext cx="648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A7CB687-2744-E1AC-0D0C-B8E38A68626E}"/>
                    </a:ext>
                  </a:extLst>
                </p14:cNvPr>
                <p14:cNvContentPartPr/>
                <p14:nvPr/>
              </p14:nvContentPartPr>
              <p14:xfrm>
                <a:off x="6846370" y="1184489"/>
                <a:ext cx="149400" cy="239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A7CB687-2744-E1AC-0D0C-B8E38A68626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837370" y="1175489"/>
                  <a:ext cx="1670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32ADE3A-3725-F2FD-D6C1-1D5881D94AB9}"/>
                    </a:ext>
                  </a:extLst>
                </p14:cNvPr>
                <p14:cNvContentPartPr/>
                <p14:nvPr/>
              </p14:nvContentPartPr>
              <p14:xfrm>
                <a:off x="6791290" y="1320929"/>
                <a:ext cx="176760" cy="29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32ADE3A-3725-F2FD-D6C1-1D5881D94AB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782290" y="1311929"/>
                  <a:ext cx="1944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DD2DD26-8728-C414-1E67-39E578A0BBF9}"/>
                    </a:ext>
                  </a:extLst>
                </p14:cNvPr>
                <p14:cNvContentPartPr/>
                <p14:nvPr/>
              </p14:nvContentPartPr>
              <p14:xfrm>
                <a:off x="7043650" y="1185209"/>
                <a:ext cx="79920" cy="343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DD2DD26-8728-C414-1E67-39E578A0BBF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035010" y="1176569"/>
                  <a:ext cx="9756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E1FD6A0-7E2A-5BB8-C694-3403FBACE26C}"/>
                    </a:ext>
                  </a:extLst>
                </p14:cNvPr>
                <p14:cNvContentPartPr/>
                <p14:nvPr/>
              </p14:nvContentPartPr>
              <p14:xfrm>
                <a:off x="6797770" y="1221569"/>
                <a:ext cx="12960" cy="4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E1FD6A0-7E2A-5BB8-C694-3403FBACE26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789130" y="1212569"/>
                  <a:ext cx="30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A2843F1-F3BB-B2C8-6A55-B2E9001D9A87}"/>
                    </a:ext>
                  </a:extLst>
                </p14:cNvPr>
                <p14:cNvContentPartPr/>
                <p14:nvPr/>
              </p14:nvContentPartPr>
              <p14:xfrm>
                <a:off x="7037170" y="1359089"/>
                <a:ext cx="24120" cy="174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A2843F1-F3BB-B2C8-6A55-B2E9001D9A8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028170" y="1350449"/>
                  <a:ext cx="4176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B3A1C47-FB33-05FB-CF16-CB4B7EA04024}"/>
              </a:ext>
            </a:extLst>
          </p:cNvPr>
          <p:cNvGrpSpPr/>
          <p:nvPr/>
        </p:nvGrpSpPr>
        <p:grpSpPr>
          <a:xfrm>
            <a:off x="7418050" y="1241729"/>
            <a:ext cx="2731320" cy="329400"/>
            <a:chOff x="7418050" y="1241729"/>
            <a:chExt cx="2731320" cy="32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076626A-B01D-270F-0DA4-11C80181FE5A}"/>
                    </a:ext>
                  </a:extLst>
                </p14:cNvPr>
                <p14:cNvContentPartPr/>
                <p14:nvPr/>
              </p14:nvContentPartPr>
              <p14:xfrm>
                <a:off x="7530370" y="1332089"/>
                <a:ext cx="73440" cy="239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076626A-B01D-270F-0DA4-11C80181FE5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521730" y="1323449"/>
                  <a:ext cx="910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EA51B7E-7532-E3C8-A5B6-E56EF143FC22}"/>
                    </a:ext>
                  </a:extLst>
                </p14:cNvPr>
                <p14:cNvContentPartPr/>
                <p14:nvPr/>
              </p14:nvContentPartPr>
              <p14:xfrm>
                <a:off x="7418050" y="1298249"/>
                <a:ext cx="391320" cy="56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EA51B7E-7532-E3C8-A5B6-E56EF143FC2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409410" y="1289249"/>
                  <a:ext cx="4089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05727FF-A3D6-FB21-9E54-7DBAA2C9E738}"/>
                    </a:ext>
                  </a:extLst>
                </p14:cNvPr>
                <p14:cNvContentPartPr/>
                <p14:nvPr/>
              </p14:nvContentPartPr>
              <p14:xfrm>
                <a:off x="7919170" y="1370969"/>
                <a:ext cx="241200" cy="41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05727FF-A3D6-FB21-9E54-7DBAA2C9E73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910530" y="1361969"/>
                  <a:ext cx="2588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2469D56-1ED2-7BF2-7339-45C049107DA3}"/>
                    </a:ext>
                  </a:extLst>
                </p14:cNvPr>
                <p14:cNvContentPartPr/>
                <p14:nvPr/>
              </p14:nvContentPartPr>
              <p14:xfrm>
                <a:off x="7953370" y="1443689"/>
                <a:ext cx="210960" cy="61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2469D56-1ED2-7BF2-7339-45C049107DA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944730" y="1435049"/>
                  <a:ext cx="2286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4291C98-B5E2-4949-639F-CCC088124284}"/>
                    </a:ext>
                  </a:extLst>
                </p14:cNvPr>
                <p14:cNvContentPartPr/>
                <p14:nvPr/>
              </p14:nvContentPartPr>
              <p14:xfrm>
                <a:off x="8387170" y="1241729"/>
                <a:ext cx="205920" cy="300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4291C98-B5E2-4949-639F-CCC08812428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378170" y="1232729"/>
                  <a:ext cx="2235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FED6DC6-673D-0756-5E5F-2D4A82A8CEF7}"/>
                    </a:ext>
                  </a:extLst>
                </p14:cNvPr>
                <p14:cNvContentPartPr/>
                <p14:nvPr/>
              </p14:nvContentPartPr>
              <p14:xfrm>
                <a:off x="8459890" y="1338569"/>
                <a:ext cx="230400" cy="47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FED6DC6-673D-0756-5E5F-2D4A82A8CEF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450890" y="1329569"/>
                  <a:ext cx="2480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EDE79A4-8536-5B8F-A417-A68F37315218}"/>
                    </a:ext>
                  </a:extLst>
                </p14:cNvPr>
                <p14:cNvContentPartPr/>
                <p14:nvPr/>
              </p14:nvContentPartPr>
              <p14:xfrm>
                <a:off x="8509570" y="1247849"/>
                <a:ext cx="246960" cy="44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EDE79A4-8536-5B8F-A417-A68F3731521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500570" y="1239209"/>
                  <a:ext cx="2646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1421681-3A64-FA5B-5EA1-DD70864AAEF7}"/>
                    </a:ext>
                  </a:extLst>
                </p14:cNvPr>
                <p14:cNvContentPartPr/>
                <p14:nvPr/>
              </p14:nvContentPartPr>
              <p14:xfrm>
                <a:off x="8888290" y="1400849"/>
                <a:ext cx="216000" cy="237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1421681-3A64-FA5B-5EA1-DD70864AAEF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879650" y="1391849"/>
                  <a:ext cx="2336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849512A-E0D3-3335-D904-9F0DE6B9FF3A}"/>
                    </a:ext>
                  </a:extLst>
                </p14:cNvPr>
                <p14:cNvContentPartPr/>
                <p14:nvPr/>
              </p14:nvContentPartPr>
              <p14:xfrm>
                <a:off x="9301570" y="1247849"/>
                <a:ext cx="189720" cy="298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849512A-E0D3-3335-D904-9F0DE6B9FF3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292930" y="1239209"/>
                  <a:ext cx="2073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CDDA118-2DB7-6CA0-A9AB-300E14F9FABC}"/>
                    </a:ext>
                  </a:extLst>
                </p14:cNvPr>
                <p14:cNvContentPartPr/>
                <p14:nvPr/>
              </p14:nvContentPartPr>
              <p14:xfrm>
                <a:off x="9546370" y="1338569"/>
                <a:ext cx="223200" cy="143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CDDA118-2DB7-6CA0-A9AB-300E14F9FAB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537370" y="1329569"/>
                  <a:ext cx="2408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54C090F-E3FC-4488-4AD1-5E244F6B9D69}"/>
                    </a:ext>
                  </a:extLst>
                </p14:cNvPr>
                <p14:cNvContentPartPr/>
                <p14:nvPr/>
              </p14:nvContentPartPr>
              <p14:xfrm>
                <a:off x="9833290" y="1448729"/>
                <a:ext cx="84600" cy="93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54C090F-E3FC-4488-4AD1-5E244F6B9D6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824290" y="1440089"/>
                  <a:ext cx="1022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ECE10A0-2562-EE32-4824-8224B50A1593}"/>
                    </a:ext>
                  </a:extLst>
                </p14:cNvPr>
                <p14:cNvContentPartPr/>
                <p14:nvPr/>
              </p14:nvContentPartPr>
              <p14:xfrm>
                <a:off x="10029490" y="1335689"/>
                <a:ext cx="119880" cy="162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ECE10A0-2562-EE32-4824-8224B50A159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020490" y="1326689"/>
                  <a:ext cx="137520" cy="17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9A0FAC9-E4BB-A6B8-863A-C2DF99A9F07A}"/>
                  </a:ext>
                </a:extLst>
              </p14:cNvPr>
              <p14:cNvContentPartPr/>
              <p14:nvPr/>
            </p14:nvContentPartPr>
            <p14:xfrm>
              <a:off x="8605330" y="1558529"/>
              <a:ext cx="196560" cy="910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9A0FAC9-E4BB-A6B8-863A-C2DF99A9F07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596330" y="1549889"/>
                <a:ext cx="21420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B22F9411-ABF5-12A2-DED2-535B2C8708B5}"/>
                  </a:ext>
                </a:extLst>
              </p14:cNvPr>
              <p14:cNvContentPartPr/>
              <p14:nvPr/>
            </p14:nvContentPartPr>
            <p14:xfrm>
              <a:off x="10204090" y="1174769"/>
              <a:ext cx="177120" cy="1440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B22F9411-ABF5-12A2-DED2-535B2C8708B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195450" y="1166129"/>
                <a:ext cx="19476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B41C028-6F9C-AED8-190A-A9414D6D6054}"/>
                  </a:ext>
                </a:extLst>
              </p14:cNvPr>
              <p14:cNvContentPartPr/>
              <p14:nvPr/>
            </p14:nvContentPartPr>
            <p14:xfrm>
              <a:off x="5802730" y="869849"/>
              <a:ext cx="85680" cy="244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B41C028-6F9C-AED8-190A-A9414D6D605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793730" y="860849"/>
                <a:ext cx="1033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088B370D-DB30-6170-F005-46E6C6529D9C}"/>
                  </a:ext>
                </a:extLst>
              </p14:cNvPr>
              <p14:cNvContentPartPr/>
              <p14:nvPr/>
            </p14:nvContentPartPr>
            <p14:xfrm>
              <a:off x="2872330" y="3750209"/>
              <a:ext cx="504360" cy="5313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088B370D-DB30-6170-F005-46E6C6529D9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863690" y="3741569"/>
                <a:ext cx="522000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FE8F6099-7782-9E5D-59A1-A920A02FD3D4}"/>
                  </a:ext>
                </a:extLst>
              </p14:cNvPr>
              <p14:cNvContentPartPr/>
              <p14:nvPr/>
            </p14:nvContentPartPr>
            <p14:xfrm>
              <a:off x="2297770" y="3553289"/>
              <a:ext cx="592920" cy="30348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FE8F6099-7782-9E5D-59A1-A920A02FD3D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289130" y="3544289"/>
                <a:ext cx="61056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18EFC85B-BE65-0502-27DB-75A57F7C97A0}"/>
                  </a:ext>
                </a:extLst>
              </p14:cNvPr>
              <p14:cNvContentPartPr/>
              <p14:nvPr/>
            </p14:nvContentPartPr>
            <p14:xfrm>
              <a:off x="3413410" y="4146209"/>
              <a:ext cx="533520" cy="3186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18EFC85B-BE65-0502-27DB-75A57F7C97A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404410" y="4137209"/>
                <a:ext cx="55116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9C07CF72-C61A-568D-2F00-EE4F1C2A97F3}"/>
                  </a:ext>
                </a:extLst>
              </p14:cNvPr>
              <p14:cNvContentPartPr/>
              <p14:nvPr/>
            </p14:nvContentPartPr>
            <p14:xfrm>
              <a:off x="9537370" y="3586409"/>
              <a:ext cx="1353600" cy="54144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9C07CF72-C61A-568D-2F00-EE4F1C2A97F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528370" y="3577409"/>
                <a:ext cx="137124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7B2C635C-1295-4BF7-5716-83CCD4232761}"/>
                  </a:ext>
                </a:extLst>
              </p14:cNvPr>
              <p14:cNvContentPartPr/>
              <p14:nvPr/>
            </p14:nvContentPartPr>
            <p14:xfrm>
              <a:off x="7207450" y="4389929"/>
              <a:ext cx="17640" cy="540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7B2C635C-1295-4BF7-5716-83CCD423276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198810" y="4381289"/>
                <a:ext cx="35280" cy="2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oup 198">
            <a:extLst>
              <a:ext uri="{FF2B5EF4-FFF2-40B4-BE49-F238E27FC236}">
                <a16:creationId xmlns:a16="http://schemas.microsoft.com/office/drawing/2014/main" id="{B8C86574-578D-C84E-099A-2493C27468EE}"/>
              </a:ext>
            </a:extLst>
          </p:cNvPr>
          <p:cNvGrpSpPr/>
          <p:nvPr/>
        </p:nvGrpSpPr>
        <p:grpSpPr>
          <a:xfrm>
            <a:off x="4356970" y="4922009"/>
            <a:ext cx="3575880" cy="427320"/>
            <a:chOff x="4356970" y="4922009"/>
            <a:chExt cx="3575880" cy="4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E63FBA0-F2F7-7282-130B-92042BD304F0}"/>
                    </a:ext>
                  </a:extLst>
                </p14:cNvPr>
                <p14:cNvContentPartPr/>
                <p14:nvPr/>
              </p14:nvContentPartPr>
              <p14:xfrm>
                <a:off x="4389370" y="5051609"/>
                <a:ext cx="123840" cy="2804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E63FBA0-F2F7-7282-130B-92042BD304F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380370" y="5042609"/>
                  <a:ext cx="1414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E703689-D823-362A-9251-15B9F1DAC770}"/>
                    </a:ext>
                  </a:extLst>
                </p14:cNvPr>
                <p14:cNvContentPartPr/>
                <p14:nvPr/>
              </p14:nvContentPartPr>
              <p14:xfrm>
                <a:off x="4356970" y="5002649"/>
                <a:ext cx="266040" cy="874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E703689-D823-362A-9251-15B9F1DAC77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348330" y="4993649"/>
                  <a:ext cx="2836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72D7BAE-AE38-3F28-8187-93AC43D5AD1F}"/>
                    </a:ext>
                  </a:extLst>
                </p14:cNvPr>
                <p14:cNvContentPartPr/>
                <p14:nvPr/>
              </p14:nvContentPartPr>
              <p14:xfrm>
                <a:off x="4591330" y="4922009"/>
                <a:ext cx="505800" cy="4078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72D7BAE-AE38-3F28-8187-93AC43D5AD1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582690" y="4913369"/>
                  <a:ext cx="52344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778ABBD-187A-4D00-6203-D2255845006C}"/>
                    </a:ext>
                  </a:extLst>
                </p14:cNvPr>
                <p14:cNvContentPartPr/>
                <p14:nvPr/>
              </p14:nvContentPartPr>
              <p14:xfrm>
                <a:off x="5300890" y="4977449"/>
                <a:ext cx="473760" cy="3286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778ABBD-187A-4D00-6203-D2255845006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291890" y="4968809"/>
                  <a:ext cx="4914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72176C6-B97C-8435-6CA6-9A5F95B0C1ED}"/>
                    </a:ext>
                  </a:extLst>
                </p14:cNvPr>
                <p14:cNvContentPartPr/>
                <p14:nvPr/>
              </p14:nvContentPartPr>
              <p14:xfrm>
                <a:off x="5312050" y="5114609"/>
                <a:ext cx="228240" cy="136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72176C6-B97C-8435-6CA6-9A5F95B0C1E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303410" y="5105609"/>
                  <a:ext cx="245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36BE211-1666-C494-E244-5FBB33742CF5}"/>
                    </a:ext>
                  </a:extLst>
                </p14:cNvPr>
                <p14:cNvContentPartPr/>
                <p14:nvPr/>
              </p14:nvContentPartPr>
              <p14:xfrm>
                <a:off x="6001450" y="4975289"/>
                <a:ext cx="213840" cy="2638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36BE211-1666-C494-E244-5FBB33742CF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992450" y="4966289"/>
                  <a:ext cx="2314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30766BA-C102-9B8A-5AD7-706FD5A3B247}"/>
                    </a:ext>
                  </a:extLst>
                </p14:cNvPr>
                <p14:cNvContentPartPr/>
                <p14:nvPr/>
              </p14:nvContentPartPr>
              <p14:xfrm>
                <a:off x="6258850" y="5162489"/>
                <a:ext cx="117720" cy="1141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30766BA-C102-9B8A-5AD7-706FD5A3B24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250210" y="5153489"/>
                  <a:ext cx="1353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161DA45-C194-E9E9-6690-4EEAB38F5FDA}"/>
                    </a:ext>
                  </a:extLst>
                </p14:cNvPr>
                <p14:cNvContentPartPr/>
                <p14:nvPr/>
              </p14:nvContentPartPr>
              <p14:xfrm>
                <a:off x="6680770" y="5120369"/>
                <a:ext cx="654480" cy="1368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161DA45-C194-E9E9-6690-4EEAB38F5FD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672130" y="5111369"/>
                  <a:ext cx="6721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C8C12F9-65AA-5727-CB89-00D8E067097D}"/>
                    </a:ext>
                  </a:extLst>
                </p14:cNvPr>
                <p14:cNvContentPartPr/>
                <p14:nvPr/>
              </p14:nvContentPartPr>
              <p14:xfrm>
                <a:off x="6726490" y="5251409"/>
                <a:ext cx="430200" cy="979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C8C12F9-65AA-5727-CB89-00D8E067097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717850" y="5242409"/>
                  <a:ext cx="4478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F076D0B-F66B-ECF2-CDCE-4B280AD3969A}"/>
                    </a:ext>
                  </a:extLst>
                </p14:cNvPr>
                <p14:cNvContentPartPr/>
                <p14:nvPr/>
              </p14:nvContentPartPr>
              <p14:xfrm>
                <a:off x="7602370" y="4940369"/>
                <a:ext cx="330480" cy="2894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F076D0B-F66B-ECF2-CDCE-4B280AD3969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593370" y="4931729"/>
                  <a:ext cx="348120" cy="30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9C26FCE8-3D98-1705-697F-CE919FB5EE39}"/>
                  </a:ext>
                </a:extLst>
              </p14:cNvPr>
              <p14:cNvContentPartPr/>
              <p14:nvPr/>
            </p14:nvContentPartPr>
            <p14:xfrm>
              <a:off x="8191330" y="4905449"/>
              <a:ext cx="1181520" cy="35928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9C26FCE8-3D98-1705-697F-CE919FB5EE39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182690" y="4896809"/>
                <a:ext cx="119916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66613764-FB23-6FDA-7436-55CA3B71FEAA}"/>
                  </a:ext>
                </a:extLst>
              </p14:cNvPr>
              <p14:cNvContentPartPr/>
              <p14:nvPr/>
            </p14:nvContentPartPr>
            <p14:xfrm>
              <a:off x="9705130" y="4959809"/>
              <a:ext cx="353880" cy="49572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66613764-FB23-6FDA-7436-55CA3B71FEA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9696130" y="4950809"/>
                <a:ext cx="371520" cy="51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793E0BF2-382D-38B7-9A34-2129F153DDAA}"/>
              </a:ext>
            </a:extLst>
          </p:cNvPr>
          <p:cNvGrpSpPr/>
          <p:nvPr/>
        </p:nvGrpSpPr>
        <p:grpSpPr>
          <a:xfrm>
            <a:off x="10302370" y="4905089"/>
            <a:ext cx="1212480" cy="507960"/>
            <a:chOff x="10302370" y="4905089"/>
            <a:chExt cx="1212480" cy="50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59318B2-A32F-A2EC-0B73-A0BC5B69FF35}"/>
                    </a:ext>
                  </a:extLst>
                </p14:cNvPr>
                <p14:cNvContentPartPr/>
                <p14:nvPr/>
              </p14:nvContentPartPr>
              <p14:xfrm>
                <a:off x="10302370" y="4905089"/>
                <a:ext cx="1212480" cy="5079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59318B2-A32F-A2EC-0B73-A0BC5B69FF3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293730" y="4896449"/>
                  <a:ext cx="123012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0BE451F-CAB0-801D-E54F-056636EBD9C9}"/>
                    </a:ext>
                  </a:extLst>
                </p14:cNvPr>
                <p14:cNvContentPartPr/>
                <p14:nvPr/>
              </p14:nvContentPartPr>
              <p14:xfrm>
                <a:off x="10902130" y="5046929"/>
                <a:ext cx="222120" cy="363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0BE451F-CAB0-801D-E54F-056636EBD9C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893130" y="5037929"/>
                  <a:ext cx="23976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AD44D2B0-7306-03CD-CF31-86111F1E8D68}"/>
              </a:ext>
            </a:extLst>
          </p:cNvPr>
          <p:cNvGrpSpPr/>
          <p:nvPr/>
        </p:nvGrpSpPr>
        <p:grpSpPr>
          <a:xfrm>
            <a:off x="978010" y="5688449"/>
            <a:ext cx="1591560" cy="476280"/>
            <a:chOff x="978010" y="5688449"/>
            <a:chExt cx="1591560" cy="47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399FC82-1161-1AC4-6C87-2DA807969FC5}"/>
                    </a:ext>
                  </a:extLst>
                </p14:cNvPr>
                <p14:cNvContentPartPr/>
                <p14:nvPr/>
              </p14:nvContentPartPr>
              <p14:xfrm>
                <a:off x="978010" y="5688449"/>
                <a:ext cx="152280" cy="2750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399FC82-1161-1AC4-6C87-2DA807969FC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69010" y="5679809"/>
                  <a:ext cx="1699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954C337-8287-F5BA-CDE6-688166F9183C}"/>
                    </a:ext>
                  </a:extLst>
                </p14:cNvPr>
                <p14:cNvContentPartPr/>
                <p14:nvPr/>
              </p14:nvContentPartPr>
              <p14:xfrm>
                <a:off x="980890" y="5702129"/>
                <a:ext cx="213840" cy="331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954C337-8287-F5BA-CDE6-688166F9183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71890" y="5693129"/>
                  <a:ext cx="2314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1120F7C-09DE-AB88-25A0-A731532985F5}"/>
                    </a:ext>
                  </a:extLst>
                </p14:cNvPr>
                <p14:cNvContentPartPr/>
                <p14:nvPr/>
              </p14:nvContentPartPr>
              <p14:xfrm>
                <a:off x="1165570" y="5688449"/>
                <a:ext cx="482400" cy="2790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1120F7C-09DE-AB88-25A0-A731532985F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56570" y="5679449"/>
                  <a:ext cx="5000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B826B09-7C84-6E10-5CF5-2DF49630E6C2}"/>
                    </a:ext>
                  </a:extLst>
                </p14:cNvPr>
                <p14:cNvContentPartPr/>
                <p14:nvPr/>
              </p14:nvContentPartPr>
              <p14:xfrm>
                <a:off x="1210570" y="5810489"/>
                <a:ext cx="248040" cy="176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B826B09-7C84-6E10-5CF5-2DF49630E6C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201570" y="5801849"/>
                  <a:ext cx="265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4B3440D7-5EDE-260B-7961-3063A4EE1088}"/>
                    </a:ext>
                  </a:extLst>
                </p14:cNvPr>
                <p14:cNvContentPartPr/>
                <p14:nvPr/>
              </p14:nvContentPartPr>
              <p14:xfrm>
                <a:off x="1725370" y="5873849"/>
                <a:ext cx="844200" cy="2908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4B3440D7-5EDE-260B-7961-3063A4EE108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716730" y="5864849"/>
                  <a:ext cx="861840" cy="30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7F49354B-A1D7-9407-5FA0-A2E2207D42DC}"/>
                  </a:ext>
                </a:extLst>
              </p14:cNvPr>
              <p14:cNvContentPartPr/>
              <p14:nvPr/>
            </p14:nvContentPartPr>
            <p14:xfrm>
              <a:off x="2815810" y="5683769"/>
              <a:ext cx="1177560" cy="29448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7F49354B-A1D7-9407-5FA0-A2E2207D42D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806810" y="5675129"/>
                <a:ext cx="1195200" cy="31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oup 242">
            <a:extLst>
              <a:ext uri="{FF2B5EF4-FFF2-40B4-BE49-F238E27FC236}">
                <a16:creationId xmlns:a16="http://schemas.microsoft.com/office/drawing/2014/main" id="{98A2C264-F3B3-6B2F-6038-EEA30DDBB24C}"/>
              </a:ext>
            </a:extLst>
          </p:cNvPr>
          <p:cNvGrpSpPr/>
          <p:nvPr/>
        </p:nvGrpSpPr>
        <p:grpSpPr>
          <a:xfrm>
            <a:off x="4128010" y="5692769"/>
            <a:ext cx="4068720" cy="295200"/>
            <a:chOff x="4128010" y="5692769"/>
            <a:chExt cx="4068720" cy="29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0000E01D-09D0-98D4-3A34-3F99C9503810}"/>
                    </a:ext>
                  </a:extLst>
                </p14:cNvPr>
                <p14:cNvContentPartPr/>
                <p14:nvPr/>
              </p14:nvContentPartPr>
              <p14:xfrm>
                <a:off x="4128010" y="5829209"/>
                <a:ext cx="148320" cy="122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0000E01D-09D0-98D4-3A34-3F99C950381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119370" y="5820209"/>
                  <a:ext cx="165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4B5CE5B-32A7-40EB-E01D-E60681B74FA1}"/>
                    </a:ext>
                  </a:extLst>
                </p14:cNvPr>
                <p14:cNvContentPartPr/>
                <p14:nvPr/>
              </p14:nvContentPartPr>
              <p14:xfrm>
                <a:off x="4137010" y="5920649"/>
                <a:ext cx="174960" cy="111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4B5CE5B-32A7-40EB-E01D-E60681B74FA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128010" y="5912009"/>
                  <a:ext cx="1926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E320147-ABAA-404F-DFA7-7AD27BF9A77C}"/>
                    </a:ext>
                  </a:extLst>
                </p14:cNvPr>
                <p14:cNvContentPartPr/>
                <p14:nvPr/>
              </p14:nvContentPartPr>
              <p14:xfrm>
                <a:off x="4531570" y="5733809"/>
                <a:ext cx="44640" cy="2268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E320147-ABAA-404F-DFA7-7AD27BF9A77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522570" y="5725169"/>
                  <a:ext cx="622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647B1E0-5D3E-1921-636F-0DCCA804776E}"/>
                    </a:ext>
                  </a:extLst>
                </p14:cNvPr>
                <p14:cNvContentPartPr/>
                <p14:nvPr/>
              </p14:nvContentPartPr>
              <p14:xfrm>
                <a:off x="4444450" y="5739209"/>
                <a:ext cx="212760" cy="284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647B1E0-5D3E-1921-636F-0DCCA804776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435450" y="5730569"/>
                  <a:ext cx="230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26F2735-2B0C-F7D5-9407-9E093E009460}"/>
                    </a:ext>
                  </a:extLst>
                </p14:cNvPr>
                <p14:cNvContentPartPr/>
                <p14:nvPr/>
              </p14:nvContentPartPr>
              <p14:xfrm>
                <a:off x="4852330" y="5783849"/>
                <a:ext cx="25920" cy="1656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26F2735-2B0C-F7D5-9407-9E093E00946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843330" y="5774849"/>
                  <a:ext cx="435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D870A925-E07B-D306-9557-9ECE9730D483}"/>
                    </a:ext>
                  </a:extLst>
                </p14:cNvPr>
                <p14:cNvContentPartPr/>
                <p14:nvPr/>
              </p14:nvContentPartPr>
              <p14:xfrm>
                <a:off x="4768090" y="5881049"/>
                <a:ext cx="172080" cy="255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D870A925-E07B-D306-9557-9ECE9730D48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759090" y="5872409"/>
                  <a:ext cx="1897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D2876EB-B587-EA44-6170-3B4E69D643EC}"/>
                    </a:ext>
                  </a:extLst>
                </p14:cNvPr>
                <p14:cNvContentPartPr/>
                <p14:nvPr/>
              </p14:nvContentPartPr>
              <p14:xfrm>
                <a:off x="5038090" y="5775209"/>
                <a:ext cx="191160" cy="1605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D2876EB-B587-EA44-6170-3B4E69D643E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029450" y="5766209"/>
                  <a:ext cx="2088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7FE31FB-0022-2FF0-082A-7BED790D4B4B}"/>
                    </a:ext>
                  </a:extLst>
                </p14:cNvPr>
                <p14:cNvContentPartPr/>
                <p14:nvPr/>
              </p14:nvContentPartPr>
              <p14:xfrm>
                <a:off x="5308810" y="5914529"/>
                <a:ext cx="66600" cy="403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7FE31FB-0022-2FF0-082A-7BED790D4B4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300170" y="5905889"/>
                  <a:ext cx="842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1397F92-616E-E655-2C18-A0A6AB597D76}"/>
                    </a:ext>
                  </a:extLst>
                </p14:cNvPr>
                <p14:cNvContentPartPr/>
                <p14:nvPr/>
              </p14:nvContentPartPr>
              <p14:xfrm>
                <a:off x="5419690" y="5807249"/>
                <a:ext cx="177480" cy="1425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1397F92-616E-E655-2C18-A0A6AB597D7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410690" y="5798609"/>
                  <a:ext cx="1951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59974117-FBBC-7BB5-1B19-238484E1070B}"/>
                    </a:ext>
                  </a:extLst>
                </p14:cNvPr>
                <p14:cNvContentPartPr/>
                <p14:nvPr/>
              </p14:nvContentPartPr>
              <p14:xfrm>
                <a:off x="5601490" y="5696729"/>
                <a:ext cx="86040" cy="882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59974117-FBBC-7BB5-1B19-238484E1070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592850" y="5688089"/>
                  <a:ext cx="1036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541B11C-29ED-2923-FAFB-28884A95400C}"/>
                    </a:ext>
                  </a:extLst>
                </p14:cNvPr>
                <p14:cNvContentPartPr/>
                <p14:nvPr/>
              </p14:nvContentPartPr>
              <p14:xfrm>
                <a:off x="5907130" y="5789249"/>
                <a:ext cx="12240" cy="1630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541B11C-29ED-2923-FAFB-28884A95400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898490" y="5780249"/>
                  <a:ext cx="298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A858D47B-5713-6D51-A62A-5AF6C6608102}"/>
                    </a:ext>
                  </a:extLst>
                </p14:cNvPr>
                <p14:cNvContentPartPr/>
                <p14:nvPr/>
              </p14:nvContentPartPr>
              <p14:xfrm>
                <a:off x="5841610" y="5888249"/>
                <a:ext cx="182880" cy="165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A858D47B-5713-6D51-A62A-5AF6C660810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832610" y="5879609"/>
                  <a:ext cx="200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15E595F-1502-400F-4F31-0F19A805A7B5}"/>
                    </a:ext>
                  </a:extLst>
                </p14:cNvPr>
                <p14:cNvContentPartPr/>
                <p14:nvPr/>
              </p14:nvContentPartPr>
              <p14:xfrm>
                <a:off x="6113050" y="5784929"/>
                <a:ext cx="266040" cy="1425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15E595F-1502-400F-4F31-0F19A805A7B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104050" y="5775929"/>
                  <a:ext cx="2836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7377D63-2F74-0EDE-EA9C-F33BE84420B3}"/>
                    </a:ext>
                  </a:extLst>
                </p14:cNvPr>
                <p14:cNvContentPartPr/>
                <p14:nvPr/>
              </p14:nvContentPartPr>
              <p14:xfrm>
                <a:off x="6466210" y="5921369"/>
                <a:ext cx="77760" cy="612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7377D63-2F74-0EDE-EA9C-F33BE84420B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457210" y="5912369"/>
                  <a:ext cx="954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879549B-7619-4A2D-B9B5-414C9E57D83A}"/>
                    </a:ext>
                  </a:extLst>
                </p14:cNvPr>
                <p14:cNvContentPartPr/>
                <p14:nvPr/>
              </p14:nvContentPartPr>
              <p14:xfrm>
                <a:off x="6645490" y="5838209"/>
                <a:ext cx="173520" cy="1170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879549B-7619-4A2D-B9B5-414C9E57D83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636850" y="5829209"/>
                  <a:ext cx="1911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017AAE0-4D1D-0840-4713-CA91C71284B4}"/>
                    </a:ext>
                  </a:extLst>
                </p14:cNvPr>
                <p14:cNvContentPartPr/>
                <p14:nvPr/>
              </p14:nvContentPartPr>
              <p14:xfrm>
                <a:off x="6838090" y="5697089"/>
                <a:ext cx="121680" cy="828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017AAE0-4D1D-0840-4713-CA91C71284B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829090" y="5688089"/>
                  <a:ext cx="1393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4DED712-BB21-3587-B33B-E290F8A246BA}"/>
                    </a:ext>
                  </a:extLst>
                </p14:cNvPr>
                <p14:cNvContentPartPr/>
                <p14:nvPr/>
              </p14:nvContentPartPr>
              <p14:xfrm>
                <a:off x="7323730" y="5855489"/>
                <a:ext cx="254520" cy="309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4DED712-BB21-3587-B33B-E290F8A246B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315090" y="5846489"/>
                  <a:ext cx="272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21BA8009-7582-4457-6166-9BB230FE01FC}"/>
                    </a:ext>
                  </a:extLst>
                </p14:cNvPr>
                <p14:cNvContentPartPr/>
                <p14:nvPr/>
              </p14:nvContentPartPr>
              <p14:xfrm>
                <a:off x="7305370" y="5947649"/>
                <a:ext cx="221760" cy="403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21BA8009-7582-4457-6166-9BB230FE01F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296730" y="5938649"/>
                  <a:ext cx="2394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5A67F55E-32A8-52E3-F722-CFB05E9145D1}"/>
                    </a:ext>
                  </a:extLst>
                </p14:cNvPr>
                <p14:cNvContentPartPr/>
                <p14:nvPr/>
              </p14:nvContentPartPr>
              <p14:xfrm>
                <a:off x="7779850" y="5714369"/>
                <a:ext cx="183600" cy="2408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5A67F55E-32A8-52E3-F722-CFB05E9145D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771210" y="5705369"/>
                  <a:ext cx="2012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DF54D50F-6920-CFF5-78AA-171225327392}"/>
                    </a:ext>
                  </a:extLst>
                </p14:cNvPr>
                <p14:cNvContentPartPr/>
                <p14:nvPr/>
              </p14:nvContentPartPr>
              <p14:xfrm>
                <a:off x="7841410" y="5846489"/>
                <a:ext cx="107280" cy="381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DF54D50F-6920-CFF5-78AA-17122532739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832770" y="5837849"/>
                  <a:ext cx="1249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4002CB0-7BAA-EC86-AB98-72B4CBBFC8D2}"/>
                    </a:ext>
                  </a:extLst>
                </p14:cNvPr>
                <p14:cNvContentPartPr/>
                <p14:nvPr/>
              </p14:nvContentPartPr>
              <p14:xfrm>
                <a:off x="7827010" y="5692769"/>
                <a:ext cx="228240" cy="237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4002CB0-7BAA-EC86-AB98-72B4CBBFC8D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818370" y="5684129"/>
                  <a:ext cx="245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2C975E2-61C0-8421-FDB6-74186437165F}"/>
                    </a:ext>
                  </a:extLst>
                </p14:cNvPr>
                <p14:cNvContentPartPr/>
                <p14:nvPr/>
              </p14:nvContentPartPr>
              <p14:xfrm>
                <a:off x="8077930" y="5921009"/>
                <a:ext cx="118800" cy="558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2C975E2-61C0-8421-FDB6-74186437165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068930" y="5912369"/>
                  <a:ext cx="136440" cy="7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0893D1C8-3AED-4F3C-9C33-E8D3A39059F0}"/>
                  </a:ext>
                </a:extLst>
              </p14:cNvPr>
              <p14:cNvContentPartPr/>
              <p14:nvPr/>
            </p14:nvContentPartPr>
            <p14:xfrm>
              <a:off x="10246930" y="5503409"/>
              <a:ext cx="677880" cy="43704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0893D1C8-3AED-4F3C-9C33-E8D3A39059F0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0237930" y="5494409"/>
                <a:ext cx="69552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5A6CAF86-1D9E-D333-C36C-EE81F2F8A624}"/>
                  </a:ext>
                </a:extLst>
              </p14:cNvPr>
              <p14:cNvContentPartPr/>
              <p14:nvPr/>
            </p14:nvContentPartPr>
            <p14:xfrm>
              <a:off x="10605850" y="5615009"/>
              <a:ext cx="207360" cy="2952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5A6CAF86-1D9E-D333-C36C-EE81F2F8A624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0597210" y="5606369"/>
                <a:ext cx="2250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C2ED349E-E883-BBCE-853D-EBCF955D3707}"/>
                  </a:ext>
                </a:extLst>
              </p14:cNvPr>
              <p14:cNvContentPartPr/>
              <p14:nvPr/>
            </p14:nvContentPartPr>
            <p14:xfrm>
              <a:off x="10955770" y="5501249"/>
              <a:ext cx="892800" cy="27288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C2ED349E-E883-BBCE-853D-EBCF955D3707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0947130" y="5492609"/>
                <a:ext cx="9104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0B7FB908-19C9-2BB0-0EB9-2B386BB4258E}"/>
                  </a:ext>
                </a:extLst>
              </p14:cNvPr>
              <p14:cNvContentPartPr/>
              <p14:nvPr/>
            </p14:nvContentPartPr>
            <p14:xfrm>
              <a:off x="11316490" y="5633729"/>
              <a:ext cx="206280" cy="936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0B7FB908-19C9-2BB0-0EB9-2B386BB4258E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1307490" y="5624729"/>
                <a:ext cx="223920" cy="2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7" name="Group 256">
            <a:extLst>
              <a:ext uri="{FF2B5EF4-FFF2-40B4-BE49-F238E27FC236}">
                <a16:creationId xmlns:a16="http://schemas.microsoft.com/office/drawing/2014/main" id="{A692FD8F-2615-88D4-D1AB-DFDAE88B2F80}"/>
              </a:ext>
            </a:extLst>
          </p:cNvPr>
          <p:cNvGrpSpPr/>
          <p:nvPr/>
        </p:nvGrpSpPr>
        <p:grpSpPr>
          <a:xfrm>
            <a:off x="8890450" y="5627249"/>
            <a:ext cx="1126440" cy="644760"/>
            <a:chOff x="8890450" y="5627249"/>
            <a:chExt cx="1126440" cy="64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BEFBB28-4757-F673-57D2-7338F0B98413}"/>
                    </a:ext>
                  </a:extLst>
                </p14:cNvPr>
                <p14:cNvContentPartPr/>
                <p14:nvPr/>
              </p14:nvContentPartPr>
              <p14:xfrm>
                <a:off x="8890450" y="5654969"/>
                <a:ext cx="166320" cy="2336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BEFBB28-4757-F673-57D2-7338F0B9841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881810" y="5646329"/>
                  <a:ext cx="1839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E0D771D1-E8DA-2EAC-DF4D-C2AA1560BB60}"/>
                    </a:ext>
                  </a:extLst>
                </p14:cNvPr>
                <p14:cNvContentPartPr/>
                <p14:nvPr/>
              </p14:nvContentPartPr>
              <p14:xfrm>
                <a:off x="8906650" y="5759369"/>
                <a:ext cx="120240" cy="302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E0D771D1-E8DA-2EAC-DF4D-C2AA1560BB6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897650" y="5750369"/>
                  <a:ext cx="137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892A93F7-F8CB-4F3A-E3E5-69D37DE0802B}"/>
                    </a:ext>
                  </a:extLst>
                </p14:cNvPr>
                <p14:cNvContentPartPr/>
                <p14:nvPr/>
              </p14:nvContentPartPr>
              <p14:xfrm>
                <a:off x="9091690" y="5627249"/>
                <a:ext cx="425520" cy="2883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892A93F7-F8CB-4F3A-E3E5-69D37DE0802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082690" y="5618609"/>
                  <a:ext cx="4431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6B06CA18-93C7-0135-4648-C636A67CCA93}"/>
                    </a:ext>
                  </a:extLst>
                </p14:cNvPr>
                <p14:cNvContentPartPr/>
                <p14:nvPr/>
              </p14:nvContentPartPr>
              <p14:xfrm>
                <a:off x="9655090" y="5629769"/>
                <a:ext cx="361800" cy="2732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6B06CA18-93C7-0135-4648-C636A67CCA9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646450" y="5621129"/>
                  <a:ext cx="3794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58BDEC3-6B56-CA1C-575E-619C54C591F8}"/>
                    </a:ext>
                  </a:extLst>
                </p14:cNvPr>
                <p14:cNvContentPartPr/>
                <p14:nvPr/>
              </p14:nvContentPartPr>
              <p14:xfrm>
                <a:off x="9748330" y="5661449"/>
                <a:ext cx="207720" cy="302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58BDEC3-6B56-CA1C-575E-619C54C591F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739330" y="5652809"/>
                  <a:ext cx="2253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92728969-5EE2-A3BF-E0AE-51D6086F7B61}"/>
                    </a:ext>
                  </a:extLst>
                </p14:cNvPr>
                <p14:cNvContentPartPr/>
                <p14:nvPr/>
              </p14:nvContentPartPr>
              <p14:xfrm>
                <a:off x="8960290" y="5996969"/>
                <a:ext cx="725040" cy="2750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92728969-5EE2-A3BF-E0AE-51D6086F7B6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951290" y="5987969"/>
                  <a:ext cx="742680" cy="29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9634112A-614B-2EF0-D8DC-B0F9F666DD03}"/>
                  </a:ext>
                </a:extLst>
              </p14:cNvPr>
              <p14:cNvContentPartPr/>
              <p14:nvPr/>
            </p14:nvContentPartPr>
            <p14:xfrm>
              <a:off x="813130" y="6293969"/>
              <a:ext cx="216720" cy="26316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9634112A-614B-2EF0-D8DC-B0F9F666DD03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804490" y="6284969"/>
                <a:ext cx="23436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3B43AE79-E991-9162-9779-A9A2A371A937}"/>
                  </a:ext>
                </a:extLst>
              </p14:cNvPr>
              <p14:cNvContentPartPr/>
              <p14:nvPr/>
            </p14:nvContentPartPr>
            <p14:xfrm>
              <a:off x="1028050" y="6448049"/>
              <a:ext cx="340200" cy="12996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3B43AE79-E991-9162-9779-A9A2A371A937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019050" y="6439409"/>
                <a:ext cx="35784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A2CBA73C-D777-B064-2368-E61ED616FE1F}"/>
                  </a:ext>
                </a:extLst>
              </p14:cNvPr>
              <p14:cNvContentPartPr/>
              <p14:nvPr/>
            </p14:nvContentPartPr>
            <p14:xfrm>
              <a:off x="1549330" y="6432209"/>
              <a:ext cx="272160" cy="10584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A2CBA73C-D777-B064-2368-E61ED616FE1F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540690" y="6423209"/>
                <a:ext cx="28980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95C29FE0-D105-09DE-B0BE-7FB703E637F7}"/>
                  </a:ext>
                </a:extLst>
              </p14:cNvPr>
              <p14:cNvContentPartPr/>
              <p14:nvPr/>
            </p14:nvContentPartPr>
            <p14:xfrm>
              <a:off x="1977370" y="6230609"/>
              <a:ext cx="481680" cy="34560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95C29FE0-D105-09DE-B0BE-7FB703E637F7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1968730" y="6221969"/>
                <a:ext cx="49932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C99F0DF5-EE71-4016-09DD-25FAE494B3C3}"/>
                  </a:ext>
                </a:extLst>
              </p14:cNvPr>
              <p14:cNvContentPartPr/>
              <p14:nvPr/>
            </p14:nvContentPartPr>
            <p14:xfrm>
              <a:off x="2156650" y="6381809"/>
              <a:ext cx="209880" cy="1476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C99F0DF5-EE71-4016-09DD-25FAE494B3C3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147650" y="6372809"/>
                <a:ext cx="2275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CCE79B07-090D-9759-EC69-BD943F38927C}"/>
                  </a:ext>
                </a:extLst>
              </p14:cNvPr>
              <p14:cNvContentPartPr/>
              <p14:nvPr/>
            </p14:nvContentPartPr>
            <p14:xfrm>
              <a:off x="2549050" y="6288569"/>
              <a:ext cx="1381320" cy="51012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CCE79B07-090D-9759-EC69-BD943F38927C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2540050" y="6279569"/>
                <a:ext cx="139896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0B193B03-826F-F324-43D0-53CCBB5F770D}"/>
                  </a:ext>
                </a:extLst>
              </p14:cNvPr>
              <p14:cNvContentPartPr/>
              <p14:nvPr/>
            </p14:nvContentPartPr>
            <p14:xfrm>
              <a:off x="4144570" y="6304769"/>
              <a:ext cx="163800" cy="29160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0B193B03-826F-F324-43D0-53CCBB5F770D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135930" y="6296129"/>
                <a:ext cx="18144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363234A3-38DD-D7F7-845A-C487A8456831}"/>
                  </a:ext>
                </a:extLst>
              </p14:cNvPr>
              <p14:cNvContentPartPr/>
              <p14:nvPr/>
            </p14:nvContentPartPr>
            <p14:xfrm>
              <a:off x="4301530" y="6533009"/>
              <a:ext cx="78840" cy="11196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363234A3-38DD-D7F7-845A-C487A8456831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292530" y="6524369"/>
                <a:ext cx="9648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DFAF1296-1913-C5C8-CC57-E3C6609A820F}"/>
                  </a:ext>
                </a:extLst>
              </p14:cNvPr>
              <p14:cNvContentPartPr/>
              <p14:nvPr/>
            </p14:nvContentPartPr>
            <p14:xfrm>
              <a:off x="4358770" y="6381809"/>
              <a:ext cx="51840" cy="7992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DFAF1296-1913-C5C8-CC57-E3C6609A820F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350130" y="6372809"/>
                <a:ext cx="694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81577800-B479-68E5-C9EB-EB47ACC4479C}"/>
                  </a:ext>
                </a:extLst>
              </p14:cNvPr>
              <p14:cNvContentPartPr/>
              <p14:nvPr/>
            </p14:nvContentPartPr>
            <p14:xfrm>
              <a:off x="4606450" y="6439769"/>
              <a:ext cx="576360" cy="23688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81577800-B479-68E5-C9EB-EB47ACC4479C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597450" y="6431129"/>
                <a:ext cx="594000" cy="25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3" name="Group 282">
            <a:extLst>
              <a:ext uri="{FF2B5EF4-FFF2-40B4-BE49-F238E27FC236}">
                <a16:creationId xmlns:a16="http://schemas.microsoft.com/office/drawing/2014/main" id="{E99795A2-7B7A-1929-F884-EB9B910E80C6}"/>
              </a:ext>
            </a:extLst>
          </p:cNvPr>
          <p:cNvGrpSpPr/>
          <p:nvPr/>
        </p:nvGrpSpPr>
        <p:grpSpPr>
          <a:xfrm>
            <a:off x="5377930" y="6371729"/>
            <a:ext cx="2464200" cy="287640"/>
            <a:chOff x="5377930" y="6371729"/>
            <a:chExt cx="2464200" cy="28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CD55F685-5ED0-5436-CFEF-DAF82629D5AE}"/>
                    </a:ext>
                  </a:extLst>
                </p14:cNvPr>
                <p14:cNvContentPartPr/>
                <p14:nvPr/>
              </p14:nvContentPartPr>
              <p14:xfrm>
                <a:off x="5377930" y="6431129"/>
                <a:ext cx="900720" cy="2282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CD55F685-5ED0-5436-CFEF-DAF82629D5A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368930" y="6422489"/>
                  <a:ext cx="9183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506BE5A0-FCB5-8571-DC5D-DEF10C6BB92B}"/>
                    </a:ext>
                  </a:extLst>
                </p14:cNvPr>
                <p14:cNvContentPartPr/>
                <p14:nvPr/>
              </p14:nvContentPartPr>
              <p14:xfrm>
                <a:off x="6391690" y="6422489"/>
                <a:ext cx="45360" cy="302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506BE5A0-FCB5-8571-DC5D-DEF10C6BB92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382690" y="6413489"/>
                  <a:ext cx="63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68571B32-D262-7776-AEEF-CD57C44E93E8}"/>
                    </a:ext>
                  </a:extLst>
                </p14:cNvPr>
                <p14:cNvContentPartPr/>
                <p14:nvPr/>
              </p14:nvContentPartPr>
              <p14:xfrm>
                <a:off x="6380530" y="6545249"/>
                <a:ext cx="37800" cy="367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68571B32-D262-7776-AEEF-CD57C44E93E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371530" y="6536609"/>
                  <a:ext cx="554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9E7CD034-A253-77E1-3FBD-F8F138556FA7}"/>
                    </a:ext>
                  </a:extLst>
                </p14:cNvPr>
                <p14:cNvContentPartPr/>
                <p14:nvPr/>
              </p14:nvContentPartPr>
              <p14:xfrm>
                <a:off x="6598690" y="6371729"/>
                <a:ext cx="97200" cy="2469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9E7CD034-A253-77E1-3FBD-F8F138556FA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590050" y="6362729"/>
                  <a:ext cx="1148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855D96F7-DF4E-286D-A3EE-810A1382D654}"/>
                    </a:ext>
                  </a:extLst>
                </p14:cNvPr>
                <p14:cNvContentPartPr/>
                <p14:nvPr/>
              </p14:nvContentPartPr>
              <p14:xfrm>
                <a:off x="6768250" y="6490169"/>
                <a:ext cx="91800" cy="417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855D96F7-DF4E-286D-A3EE-810A1382D65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759250" y="6481169"/>
                  <a:ext cx="1094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9C54FD0B-6618-73F7-75A7-4FD43A3B5851}"/>
                    </a:ext>
                  </a:extLst>
                </p14:cNvPr>
                <p14:cNvContentPartPr/>
                <p14:nvPr/>
              </p14:nvContentPartPr>
              <p14:xfrm>
                <a:off x="7078570" y="6492689"/>
                <a:ext cx="211320" cy="1486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9C54FD0B-6618-73F7-75A7-4FD43A3B585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069930" y="6483689"/>
                  <a:ext cx="2289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0336E14D-F964-B7D6-61B9-E8CAAD083B16}"/>
                    </a:ext>
                  </a:extLst>
                </p14:cNvPr>
                <p14:cNvContentPartPr/>
                <p14:nvPr/>
              </p14:nvContentPartPr>
              <p14:xfrm>
                <a:off x="7440370" y="6405209"/>
                <a:ext cx="146160" cy="2458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0336E14D-F964-B7D6-61B9-E8CAAD083B1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431370" y="6396569"/>
                  <a:ext cx="1638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7ED7578F-89CB-340C-4C69-AE13FFE6E65D}"/>
                    </a:ext>
                  </a:extLst>
                </p14:cNvPr>
                <p14:cNvContentPartPr/>
                <p14:nvPr/>
              </p14:nvContentPartPr>
              <p14:xfrm>
                <a:off x="7644130" y="6502049"/>
                <a:ext cx="198000" cy="226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7ED7578F-89CB-340C-4C69-AE13FFE6E65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635130" y="6493049"/>
                  <a:ext cx="21564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C359F845-576C-D993-1BF7-1FAB5F981321}"/>
              </a:ext>
            </a:extLst>
          </p:cNvPr>
          <p:cNvGrpSpPr/>
          <p:nvPr/>
        </p:nvGrpSpPr>
        <p:grpSpPr>
          <a:xfrm>
            <a:off x="8025370" y="6076889"/>
            <a:ext cx="4045680" cy="810720"/>
            <a:chOff x="8025370" y="6076889"/>
            <a:chExt cx="4045680" cy="81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93FC6DAB-41C0-2827-8DE5-D8DC412BDBA7}"/>
                    </a:ext>
                  </a:extLst>
                </p14:cNvPr>
                <p14:cNvContentPartPr/>
                <p14:nvPr/>
              </p14:nvContentPartPr>
              <p14:xfrm>
                <a:off x="8025370" y="6535529"/>
                <a:ext cx="863640" cy="2178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93FC6DAB-41C0-2827-8DE5-D8DC412BDBA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016730" y="6526529"/>
                  <a:ext cx="8812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4F7F005E-1C17-8A73-DA51-E6ED299AC274}"/>
                    </a:ext>
                  </a:extLst>
                </p14:cNvPr>
                <p14:cNvContentPartPr/>
                <p14:nvPr/>
              </p14:nvContentPartPr>
              <p14:xfrm>
                <a:off x="9080530" y="6520769"/>
                <a:ext cx="593280" cy="3045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4F7F005E-1C17-8A73-DA51-E6ED299AC27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071890" y="6511769"/>
                  <a:ext cx="6109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FD8CA320-BE58-2901-D149-03CBEBDB2E83}"/>
                    </a:ext>
                  </a:extLst>
                </p14:cNvPr>
                <p14:cNvContentPartPr/>
                <p14:nvPr/>
              </p14:nvContentPartPr>
              <p14:xfrm>
                <a:off x="9475090" y="6426809"/>
                <a:ext cx="51840" cy="363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FD8CA320-BE58-2901-D149-03CBEBDB2E8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466090" y="6417809"/>
                  <a:ext cx="694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3E469B1C-0BBE-8FD5-5AF0-61DF75AA9C78}"/>
                    </a:ext>
                  </a:extLst>
                </p14:cNvPr>
                <p14:cNvContentPartPr/>
                <p14:nvPr/>
              </p14:nvContentPartPr>
              <p14:xfrm>
                <a:off x="9777130" y="6365609"/>
                <a:ext cx="630000" cy="3711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3E469B1C-0BBE-8FD5-5AF0-61DF75AA9C7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768490" y="6356969"/>
                  <a:ext cx="64764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E21C03BC-0579-D017-AD49-798DC16D2E4C}"/>
                    </a:ext>
                  </a:extLst>
                </p14:cNvPr>
                <p14:cNvContentPartPr/>
                <p14:nvPr/>
              </p14:nvContentPartPr>
              <p14:xfrm>
                <a:off x="10718530" y="6193529"/>
                <a:ext cx="88920" cy="2134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E21C03BC-0579-D017-AD49-798DC16D2E4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709530" y="6184529"/>
                  <a:ext cx="1065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6B2FF67B-C69E-C700-E8A5-8BDD08FBAD57}"/>
                    </a:ext>
                  </a:extLst>
                </p14:cNvPr>
                <p14:cNvContentPartPr/>
                <p14:nvPr/>
              </p14:nvContentPartPr>
              <p14:xfrm>
                <a:off x="10759570" y="6308729"/>
                <a:ext cx="105840" cy="392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6B2FF67B-C69E-C700-E8A5-8BDD08FBAD5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750570" y="6300089"/>
                  <a:ext cx="123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55DDFCB4-9160-4B2E-3E6E-7AC564D44313}"/>
                    </a:ext>
                  </a:extLst>
                </p14:cNvPr>
                <p14:cNvContentPartPr/>
                <p14:nvPr/>
              </p14:nvContentPartPr>
              <p14:xfrm>
                <a:off x="10763890" y="6196409"/>
                <a:ext cx="122400" cy="248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55DDFCB4-9160-4B2E-3E6E-7AC564D4431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754890" y="6187409"/>
                  <a:ext cx="1400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A9A4BDDE-88D1-1E33-4438-256A2C5BDE18}"/>
                    </a:ext>
                  </a:extLst>
                </p14:cNvPr>
                <p14:cNvContentPartPr/>
                <p14:nvPr/>
              </p14:nvContentPartPr>
              <p14:xfrm>
                <a:off x="10882330" y="6382169"/>
                <a:ext cx="142920" cy="561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A9A4BDDE-88D1-1E33-4438-256A2C5BDE1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873690" y="6373169"/>
                  <a:ext cx="1605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2046DEDC-96B5-7EE7-5BF0-F700CB924FF8}"/>
                    </a:ext>
                  </a:extLst>
                </p14:cNvPr>
                <p14:cNvContentPartPr/>
                <p14:nvPr/>
              </p14:nvContentPartPr>
              <p14:xfrm>
                <a:off x="11097250" y="6249689"/>
                <a:ext cx="146880" cy="331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2046DEDC-96B5-7EE7-5BF0-F700CB924FF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088250" y="6240689"/>
                  <a:ext cx="164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AA4AA339-0361-059C-C86F-2F2412C0678D}"/>
                    </a:ext>
                  </a:extLst>
                </p14:cNvPr>
                <p14:cNvContentPartPr/>
                <p14:nvPr/>
              </p14:nvContentPartPr>
              <p14:xfrm>
                <a:off x="11318290" y="6194969"/>
                <a:ext cx="204120" cy="1670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AA4AA339-0361-059C-C86F-2F2412C0678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309290" y="6185969"/>
                  <a:ext cx="2217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8D169611-5DFC-AD87-B00F-7623F0794CBF}"/>
                    </a:ext>
                  </a:extLst>
                </p14:cNvPr>
                <p14:cNvContentPartPr/>
                <p14:nvPr/>
              </p14:nvContentPartPr>
              <p14:xfrm>
                <a:off x="11559490" y="6335369"/>
                <a:ext cx="61200" cy="702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8D169611-5DFC-AD87-B00F-7623F0794CB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550850" y="6326369"/>
                  <a:ext cx="788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5795D042-09A5-5742-E4EE-83A8C14910A0}"/>
                    </a:ext>
                  </a:extLst>
                </p14:cNvPr>
                <p14:cNvContentPartPr/>
                <p14:nvPr/>
              </p14:nvContentPartPr>
              <p14:xfrm>
                <a:off x="11707450" y="6209729"/>
                <a:ext cx="132120" cy="1688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5795D042-09A5-5742-E4EE-83A8C14910A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698450" y="6200729"/>
                  <a:ext cx="1497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050082FC-BA87-D30C-29EB-25A46FFF9968}"/>
                    </a:ext>
                  </a:extLst>
                </p14:cNvPr>
                <p14:cNvContentPartPr/>
                <p14:nvPr/>
              </p14:nvContentPartPr>
              <p14:xfrm>
                <a:off x="11826610" y="6076889"/>
                <a:ext cx="138240" cy="1116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050082FC-BA87-D30C-29EB-25A46FFF996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817970" y="6068249"/>
                  <a:ext cx="1558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6151117E-923B-C086-24B6-E2B0E65B0FCE}"/>
                    </a:ext>
                  </a:extLst>
                </p14:cNvPr>
                <p14:cNvContentPartPr/>
                <p14:nvPr/>
              </p14:nvContentPartPr>
              <p14:xfrm>
                <a:off x="10651570" y="6597809"/>
                <a:ext cx="149400" cy="2217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6151117E-923B-C086-24B6-E2B0E65B0FC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642570" y="6588809"/>
                  <a:ext cx="1670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988F1D3A-A153-22C2-2C3B-5D5A270963AC}"/>
                    </a:ext>
                  </a:extLst>
                </p14:cNvPr>
                <p14:cNvContentPartPr/>
                <p14:nvPr/>
              </p14:nvContentPartPr>
              <p14:xfrm>
                <a:off x="10707010" y="6688529"/>
                <a:ext cx="145440" cy="363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988F1D3A-A153-22C2-2C3B-5D5A270963A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698010" y="6679889"/>
                  <a:ext cx="1630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9F34FE90-9753-C2A0-8BC8-D4B9CCE78D91}"/>
                    </a:ext>
                  </a:extLst>
                </p14:cNvPr>
                <p14:cNvContentPartPr/>
                <p14:nvPr/>
              </p14:nvContentPartPr>
              <p14:xfrm>
                <a:off x="10732210" y="6603569"/>
                <a:ext cx="128520" cy="291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9F34FE90-9753-C2A0-8BC8-D4B9CCE78D9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723210" y="6594929"/>
                  <a:ext cx="146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CD3D2F9E-B3FC-7B83-4473-6BCF4FF6F5CE}"/>
                    </a:ext>
                  </a:extLst>
                </p14:cNvPr>
                <p14:cNvContentPartPr/>
                <p14:nvPr/>
              </p14:nvContentPartPr>
              <p14:xfrm>
                <a:off x="10868650" y="6697169"/>
                <a:ext cx="156960" cy="1166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CD3D2F9E-B3FC-7B83-4473-6BCF4FF6F5C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859650" y="6688529"/>
                  <a:ext cx="1746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9D168008-5911-52D0-106E-8017BB542B28}"/>
                    </a:ext>
                  </a:extLst>
                </p14:cNvPr>
                <p14:cNvContentPartPr/>
                <p14:nvPr/>
              </p14:nvContentPartPr>
              <p14:xfrm>
                <a:off x="11089690" y="6675569"/>
                <a:ext cx="103680" cy="86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9D168008-5911-52D0-106E-8017BB542B2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081050" y="6666569"/>
                  <a:ext cx="121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2520332A-BEA8-3D45-25B9-57BD305AE044}"/>
                    </a:ext>
                  </a:extLst>
                </p14:cNvPr>
                <p14:cNvContentPartPr/>
                <p14:nvPr/>
              </p14:nvContentPartPr>
              <p14:xfrm>
                <a:off x="11289130" y="6593129"/>
                <a:ext cx="121680" cy="1706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2520332A-BEA8-3D45-25B9-57BD305AE04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280130" y="6584129"/>
                  <a:ext cx="1393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ACF4F695-A4FC-07B8-E0C4-A0BA312E1697}"/>
                    </a:ext>
                  </a:extLst>
                </p14:cNvPr>
                <p14:cNvContentPartPr/>
                <p14:nvPr/>
              </p14:nvContentPartPr>
              <p14:xfrm>
                <a:off x="11493610" y="6608249"/>
                <a:ext cx="145440" cy="867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ACF4F695-A4FC-07B8-E0C4-A0BA312E169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484970" y="6599609"/>
                  <a:ext cx="1630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F252D82E-C07D-2DF4-BCCE-18525FE17CA2}"/>
                    </a:ext>
                  </a:extLst>
                </p14:cNvPr>
                <p14:cNvContentPartPr/>
                <p14:nvPr/>
              </p14:nvContentPartPr>
              <p14:xfrm>
                <a:off x="11702410" y="6695729"/>
                <a:ext cx="75960" cy="979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F252D82E-C07D-2DF4-BCCE-18525FE17CA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693770" y="6687089"/>
                  <a:ext cx="936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4E8E8AD0-4D8F-E461-9CB4-E05D0DF7769A}"/>
                    </a:ext>
                  </a:extLst>
                </p14:cNvPr>
                <p14:cNvContentPartPr/>
                <p14:nvPr/>
              </p14:nvContentPartPr>
              <p14:xfrm>
                <a:off x="11839570" y="6629489"/>
                <a:ext cx="157680" cy="1141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4E8E8AD0-4D8F-E461-9CB4-E05D0DF7769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830930" y="6620489"/>
                  <a:ext cx="1753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1D50F635-CEA8-BB42-C5AC-FCF9964C284E}"/>
                    </a:ext>
                  </a:extLst>
                </p14:cNvPr>
                <p14:cNvContentPartPr/>
                <p14:nvPr/>
              </p14:nvContentPartPr>
              <p14:xfrm>
                <a:off x="11965570" y="6473969"/>
                <a:ext cx="105480" cy="1342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1D50F635-CEA8-BB42-C5AC-FCF9964C284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956570" y="6464969"/>
                  <a:ext cx="1231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7B646310-E3E7-808A-6076-1BE07A231ABE}"/>
                    </a:ext>
                  </a:extLst>
                </p14:cNvPr>
                <p14:cNvContentPartPr/>
                <p14:nvPr/>
              </p14:nvContentPartPr>
              <p14:xfrm>
                <a:off x="10356730" y="6153209"/>
                <a:ext cx="310320" cy="7344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7B646310-E3E7-808A-6076-1BE07A231AB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347730" y="6144209"/>
                  <a:ext cx="327960" cy="75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EBD75CB8-7275-31ED-DE4D-59B6FB02BFB8}"/>
              </a:ext>
            </a:extLst>
          </p:cNvPr>
          <p:cNvGrpSpPr/>
          <p:nvPr/>
        </p:nvGrpSpPr>
        <p:grpSpPr>
          <a:xfrm>
            <a:off x="629530" y="73207"/>
            <a:ext cx="3361680" cy="1701000"/>
            <a:chOff x="629530" y="73207"/>
            <a:chExt cx="3361680" cy="170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D436245-4A01-A1BA-381C-5EEBAB4CFAE8}"/>
                    </a:ext>
                  </a:extLst>
                </p14:cNvPr>
                <p14:cNvContentPartPr/>
                <p14:nvPr/>
              </p14:nvContentPartPr>
              <p14:xfrm>
                <a:off x="3261130" y="545129"/>
                <a:ext cx="186840" cy="36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D436245-4A01-A1BA-381C-5EEBAB4CFAE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252130" y="536489"/>
                  <a:ext cx="2044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1CB8965-2FAB-466C-2F6A-1B0808D9676C}"/>
                    </a:ext>
                  </a:extLst>
                </p14:cNvPr>
                <p14:cNvContentPartPr/>
                <p14:nvPr/>
              </p14:nvContentPartPr>
              <p14:xfrm>
                <a:off x="3174370" y="454409"/>
                <a:ext cx="374400" cy="221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1CB8965-2FAB-466C-2F6A-1B0808D9676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165730" y="445409"/>
                  <a:ext cx="3920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18D078E-233C-14BE-7DB1-17AAD9EFD3FF}"/>
                    </a:ext>
                  </a:extLst>
                </p14:cNvPr>
                <p14:cNvContentPartPr/>
                <p14:nvPr/>
              </p14:nvContentPartPr>
              <p14:xfrm>
                <a:off x="3350050" y="198449"/>
                <a:ext cx="102240" cy="246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18D078E-233C-14BE-7DB1-17AAD9EFD3F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341410" y="189809"/>
                  <a:ext cx="1198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69BF73F-56F1-29A6-B86B-155BBB557B9F}"/>
                    </a:ext>
                  </a:extLst>
                </p14:cNvPr>
                <p14:cNvContentPartPr/>
                <p14:nvPr/>
              </p14:nvContentPartPr>
              <p14:xfrm>
                <a:off x="3175810" y="1114289"/>
                <a:ext cx="5040" cy="188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69BF73F-56F1-29A6-B86B-155BBB557B9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166810" y="1105289"/>
                  <a:ext cx="226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966CA2E-F14E-919F-9831-C8A4F39CE894}"/>
                    </a:ext>
                  </a:extLst>
                </p14:cNvPr>
                <p14:cNvContentPartPr/>
                <p14:nvPr/>
              </p14:nvContentPartPr>
              <p14:xfrm>
                <a:off x="3129730" y="1218689"/>
                <a:ext cx="191160" cy="33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966CA2E-F14E-919F-9831-C8A4F39CE89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120730" y="1209689"/>
                  <a:ext cx="2088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43DF527-5213-3461-1811-EAD64888BE56}"/>
                    </a:ext>
                  </a:extLst>
                </p14:cNvPr>
                <p14:cNvContentPartPr/>
                <p14:nvPr/>
              </p14:nvContentPartPr>
              <p14:xfrm>
                <a:off x="2979610" y="1081529"/>
                <a:ext cx="455400" cy="289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43DF527-5213-3461-1811-EAD64888BE5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970610" y="1072529"/>
                  <a:ext cx="4730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62159BA-9DD0-88DF-C598-212ED67A9240}"/>
                    </a:ext>
                  </a:extLst>
                </p14:cNvPr>
                <p14:cNvContentPartPr/>
                <p14:nvPr/>
              </p14:nvContentPartPr>
              <p14:xfrm>
                <a:off x="3060250" y="1394369"/>
                <a:ext cx="116640" cy="255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62159BA-9DD0-88DF-C598-212ED67A924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051250" y="1385729"/>
                  <a:ext cx="1342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426E953-33CD-7095-FD38-1C5257D7946F}"/>
                    </a:ext>
                  </a:extLst>
                </p14:cNvPr>
                <p14:cNvContentPartPr/>
                <p14:nvPr/>
              </p14:nvContentPartPr>
              <p14:xfrm>
                <a:off x="629530" y="1246409"/>
                <a:ext cx="119880" cy="257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426E953-33CD-7095-FD38-1C5257D7946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20890" y="1237409"/>
                  <a:ext cx="1375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743011F-494E-5376-739A-3CE737115AD3}"/>
                    </a:ext>
                  </a:extLst>
                </p14:cNvPr>
                <p14:cNvContentPartPr/>
                <p14:nvPr/>
              </p14:nvContentPartPr>
              <p14:xfrm>
                <a:off x="653290" y="1360169"/>
                <a:ext cx="141480" cy="25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743011F-494E-5376-739A-3CE737115AD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44650" y="1351529"/>
                  <a:ext cx="1591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CE7A5E9-1774-DFC5-1AA4-29FCD8A46189}"/>
                    </a:ext>
                  </a:extLst>
                </p14:cNvPr>
                <p14:cNvContentPartPr/>
                <p14:nvPr/>
              </p14:nvContentPartPr>
              <p14:xfrm>
                <a:off x="650410" y="1274489"/>
                <a:ext cx="152640" cy="13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CE7A5E9-1774-DFC5-1AA4-29FCD8A4618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41410" y="1265849"/>
                  <a:ext cx="1702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08EB5E3-DD3C-D7F8-4551-17C74B584CB5}"/>
                    </a:ext>
                  </a:extLst>
                </p14:cNvPr>
                <p14:cNvContentPartPr/>
                <p14:nvPr/>
              </p14:nvContentPartPr>
              <p14:xfrm>
                <a:off x="813850" y="1516409"/>
                <a:ext cx="79920" cy="79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08EB5E3-DD3C-D7F8-4551-17C74B584CB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05210" y="1507409"/>
                  <a:ext cx="975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3993BC3-F31D-1D82-DF6D-C990997FBAF9}"/>
                    </a:ext>
                  </a:extLst>
                </p14:cNvPr>
                <p14:cNvContentPartPr/>
                <p14:nvPr/>
              </p14:nvContentPartPr>
              <p14:xfrm>
                <a:off x="999970" y="1320569"/>
                <a:ext cx="162360" cy="202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3993BC3-F31D-1D82-DF6D-C990997FBAF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91330" y="1311929"/>
                  <a:ext cx="1800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25E9BBC-94AA-47CD-544D-6E7A5F89F126}"/>
                    </a:ext>
                  </a:extLst>
                </p14:cNvPr>
                <p14:cNvContentPartPr/>
                <p14:nvPr/>
              </p14:nvContentPartPr>
              <p14:xfrm>
                <a:off x="1242610" y="1269089"/>
                <a:ext cx="33120" cy="228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25E9BBC-94AA-47CD-544D-6E7A5F89F12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233970" y="1260089"/>
                  <a:ext cx="507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8F230C7-183C-7776-1910-AE382FCAA3BE}"/>
                    </a:ext>
                  </a:extLst>
                </p14:cNvPr>
                <p14:cNvContentPartPr/>
                <p14:nvPr/>
              </p14:nvContentPartPr>
              <p14:xfrm>
                <a:off x="1379050" y="1418849"/>
                <a:ext cx="6840" cy="57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8F230C7-183C-7776-1910-AE382FCAA3B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370410" y="1410209"/>
                  <a:ext cx="244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63AFEF2-ECB8-75C4-5D12-BF80BB39B3F9}"/>
                    </a:ext>
                  </a:extLst>
                </p14:cNvPr>
                <p14:cNvContentPartPr/>
                <p14:nvPr/>
              </p14:nvContentPartPr>
              <p14:xfrm>
                <a:off x="1446370" y="1295369"/>
                <a:ext cx="150480" cy="112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63AFEF2-ECB8-75C4-5D12-BF80BB39B3F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437730" y="1286729"/>
                  <a:ext cx="1681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DC185AD-AFBE-6065-77D8-D5DC92185871}"/>
                    </a:ext>
                  </a:extLst>
                </p14:cNvPr>
                <p14:cNvContentPartPr/>
                <p14:nvPr/>
              </p14:nvContentPartPr>
              <p14:xfrm>
                <a:off x="1663450" y="1284929"/>
                <a:ext cx="133560" cy="212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DC185AD-AFBE-6065-77D8-D5DC9218587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654810" y="1276289"/>
                  <a:ext cx="1512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641B79B-87E5-FB7F-8919-F1E55D44EEAF}"/>
                    </a:ext>
                  </a:extLst>
                </p14:cNvPr>
                <p14:cNvContentPartPr/>
                <p14:nvPr/>
              </p14:nvContentPartPr>
              <p14:xfrm>
                <a:off x="1871890" y="1292489"/>
                <a:ext cx="120600" cy="222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641B79B-87E5-FB7F-8919-F1E55D44EEA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862890" y="1283849"/>
                  <a:ext cx="1382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26EF40C-9928-D2AB-C506-B2BE9579A28C}"/>
                    </a:ext>
                  </a:extLst>
                </p14:cNvPr>
                <p14:cNvContentPartPr/>
                <p14:nvPr/>
              </p14:nvContentPartPr>
              <p14:xfrm>
                <a:off x="2060530" y="1408409"/>
                <a:ext cx="71280" cy="127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26EF40C-9928-D2AB-C506-B2BE9579A28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051890" y="1399409"/>
                  <a:ext cx="88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F8A4A5E-8239-F3EF-7F26-C124F8640CFE}"/>
                    </a:ext>
                  </a:extLst>
                </p14:cNvPr>
                <p14:cNvContentPartPr/>
                <p14:nvPr/>
              </p14:nvContentPartPr>
              <p14:xfrm>
                <a:off x="2157370" y="1259369"/>
                <a:ext cx="175680" cy="2491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F8A4A5E-8239-F3EF-7F26-C124F8640CF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148370" y="1250369"/>
                  <a:ext cx="1933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9C9806CF-C10F-F653-20FA-F58A2BB7CDD2}"/>
                    </a:ext>
                  </a:extLst>
                </p14:cNvPr>
                <p14:cNvContentPartPr/>
                <p14:nvPr/>
              </p14:nvContentPartPr>
              <p14:xfrm>
                <a:off x="2406490" y="73207"/>
                <a:ext cx="1584720" cy="17010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9C9806CF-C10F-F653-20FA-F58A2BB7CDD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397850" y="64207"/>
                  <a:ext cx="1602360" cy="171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5BC2C990-77A9-F9BA-7C41-6F073EC727F1}"/>
                  </a:ext>
                </a:extLst>
              </p14:cNvPr>
              <p14:cNvContentPartPr/>
              <p14:nvPr/>
            </p14:nvContentPartPr>
            <p14:xfrm>
              <a:off x="3874930" y="168607"/>
              <a:ext cx="58680" cy="300600"/>
            </p14:xfrm>
          </p:contentPart>
        </mc:Choice>
        <mc:Fallback xmlns=""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5BC2C990-77A9-F9BA-7C41-6F073EC727F1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3821290" y="60967"/>
                <a:ext cx="16632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883C4DED-D9F7-A007-672A-E6EF2D5FA9CF}"/>
                  </a:ext>
                </a:extLst>
              </p14:cNvPr>
              <p14:cNvContentPartPr/>
              <p14:nvPr/>
            </p14:nvContentPartPr>
            <p14:xfrm>
              <a:off x="2490370" y="175447"/>
              <a:ext cx="1415160" cy="150408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883C4DED-D9F7-A007-672A-E6EF2D5FA9CF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2418730" y="31807"/>
                <a:ext cx="1558800" cy="179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DFF8E96C-07FC-30E2-5B81-6B311119CBD2}"/>
                  </a:ext>
                </a:extLst>
              </p14:cNvPr>
              <p14:cNvContentPartPr/>
              <p14:nvPr/>
            </p14:nvContentPartPr>
            <p14:xfrm>
              <a:off x="3156010" y="742447"/>
              <a:ext cx="424080" cy="8280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DFF8E96C-07FC-30E2-5B81-6B311119CBD2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3084370" y="598807"/>
                <a:ext cx="56772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49389311-C594-942B-3073-09D6A7DE9ED1}"/>
                  </a:ext>
                </a:extLst>
              </p14:cNvPr>
              <p14:cNvContentPartPr/>
              <p14:nvPr/>
            </p14:nvContentPartPr>
            <p14:xfrm>
              <a:off x="3082930" y="613927"/>
              <a:ext cx="476280" cy="22140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49389311-C594-942B-3073-09D6A7DE9ED1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3011290" y="470287"/>
                <a:ext cx="61992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B2CE1C79-EFE2-4E4E-7DC0-9104C3FA78B5}"/>
                  </a:ext>
                </a:extLst>
              </p14:cNvPr>
              <p14:cNvContentPartPr/>
              <p14:nvPr/>
            </p14:nvContentPartPr>
            <p14:xfrm>
              <a:off x="2995810" y="374167"/>
              <a:ext cx="518040" cy="667800"/>
            </p14:xfrm>
          </p:contentPart>
        </mc:Choice>
        <mc:Fallback xmlns=""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B2CE1C79-EFE2-4E4E-7DC0-9104C3FA78B5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2923810" y="230167"/>
                <a:ext cx="661680" cy="9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412241E3-264A-7F90-BCC5-714C761B9B64}"/>
                  </a:ext>
                </a:extLst>
              </p14:cNvPr>
              <p14:cNvContentPartPr/>
              <p14:nvPr/>
            </p14:nvContentPartPr>
            <p14:xfrm>
              <a:off x="2883850" y="980407"/>
              <a:ext cx="542880" cy="133200"/>
            </p14:xfrm>
          </p:contentPart>
        </mc:Choice>
        <mc:Fallback xmlns=""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412241E3-264A-7F90-BCC5-714C761B9B64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2812210" y="836407"/>
                <a:ext cx="68652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B2F8B6D6-C47D-AF05-B36A-A37F7D80223C}"/>
                  </a:ext>
                </a:extLst>
              </p14:cNvPr>
              <p14:cNvContentPartPr/>
              <p14:nvPr/>
            </p14:nvContentPartPr>
            <p14:xfrm>
              <a:off x="3667570" y="905167"/>
              <a:ext cx="119880" cy="432720"/>
            </p14:xfrm>
          </p:contentPart>
        </mc:Choice>
        <mc:Fallback xmlns=""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B2F8B6D6-C47D-AF05-B36A-A37F7D80223C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3595570" y="761167"/>
                <a:ext cx="263520" cy="72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ADAE1CC0-0FF3-C7C4-CA5C-80E37436ABA9}"/>
                  </a:ext>
                </a:extLst>
              </p14:cNvPr>
              <p14:cNvContentPartPr/>
              <p14:nvPr/>
            </p14:nvContentPartPr>
            <p14:xfrm>
              <a:off x="3306490" y="1492327"/>
              <a:ext cx="48960" cy="17280"/>
            </p14:xfrm>
          </p:contentPart>
        </mc:Choice>
        <mc:Fallback xmlns=""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ADAE1CC0-0FF3-C7C4-CA5C-80E37436ABA9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3234490" y="1348327"/>
                <a:ext cx="1926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AB8CF012-8E76-011A-451C-06076CDAA2D7}"/>
                  </a:ext>
                </a:extLst>
              </p14:cNvPr>
              <p14:cNvContentPartPr/>
              <p14:nvPr/>
            </p14:nvContentPartPr>
            <p14:xfrm>
              <a:off x="2910850" y="1191007"/>
              <a:ext cx="112680" cy="292680"/>
            </p14:xfrm>
          </p:contentPart>
        </mc:Choice>
        <mc:Fallback xmlns=""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AB8CF012-8E76-011A-451C-06076CDAA2D7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2839210" y="1047367"/>
                <a:ext cx="256320" cy="58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0E36A263-2B9C-2F0B-1962-4BB505813582}"/>
                  </a:ext>
                </a:extLst>
              </p14:cNvPr>
              <p14:cNvContentPartPr/>
              <p14:nvPr/>
            </p14:nvContentPartPr>
            <p14:xfrm>
              <a:off x="2964850" y="1465687"/>
              <a:ext cx="408600" cy="30240"/>
            </p14:xfrm>
          </p:contentPart>
        </mc:Choice>
        <mc:Fallback xmlns=""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0E36A263-2B9C-2F0B-1962-4BB505813582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2892850" y="1322047"/>
                <a:ext cx="55224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B371CC6A-9063-366E-4C9C-780488DC2C8C}"/>
                  </a:ext>
                </a:extLst>
              </p14:cNvPr>
              <p14:cNvContentPartPr/>
              <p14:nvPr/>
            </p14:nvContentPartPr>
            <p14:xfrm>
              <a:off x="3052690" y="383527"/>
              <a:ext cx="569520" cy="138960"/>
            </p14:xfrm>
          </p:contentPart>
        </mc:Choice>
        <mc:Fallback xmlns=""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B371CC6A-9063-366E-4C9C-780488DC2C8C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2980690" y="239887"/>
                <a:ext cx="71316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203553A0-4AF5-5F83-A204-5A328278E405}"/>
                  </a:ext>
                </a:extLst>
              </p14:cNvPr>
              <p14:cNvContentPartPr/>
              <p14:nvPr/>
            </p14:nvContentPartPr>
            <p14:xfrm>
              <a:off x="2471290" y="2288287"/>
              <a:ext cx="1313640" cy="1176120"/>
            </p14:xfrm>
          </p:contentPart>
        </mc:Choice>
        <mc:Fallback xmlns=""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203553A0-4AF5-5F83-A204-5A328278E405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2462290" y="2279287"/>
                <a:ext cx="1331280" cy="11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A1016DA9-6DC0-E75B-3DED-BF688357F9E7}"/>
                  </a:ext>
                </a:extLst>
              </p14:cNvPr>
              <p14:cNvContentPartPr/>
              <p14:nvPr/>
            </p14:nvContentPartPr>
            <p14:xfrm>
              <a:off x="2567410" y="2353807"/>
              <a:ext cx="1071720" cy="944280"/>
            </p14:xfrm>
          </p:contentPart>
        </mc:Choice>
        <mc:Fallback xmlns=""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A1016DA9-6DC0-E75B-3DED-BF688357F9E7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2495410" y="2209807"/>
                <a:ext cx="1215360" cy="12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334" name="Ink 333">
                <a:extLst>
                  <a:ext uri="{FF2B5EF4-FFF2-40B4-BE49-F238E27FC236}">
                    <a16:creationId xmlns:a16="http://schemas.microsoft.com/office/drawing/2014/main" id="{07DE7B7B-ABD0-2B8D-6F0E-617393F8BF74}"/>
                  </a:ext>
                </a:extLst>
              </p14:cNvPr>
              <p14:cNvContentPartPr/>
              <p14:nvPr/>
            </p14:nvContentPartPr>
            <p14:xfrm>
              <a:off x="2585410" y="2443447"/>
              <a:ext cx="545400" cy="783000"/>
            </p14:xfrm>
          </p:contentPart>
        </mc:Choice>
        <mc:Fallback xmlns="">
          <p:pic>
            <p:nvPicPr>
              <p:cNvPr id="334" name="Ink 333">
                <a:extLst>
                  <a:ext uri="{FF2B5EF4-FFF2-40B4-BE49-F238E27FC236}">
                    <a16:creationId xmlns:a16="http://schemas.microsoft.com/office/drawing/2014/main" id="{07DE7B7B-ABD0-2B8D-6F0E-617393F8BF74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2513410" y="2299447"/>
                <a:ext cx="689040" cy="10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19C734C4-4BFE-CC99-7458-CE700134446D}"/>
                  </a:ext>
                </a:extLst>
              </p14:cNvPr>
              <p14:cNvContentPartPr/>
              <p14:nvPr/>
            </p14:nvContentPartPr>
            <p14:xfrm>
              <a:off x="2933170" y="2550367"/>
              <a:ext cx="88560" cy="237960"/>
            </p14:xfrm>
          </p:contentPart>
        </mc:Choice>
        <mc:Fallback xmlns=""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19C734C4-4BFE-CC99-7458-CE700134446D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2861170" y="2406727"/>
                <a:ext cx="232200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0DECCF1F-0378-C421-E45A-F4A676AED61E}"/>
                  </a:ext>
                </a:extLst>
              </p14:cNvPr>
              <p14:cNvContentPartPr/>
              <p14:nvPr/>
            </p14:nvContentPartPr>
            <p14:xfrm>
              <a:off x="3280210" y="2403847"/>
              <a:ext cx="222120" cy="130320"/>
            </p14:xfrm>
          </p:contentPart>
        </mc:Choice>
        <mc:Fallback xmlns=""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0DECCF1F-0378-C421-E45A-F4A676AED61E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3208570" y="2260207"/>
                <a:ext cx="365760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4621EF63-1D00-E21B-98CF-A85EECF0A442}"/>
                  </a:ext>
                </a:extLst>
              </p14:cNvPr>
              <p14:cNvContentPartPr/>
              <p14:nvPr/>
            </p14:nvContentPartPr>
            <p14:xfrm>
              <a:off x="2621770" y="2942407"/>
              <a:ext cx="105480" cy="425160"/>
            </p14:xfrm>
          </p:contentPart>
        </mc:Choice>
        <mc:Fallback xmlns=""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4621EF63-1D00-E21B-98CF-A85EECF0A442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2550130" y="2798767"/>
                <a:ext cx="249120" cy="71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1877F26A-B35B-193C-8181-05ED84D2F42B}"/>
                  </a:ext>
                </a:extLst>
              </p14:cNvPr>
              <p14:cNvContentPartPr/>
              <p14:nvPr/>
            </p14:nvContentPartPr>
            <p14:xfrm>
              <a:off x="2688370" y="3010087"/>
              <a:ext cx="334080" cy="310680"/>
            </p14:xfrm>
          </p:contentPart>
        </mc:Choice>
        <mc:Fallback xmlns=""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1877F26A-B35B-193C-8181-05ED84D2F42B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2616730" y="2866087"/>
                <a:ext cx="477720" cy="59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C112B10A-2E77-C2E8-085F-DAC72C221040}"/>
                  </a:ext>
                </a:extLst>
              </p14:cNvPr>
              <p14:cNvContentPartPr/>
              <p14:nvPr/>
            </p14:nvContentPartPr>
            <p14:xfrm>
              <a:off x="2846050" y="3081727"/>
              <a:ext cx="520920" cy="344880"/>
            </p14:xfrm>
          </p:contentPart>
        </mc:Choice>
        <mc:Fallback xmlns=""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C112B10A-2E77-C2E8-085F-DAC72C221040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2774050" y="2937727"/>
                <a:ext cx="664560" cy="63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B76BE059-D73F-0F2F-5D80-801BB4F4C827}"/>
                  </a:ext>
                </a:extLst>
              </p14:cNvPr>
              <p14:cNvContentPartPr/>
              <p14:nvPr/>
            </p14:nvContentPartPr>
            <p14:xfrm>
              <a:off x="3287410" y="3132847"/>
              <a:ext cx="114840" cy="199080"/>
            </p14:xfrm>
          </p:contentPart>
        </mc:Choice>
        <mc:Fallback xmlns=""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B76BE059-D73F-0F2F-5D80-801BB4F4C827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3215410" y="2989207"/>
                <a:ext cx="258480" cy="4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9CCD7C4F-D88B-21CF-BCA1-FF8F2133121D}"/>
                  </a:ext>
                </a:extLst>
              </p14:cNvPr>
              <p14:cNvContentPartPr/>
              <p14:nvPr/>
            </p14:nvContentPartPr>
            <p14:xfrm>
              <a:off x="2905450" y="3072727"/>
              <a:ext cx="108720" cy="264240"/>
            </p14:xfrm>
          </p:contentPart>
        </mc:Choice>
        <mc:Fallback xmlns=""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9CCD7C4F-D88B-21CF-BCA1-FF8F2133121D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2833450" y="2928727"/>
                <a:ext cx="252360" cy="5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342" name="Ink 341">
                <a:extLst>
                  <a:ext uri="{FF2B5EF4-FFF2-40B4-BE49-F238E27FC236}">
                    <a16:creationId xmlns:a16="http://schemas.microsoft.com/office/drawing/2014/main" id="{084AAEBD-18A2-7613-113B-5C0E940E4487}"/>
                  </a:ext>
                </a:extLst>
              </p14:cNvPr>
              <p14:cNvContentPartPr/>
              <p14:nvPr/>
            </p14:nvContentPartPr>
            <p14:xfrm>
              <a:off x="3118930" y="3362167"/>
              <a:ext cx="86040" cy="34920"/>
            </p14:xfrm>
          </p:contentPart>
        </mc:Choice>
        <mc:Fallback xmlns="">
          <p:pic>
            <p:nvPicPr>
              <p:cNvPr id="342" name="Ink 341">
                <a:extLst>
                  <a:ext uri="{FF2B5EF4-FFF2-40B4-BE49-F238E27FC236}">
                    <a16:creationId xmlns:a16="http://schemas.microsoft.com/office/drawing/2014/main" id="{084AAEBD-18A2-7613-113B-5C0E940E4487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3047290" y="3218167"/>
                <a:ext cx="22968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343" name="Ink 342">
                <a:extLst>
                  <a:ext uri="{FF2B5EF4-FFF2-40B4-BE49-F238E27FC236}">
                    <a16:creationId xmlns:a16="http://schemas.microsoft.com/office/drawing/2014/main" id="{1ECFEDEF-9CAE-6C95-6FB6-EDEF5D548BB7}"/>
                  </a:ext>
                </a:extLst>
              </p14:cNvPr>
              <p14:cNvContentPartPr/>
              <p14:nvPr/>
            </p14:nvContentPartPr>
            <p14:xfrm>
              <a:off x="3630490" y="3208447"/>
              <a:ext cx="48600" cy="198000"/>
            </p14:xfrm>
          </p:contentPart>
        </mc:Choice>
        <mc:Fallback xmlns="">
          <p:pic>
            <p:nvPicPr>
              <p:cNvPr id="343" name="Ink 342">
                <a:extLst>
                  <a:ext uri="{FF2B5EF4-FFF2-40B4-BE49-F238E27FC236}">
                    <a16:creationId xmlns:a16="http://schemas.microsoft.com/office/drawing/2014/main" id="{1ECFEDEF-9CAE-6C95-6FB6-EDEF5D548BB7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3558490" y="3064447"/>
                <a:ext cx="19224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344" name="Ink 343">
                <a:extLst>
                  <a:ext uri="{FF2B5EF4-FFF2-40B4-BE49-F238E27FC236}">
                    <a16:creationId xmlns:a16="http://schemas.microsoft.com/office/drawing/2014/main" id="{BF76FA28-E6A4-2222-5BF9-DB5BD0E4C04E}"/>
                  </a:ext>
                </a:extLst>
              </p14:cNvPr>
              <p14:cNvContentPartPr/>
              <p14:nvPr/>
            </p14:nvContentPartPr>
            <p14:xfrm>
              <a:off x="2657770" y="3412207"/>
              <a:ext cx="170280" cy="39240"/>
            </p14:xfrm>
          </p:contentPart>
        </mc:Choice>
        <mc:Fallback xmlns="">
          <p:pic>
            <p:nvPicPr>
              <p:cNvPr id="344" name="Ink 343">
                <a:extLst>
                  <a:ext uri="{FF2B5EF4-FFF2-40B4-BE49-F238E27FC236}">
                    <a16:creationId xmlns:a16="http://schemas.microsoft.com/office/drawing/2014/main" id="{BF76FA28-E6A4-2222-5BF9-DB5BD0E4C04E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2586130" y="3268567"/>
                <a:ext cx="31392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345" name="Ink 344">
                <a:extLst>
                  <a:ext uri="{FF2B5EF4-FFF2-40B4-BE49-F238E27FC236}">
                    <a16:creationId xmlns:a16="http://schemas.microsoft.com/office/drawing/2014/main" id="{9D66C935-B98E-69AE-8B3B-9E57C58711DD}"/>
                  </a:ext>
                </a:extLst>
              </p14:cNvPr>
              <p14:cNvContentPartPr/>
              <p14:nvPr/>
            </p14:nvContentPartPr>
            <p14:xfrm>
              <a:off x="2539330" y="2412487"/>
              <a:ext cx="63720" cy="902160"/>
            </p14:xfrm>
          </p:contentPart>
        </mc:Choice>
        <mc:Fallback xmlns="">
          <p:pic>
            <p:nvPicPr>
              <p:cNvPr id="345" name="Ink 344">
                <a:extLst>
                  <a:ext uri="{FF2B5EF4-FFF2-40B4-BE49-F238E27FC236}">
                    <a16:creationId xmlns:a16="http://schemas.microsoft.com/office/drawing/2014/main" id="{9D66C935-B98E-69AE-8B3B-9E57C58711DD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2467690" y="2268487"/>
                <a:ext cx="207360" cy="118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7" name="Group 346">
            <a:extLst>
              <a:ext uri="{FF2B5EF4-FFF2-40B4-BE49-F238E27FC236}">
                <a16:creationId xmlns:a16="http://schemas.microsoft.com/office/drawing/2014/main" id="{C8E7CBF1-8684-D8DA-BD0B-DD2083B11D90}"/>
              </a:ext>
            </a:extLst>
          </p:cNvPr>
          <p:cNvGrpSpPr/>
          <p:nvPr/>
        </p:nvGrpSpPr>
        <p:grpSpPr>
          <a:xfrm>
            <a:off x="1903570" y="2090609"/>
            <a:ext cx="9104040" cy="2612558"/>
            <a:chOff x="1903570" y="2090609"/>
            <a:chExt cx="9104040" cy="261255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66A77BE-5687-440E-F4F6-4494E845492E}"/>
                    </a:ext>
                  </a:extLst>
                </p14:cNvPr>
                <p14:cNvContentPartPr/>
                <p14:nvPr/>
              </p14:nvContentPartPr>
              <p14:xfrm>
                <a:off x="4267690" y="2350529"/>
                <a:ext cx="94680" cy="3128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66A77BE-5687-440E-F4F6-4494E845492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258690" y="2341529"/>
                  <a:ext cx="1123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58AAF17-B671-C34F-1E51-8BE94F33C468}"/>
                    </a:ext>
                  </a:extLst>
                </p14:cNvPr>
                <p14:cNvContentPartPr/>
                <p14:nvPr/>
              </p14:nvContentPartPr>
              <p14:xfrm>
                <a:off x="4204690" y="2367809"/>
                <a:ext cx="244800" cy="14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58AAF17-B671-C34F-1E51-8BE94F33C468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195690" y="2358809"/>
                  <a:ext cx="262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B23438A-707D-B267-3FA4-F76D6EC5655C}"/>
                    </a:ext>
                  </a:extLst>
                </p14:cNvPr>
                <p14:cNvContentPartPr/>
                <p14:nvPr/>
              </p14:nvContentPartPr>
              <p14:xfrm>
                <a:off x="4624450" y="2548889"/>
                <a:ext cx="262080" cy="120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B23438A-707D-B267-3FA4-F76D6EC5655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615450" y="2540249"/>
                  <a:ext cx="2797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7A12B2D-E561-845D-D17B-43BEED93EE60}"/>
                    </a:ext>
                  </a:extLst>
                </p14:cNvPr>
                <p14:cNvContentPartPr/>
                <p14:nvPr/>
              </p14:nvContentPartPr>
              <p14:xfrm>
                <a:off x="4677730" y="2494889"/>
                <a:ext cx="8280" cy="6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7A12B2D-E561-845D-D17B-43BEED93EE6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68730" y="2485889"/>
                  <a:ext cx="25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312D4E0-42C7-48E7-E64E-E32F2645748E}"/>
                    </a:ext>
                  </a:extLst>
                </p14:cNvPr>
                <p14:cNvContentPartPr/>
                <p14:nvPr/>
              </p14:nvContentPartPr>
              <p14:xfrm>
                <a:off x="5127730" y="2324609"/>
                <a:ext cx="480960" cy="3031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312D4E0-42C7-48E7-E64E-E32F2645748E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118730" y="2315969"/>
                  <a:ext cx="4986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E94951F-64FF-725E-BE2E-1C82C7221CCA}"/>
                    </a:ext>
                  </a:extLst>
                </p14:cNvPr>
                <p14:cNvContentPartPr/>
                <p14:nvPr/>
              </p14:nvContentPartPr>
              <p14:xfrm>
                <a:off x="5361730" y="2371049"/>
                <a:ext cx="18360" cy="30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E94951F-64FF-725E-BE2E-1C82C7221CCA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353090" y="2362409"/>
                  <a:ext cx="36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D873F1E-AFBE-798C-3DF3-FAE83695D816}"/>
                    </a:ext>
                  </a:extLst>
                </p14:cNvPr>
                <p14:cNvContentPartPr/>
                <p14:nvPr/>
              </p14:nvContentPartPr>
              <p14:xfrm>
                <a:off x="5582050" y="2456369"/>
                <a:ext cx="231840" cy="238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D873F1E-AFBE-798C-3DF3-FAE83695D816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573050" y="2447729"/>
                  <a:ext cx="2494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9D70FC6-C8E8-17F0-57C4-AE36D59ABE48}"/>
                    </a:ext>
                  </a:extLst>
                </p14:cNvPr>
                <p14:cNvContentPartPr/>
                <p14:nvPr/>
              </p14:nvContentPartPr>
              <p14:xfrm>
                <a:off x="5787250" y="2201849"/>
                <a:ext cx="1032840" cy="609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9D70FC6-C8E8-17F0-57C4-AE36D59ABE48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778250" y="2193209"/>
                  <a:ext cx="1050480" cy="62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BF72104-D5B1-0151-C62C-C0ABCE81EB31}"/>
                    </a:ext>
                  </a:extLst>
                </p14:cNvPr>
                <p14:cNvContentPartPr/>
                <p14:nvPr/>
              </p14:nvContentPartPr>
              <p14:xfrm>
                <a:off x="6159850" y="2331089"/>
                <a:ext cx="352080" cy="414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BF72104-D5B1-0151-C62C-C0ABCE81EB31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150850" y="2322089"/>
                  <a:ext cx="3697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EAF54EE-F8CD-36AE-51A2-B76674A91266}"/>
                    </a:ext>
                  </a:extLst>
                </p14:cNvPr>
                <p14:cNvContentPartPr/>
                <p14:nvPr/>
              </p14:nvContentPartPr>
              <p14:xfrm>
                <a:off x="5800930" y="2417129"/>
                <a:ext cx="12960" cy="27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EAF54EE-F8CD-36AE-51A2-B76674A91266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791930" y="2408129"/>
                  <a:ext cx="30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EB520B2-3634-5BC1-ABE7-722C058FA2E8}"/>
                    </a:ext>
                  </a:extLst>
                </p14:cNvPr>
                <p14:cNvContentPartPr/>
                <p14:nvPr/>
              </p14:nvContentPartPr>
              <p14:xfrm>
                <a:off x="7112770" y="2387609"/>
                <a:ext cx="380160" cy="150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EB520B2-3634-5BC1-ABE7-722C058FA2E8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103770" y="2378969"/>
                  <a:ext cx="3978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BCB5042-019F-6728-A94D-F5E5128391AD}"/>
                    </a:ext>
                  </a:extLst>
                </p14:cNvPr>
                <p14:cNvContentPartPr/>
                <p14:nvPr/>
              </p14:nvContentPartPr>
              <p14:xfrm>
                <a:off x="7312210" y="2292209"/>
                <a:ext cx="23040" cy="86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BCB5042-019F-6728-A94D-F5E5128391A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303570" y="2283209"/>
                  <a:ext cx="406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1CEFDD2-B7FF-7089-6DB5-BFDC1E017720}"/>
                    </a:ext>
                  </a:extLst>
                </p14:cNvPr>
                <p14:cNvContentPartPr/>
                <p14:nvPr/>
              </p14:nvContentPartPr>
              <p14:xfrm>
                <a:off x="7846090" y="2105009"/>
                <a:ext cx="1017360" cy="503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1CEFDD2-B7FF-7089-6DB5-BFDC1E017720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837450" y="2096369"/>
                  <a:ext cx="103500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C4D1195-B4A9-A68A-C74C-73C799D66B1D}"/>
                    </a:ext>
                  </a:extLst>
                </p14:cNvPr>
                <p14:cNvContentPartPr/>
                <p14:nvPr/>
              </p14:nvContentPartPr>
              <p14:xfrm>
                <a:off x="8338570" y="2278889"/>
                <a:ext cx="379080" cy="25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C4D1195-B4A9-A68A-C74C-73C799D66B1D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329570" y="2270249"/>
                  <a:ext cx="3967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0A8282B-EB8F-E8FE-DCA1-27EA3FC4816A}"/>
                    </a:ext>
                  </a:extLst>
                </p14:cNvPr>
                <p14:cNvContentPartPr/>
                <p14:nvPr/>
              </p14:nvContentPartPr>
              <p14:xfrm>
                <a:off x="9056770" y="2090609"/>
                <a:ext cx="1276200" cy="380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0A8282B-EB8F-E8FE-DCA1-27EA3FC4816A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047770" y="2081969"/>
                  <a:ext cx="129384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228CCF2-C113-6C0D-D452-A989DCA098A0}"/>
                    </a:ext>
                  </a:extLst>
                </p14:cNvPr>
                <p14:cNvContentPartPr/>
                <p14:nvPr/>
              </p14:nvContentPartPr>
              <p14:xfrm>
                <a:off x="9845170" y="2273489"/>
                <a:ext cx="275400" cy="147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228CCF2-C113-6C0D-D452-A989DCA098A0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836170" y="2264849"/>
                  <a:ext cx="293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B7296B8-B533-DFD1-F523-C507B1FA5CA4}"/>
                    </a:ext>
                  </a:extLst>
                </p14:cNvPr>
                <p14:cNvContentPartPr/>
                <p14:nvPr/>
              </p14:nvContentPartPr>
              <p14:xfrm>
                <a:off x="9343330" y="2277809"/>
                <a:ext cx="279000" cy="34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B7296B8-B533-DFD1-F523-C507B1FA5CA4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334690" y="2268809"/>
                  <a:ext cx="2966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85819CC-BE5E-CF70-F70D-F3D46495A87B}"/>
                    </a:ext>
                  </a:extLst>
                </p14:cNvPr>
                <p14:cNvContentPartPr/>
                <p14:nvPr/>
              </p14:nvContentPartPr>
              <p14:xfrm>
                <a:off x="4229530" y="2897369"/>
                <a:ext cx="380520" cy="468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85819CC-BE5E-CF70-F70D-F3D46495A87B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220890" y="2888369"/>
                  <a:ext cx="39816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26702C6-9113-634D-0B5B-228D5DBB1E5D}"/>
                    </a:ext>
                  </a:extLst>
                </p14:cNvPr>
                <p14:cNvContentPartPr/>
                <p14:nvPr/>
              </p14:nvContentPartPr>
              <p14:xfrm>
                <a:off x="4810570" y="2925089"/>
                <a:ext cx="1542600" cy="417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26702C6-9113-634D-0B5B-228D5DBB1E5D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801930" y="2916089"/>
                  <a:ext cx="156024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2D4E293-C87A-5455-7869-49DBC23004A7}"/>
                    </a:ext>
                  </a:extLst>
                </p14:cNvPr>
                <p14:cNvContentPartPr/>
                <p14:nvPr/>
              </p14:nvContentPartPr>
              <p14:xfrm>
                <a:off x="6573130" y="2915369"/>
                <a:ext cx="278280" cy="437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2D4E293-C87A-5455-7869-49DBC23004A7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564490" y="2906729"/>
                  <a:ext cx="29592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C1531F5-D3ED-6E1F-60C0-37E70AAEAD79}"/>
                    </a:ext>
                  </a:extLst>
                </p14:cNvPr>
                <p14:cNvContentPartPr/>
                <p14:nvPr/>
              </p14:nvContentPartPr>
              <p14:xfrm>
                <a:off x="7111690" y="2782169"/>
                <a:ext cx="844920" cy="400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C1531F5-D3ED-6E1F-60C0-37E70AAEAD79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102690" y="2773169"/>
                  <a:ext cx="86256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125566F-40ED-D2AF-81CA-9D813E6433F9}"/>
                    </a:ext>
                  </a:extLst>
                </p14:cNvPr>
                <p14:cNvContentPartPr/>
                <p14:nvPr/>
              </p14:nvContentPartPr>
              <p14:xfrm>
                <a:off x="7843210" y="3040649"/>
                <a:ext cx="702720" cy="936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125566F-40ED-D2AF-81CA-9D813E6433F9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834210" y="3031649"/>
                  <a:ext cx="7203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A7D0C5D-5C4F-4449-EC8C-3CB70DCAE142}"/>
                    </a:ext>
                  </a:extLst>
                </p14:cNvPr>
                <p14:cNvContentPartPr/>
                <p14:nvPr/>
              </p14:nvContentPartPr>
              <p14:xfrm>
                <a:off x="8800090" y="2742209"/>
                <a:ext cx="543600" cy="3420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A7D0C5D-5C4F-4449-EC8C-3CB70DCAE142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791090" y="2733209"/>
                  <a:ext cx="56124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1527FA2-DC71-8539-2BAB-BD58BF626DF9}"/>
                    </a:ext>
                  </a:extLst>
                </p14:cNvPr>
                <p14:cNvContentPartPr/>
                <p14:nvPr/>
              </p14:nvContentPartPr>
              <p14:xfrm>
                <a:off x="9559690" y="2942369"/>
                <a:ext cx="957240" cy="3006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1527FA2-DC71-8539-2BAB-BD58BF626DF9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551050" y="2933369"/>
                  <a:ext cx="9748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7A28A12-25B0-8984-5AC7-2E69341889C4}"/>
                    </a:ext>
                  </a:extLst>
                </p14:cNvPr>
                <p14:cNvContentPartPr/>
                <p14:nvPr/>
              </p14:nvContentPartPr>
              <p14:xfrm>
                <a:off x="10048930" y="2821409"/>
                <a:ext cx="23040" cy="15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7A28A12-25B0-8984-5AC7-2E69341889C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040290" y="2812769"/>
                  <a:ext cx="40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B40E096-3D39-DD6B-1C4A-CDCE10C564A5}"/>
                    </a:ext>
                  </a:extLst>
                </p14:cNvPr>
                <p14:cNvContentPartPr/>
                <p14:nvPr/>
              </p14:nvContentPartPr>
              <p14:xfrm>
                <a:off x="2096170" y="3402809"/>
                <a:ext cx="166680" cy="260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B40E096-3D39-DD6B-1C4A-CDCE10C564A5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087530" y="3393809"/>
                  <a:ext cx="1843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6F09639-390C-500B-FF9B-6E8C1AD79666}"/>
                    </a:ext>
                  </a:extLst>
                </p14:cNvPr>
                <p14:cNvContentPartPr/>
                <p14:nvPr/>
              </p14:nvContentPartPr>
              <p14:xfrm>
                <a:off x="4090570" y="4247729"/>
                <a:ext cx="142560" cy="2725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6F09639-390C-500B-FF9B-6E8C1AD79666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081570" y="4239089"/>
                  <a:ext cx="1602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266863C-DFC8-D3D9-EA24-1DBCE9A58608}"/>
                    </a:ext>
                  </a:extLst>
                </p14:cNvPr>
                <p14:cNvContentPartPr/>
                <p14:nvPr/>
              </p14:nvContentPartPr>
              <p14:xfrm>
                <a:off x="3900130" y="4278689"/>
                <a:ext cx="72720" cy="179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266863C-DFC8-D3D9-EA24-1DBCE9A58608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891130" y="4269689"/>
                  <a:ext cx="903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E7D92C4-9F7E-C882-7646-44819BC1CA42}"/>
                    </a:ext>
                  </a:extLst>
                </p14:cNvPr>
                <p14:cNvContentPartPr/>
                <p14:nvPr/>
              </p14:nvContentPartPr>
              <p14:xfrm>
                <a:off x="4923970" y="3916889"/>
                <a:ext cx="169560" cy="1195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E7D92C4-9F7E-C882-7646-44819BC1CA42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914970" y="3907889"/>
                  <a:ext cx="1872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36C7AD8-ABEC-4AAC-0023-4803C286F3D9}"/>
                    </a:ext>
                  </a:extLst>
                </p14:cNvPr>
                <p14:cNvContentPartPr/>
                <p14:nvPr/>
              </p14:nvContentPartPr>
              <p14:xfrm>
                <a:off x="5111890" y="3744089"/>
                <a:ext cx="814320" cy="289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36C7AD8-ABEC-4AAC-0023-4803C286F3D9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102890" y="3735089"/>
                  <a:ext cx="8319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3CCCD3F-8187-D7D8-BFA7-F9D05D982006}"/>
                    </a:ext>
                  </a:extLst>
                </p14:cNvPr>
                <p14:cNvContentPartPr/>
                <p14:nvPr/>
              </p14:nvContentPartPr>
              <p14:xfrm>
                <a:off x="5703370" y="3865769"/>
                <a:ext cx="50760" cy="237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3CCCD3F-8187-D7D8-BFA7-F9D05D982006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694370" y="3856769"/>
                  <a:ext cx="68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ECBCD16-1623-60B1-A5AA-79F34FE9F5C9}"/>
                    </a:ext>
                  </a:extLst>
                </p14:cNvPr>
                <p14:cNvContentPartPr/>
                <p14:nvPr/>
              </p14:nvContentPartPr>
              <p14:xfrm>
                <a:off x="5439490" y="3860369"/>
                <a:ext cx="306720" cy="561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ECBCD16-1623-60B1-A5AA-79F34FE9F5C9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430850" y="3851369"/>
                  <a:ext cx="324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9692551-8449-5B2E-948F-125C9AAB9D06}"/>
                    </a:ext>
                  </a:extLst>
                </p14:cNvPr>
                <p14:cNvContentPartPr/>
                <p14:nvPr/>
              </p14:nvContentPartPr>
              <p14:xfrm>
                <a:off x="6039970" y="3995729"/>
                <a:ext cx="77760" cy="11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9692551-8449-5B2E-948F-125C9AAB9D06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031330" y="3987089"/>
                  <a:ext cx="95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7F90543-8DEF-8F39-BF68-61B1A5F481C4}"/>
                    </a:ext>
                  </a:extLst>
                </p14:cNvPr>
                <p14:cNvContentPartPr/>
                <p14:nvPr/>
              </p14:nvContentPartPr>
              <p14:xfrm>
                <a:off x="6231130" y="3623129"/>
                <a:ext cx="1064520" cy="5184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7F90543-8DEF-8F39-BF68-61B1A5F481C4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6222130" y="3614489"/>
                  <a:ext cx="108216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1BEA62D-38DC-F7D0-0C49-22E3A31CEF01}"/>
                    </a:ext>
                  </a:extLst>
                </p14:cNvPr>
                <p14:cNvContentPartPr/>
                <p14:nvPr/>
              </p14:nvContentPartPr>
              <p14:xfrm>
                <a:off x="6708850" y="3789809"/>
                <a:ext cx="255600" cy="219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1BEA62D-38DC-F7D0-0C49-22E3A31CEF01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699850" y="3780809"/>
                  <a:ext cx="273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8FA1666-DCB2-FC56-BFED-99CE2944A0C4}"/>
                    </a:ext>
                  </a:extLst>
                </p14:cNvPr>
                <p14:cNvContentPartPr/>
                <p14:nvPr/>
              </p14:nvContentPartPr>
              <p14:xfrm>
                <a:off x="6616690" y="3754889"/>
                <a:ext cx="22320" cy="7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8FA1666-DCB2-FC56-BFED-99CE2944A0C4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607690" y="3746249"/>
                  <a:ext cx="39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9BBB75D-E4C7-3251-B978-84346E92AD7C}"/>
                    </a:ext>
                  </a:extLst>
                </p14:cNvPr>
                <p14:cNvContentPartPr/>
                <p14:nvPr/>
              </p14:nvContentPartPr>
              <p14:xfrm>
                <a:off x="7536850" y="3907889"/>
                <a:ext cx="489240" cy="102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9BBB75D-E4C7-3251-B978-84346E92AD7C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528210" y="3898889"/>
                  <a:ext cx="506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863B8D2-4F0C-9B68-F14C-6641C4EF4AE6}"/>
                    </a:ext>
                  </a:extLst>
                </p14:cNvPr>
                <p14:cNvContentPartPr/>
                <p14:nvPr/>
              </p14:nvContentPartPr>
              <p14:xfrm>
                <a:off x="7940410" y="3950369"/>
                <a:ext cx="128160" cy="802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863B8D2-4F0C-9B68-F14C-6641C4EF4AE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931770" y="3941729"/>
                  <a:ext cx="1458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7449275-EB81-E9C0-D729-568BFD0354F5}"/>
                    </a:ext>
                  </a:extLst>
                </p14:cNvPr>
                <p14:cNvContentPartPr/>
                <p14:nvPr/>
              </p14:nvContentPartPr>
              <p14:xfrm>
                <a:off x="8073970" y="3745889"/>
                <a:ext cx="212760" cy="2826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7449275-EB81-E9C0-D729-568BFD0354F5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065330" y="3737249"/>
                  <a:ext cx="2304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E732988-6D9F-F016-0508-B1E437CC4B91}"/>
                    </a:ext>
                  </a:extLst>
                </p14:cNvPr>
                <p14:cNvContentPartPr/>
                <p14:nvPr/>
              </p14:nvContentPartPr>
              <p14:xfrm>
                <a:off x="8293210" y="3826889"/>
                <a:ext cx="6840" cy="392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E732988-6D9F-F016-0508-B1E437CC4B91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284210" y="3817889"/>
                  <a:ext cx="24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0140E0A-CC98-29EE-C995-68B894CE4DE1}"/>
                    </a:ext>
                  </a:extLst>
                </p14:cNvPr>
                <p14:cNvContentPartPr/>
                <p14:nvPr/>
              </p14:nvContentPartPr>
              <p14:xfrm>
                <a:off x="8311210" y="3668489"/>
                <a:ext cx="489240" cy="3848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0140E0A-CC98-29EE-C995-68B894CE4DE1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302210" y="3659489"/>
                  <a:ext cx="50688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979CD53-11A2-7329-84C5-36B8B1DF93B0}"/>
                    </a:ext>
                  </a:extLst>
                </p14:cNvPr>
                <p14:cNvContentPartPr/>
                <p14:nvPr/>
              </p14:nvContentPartPr>
              <p14:xfrm>
                <a:off x="8623330" y="3824369"/>
                <a:ext cx="151200" cy="313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979CD53-11A2-7329-84C5-36B8B1DF93B0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614330" y="3815729"/>
                  <a:ext cx="1688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1DD1B4D-A260-1104-0B1B-BC10094D1A66}"/>
                    </a:ext>
                  </a:extLst>
                </p14:cNvPr>
                <p14:cNvContentPartPr/>
                <p14:nvPr/>
              </p14:nvContentPartPr>
              <p14:xfrm>
                <a:off x="8677690" y="3929129"/>
                <a:ext cx="612720" cy="1461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1DD1B4D-A260-1104-0B1B-BC10094D1A66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8669050" y="3920489"/>
                  <a:ext cx="6303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CD06A5B-41DA-10D2-2F53-E58D62A694B9}"/>
                    </a:ext>
                  </a:extLst>
                </p14:cNvPr>
                <p14:cNvContentPartPr/>
                <p14:nvPr/>
              </p14:nvContentPartPr>
              <p14:xfrm>
                <a:off x="8803330" y="3807089"/>
                <a:ext cx="24120" cy="75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CD06A5B-41DA-10D2-2F53-E58D62A694B9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8794330" y="3798089"/>
                  <a:ext cx="41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5B8A204-B204-4BDC-74A1-155B36016A25}"/>
                    </a:ext>
                  </a:extLst>
                </p14:cNvPr>
                <p14:cNvContentPartPr/>
                <p14:nvPr/>
              </p14:nvContentPartPr>
              <p14:xfrm>
                <a:off x="4811650" y="4225409"/>
                <a:ext cx="584640" cy="3362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5B8A204-B204-4BDC-74A1-155B36016A25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4802650" y="4216409"/>
                  <a:ext cx="60228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CA59894-FC14-66C0-8CDA-E4AE3655ADB0}"/>
                    </a:ext>
                  </a:extLst>
                </p14:cNvPr>
                <p14:cNvContentPartPr/>
                <p14:nvPr/>
              </p14:nvContentPartPr>
              <p14:xfrm>
                <a:off x="4839010" y="4258529"/>
                <a:ext cx="418320" cy="666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CA59894-FC14-66C0-8CDA-E4AE3655ADB0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830370" y="4249889"/>
                  <a:ext cx="4359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E43131B-494D-6E7E-8B8B-BCAEA07AE328}"/>
                    </a:ext>
                  </a:extLst>
                </p14:cNvPr>
                <p14:cNvContentPartPr/>
                <p14:nvPr/>
              </p14:nvContentPartPr>
              <p14:xfrm>
                <a:off x="5674930" y="4227929"/>
                <a:ext cx="244080" cy="3049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E43131B-494D-6E7E-8B8B-BCAEA07AE328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666290" y="4218929"/>
                  <a:ext cx="2617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E1818AE-AA60-5304-251E-05AD0DF9AA67}"/>
                    </a:ext>
                  </a:extLst>
                </p14:cNvPr>
                <p14:cNvContentPartPr/>
                <p14:nvPr/>
              </p14:nvContentPartPr>
              <p14:xfrm>
                <a:off x="5929450" y="4405049"/>
                <a:ext cx="103320" cy="172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E1818AE-AA60-5304-251E-05AD0DF9AA67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920450" y="4396409"/>
                  <a:ext cx="120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ECA4125-0701-BDF6-3A3A-76FE13EAAFF6}"/>
                    </a:ext>
                  </a:extLst>
                </p14:cNvPr>
                <p14:cNvContentPartPr/>
                <p14:nvPr/>
              </p14:nvContentPartPr>
              <p14:xfrm>
                <a:off x="6095050" y="4300289"/>
                <a:ext cx="719280" cy="3780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ECA4125-0701-BDF6-3A3A-76FE13EAAFF6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086410" y="4291649"/>
                  <a:ext cx="7369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9C4742D-8E04-7204-45C8-34FFAC3E0DDF}"/>
                    </a:ext>
                  </a:extLst>
                </p14:cNvPr>
                <p14:cNvContentPartPr/>
                <p14:nvPr/>
              </p14:nvContentPartPr>
              <p14:xfrm>
                <a:off x="7146610" y="4200209"/>
                <a:ext cx="720000" cy="2966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9C4742D-8E04-7204-45C8-34FFAC3E0DDF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137610" y="4191569"/>
                  <a:ext cx="7376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08A1134-5CF0-9818-21AC-4A272948D84C}"/>
                    </a:ext>
                  </a:extLst>
                </p14:cNvPr>
                <p14:cNvContentPartPr/>
                <p14:nvPr/>
              </p14:nvContentPartPr>
              <p14:xfrm>
                <a:off x="8105290" y="4180409"/>
                <a:ext cx="679680" cy="2988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08A1134-5CF0-9818-21AC-4A272948D84C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8096290" y="4171769"/>
                  <a:ext cx="6973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E7A2186-41D1-7A1C-4FA9-0F1A9691F034}"/>
                    </a:ext>
                  </a:extLst>
                </p14:cNvPr>
                <p14:cNvContentPartPr/>
                <p14:nvPr/>
              </p14:nvContentPartPr>
              <p14:xfrm>
                <a:off x="8450530" y="4236929"/>
                <a:ext cx="296280" cy="176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E7A2186-41D1-7A1C-4FA9-0F1A9691F034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8441530" y="4228289"/>
                  <a:ext cx="3139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C5FDBAD-0880-4DA2-8256-B12181427299}"/>
                    </a:ext>
                  </a:extLst>
                </p14:cNvPr>
                <p14:cNvContentPartPr/>
                <p14:nvPr/>
              </p14:nvContentPartPr>
              <p14:xfrm>
                <a:off x="8372770" y="4240169"/>
                <a:ext cx="51840" cy="190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C5FDBAD-0880-4DA2-8256-B12181427299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8363770" y="4231169"/>
                  <a:ext cx="69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743F42D-F258-DE55-51FB-D19E20018088}"/>
                    </a:ext>
                  </a:extLst>
                </p14:cNvPr>
                <p14:cNvContentPartPr/>
                <p14:nvPr/>
              </p14:nvContentPartPr>
              <p14:xfrm>
                <a:off x="9029410" y="4349969"/>
                <a:ext cx="935640" cy="3416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743F42D-F258-DE55-51FB-D19E20018088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9020410" y="4340969"/>
                  <a:ext cx="95328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D46E8DF-CF74-7B0E-7F49-F013FB7D4C9E}"/>
                    </a:ext>
                  </a:extLst>
                </p14:cNvPr>
                <p14:cNvContentPartPr/>
                <p14:nvPr/>
              </p14:nvContentPartPr>
              <p14:xfrm>
                <a:off x="10283290" y="4326929"/>
                <a:ext cx="243360" cy="1479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D46E8DF-CF74-7B0E-7F49-F013FB7D4C9E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0274650" y="4317929"/>
                  <a:ext cx="261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F7C78D1-8BD2-D6BD-0757-D7D0341742E3}"/>
                    </a:ext>
                  </a:extLst>
                </p14:cNvPr>
                <p14:cNvContentPartPr/>
                <p14:nvPr/>
              </p14:nvContentPartPr>
              <p14:xfrm>
                <a:off x="10563730" y="4453649"/>
                <a:ext cx="45360" cy="802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F7C78D1-8BD2-D6BD-0757-D7D0341742E3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555090" y="4445009"/>
                  <a:ext cx="63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5B8A5D6-64E2-C865-1D35-85EFF12932DD}"/>
                    </a:ext>
                  </a:extLst>
                </p14:cNvPr>
                <p14:cNvContentPartPr/>
                <p14:nvPr/>
              </p14:nvContentPartPr>
              <p14:xfrm>
                <a:off x="10754890" y="4362569"/>
                <a:ext cx="91440" cy="1105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5B8A5D6-64E2-C865-1D35-85EFF12932DD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745890" y="4353929"/>
                  <a:ext cx="1090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1575F72-8455-927A-7E6E-2609A95AFD98}"/>
                    </a:ext>
                  </a:extLst>
                </p14:cNvPr>
                <p14:cNvContentPartPr/>
                <p14:nvPr/>
              </p14:nvContentPartPr>
              <p14:xfrm>
                <a:off x="10874770" y="4202369"/>
                <a:ext cx="132840" cy="882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1575F72-8455-927A-7E6E-2609A95AFD98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0866130" y="4193729"/>
                  <a:ext cx="1504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29DE015-891A-27B5-C0B9-6520A80936F6}"/>
                    </a:ext>
                  </a:extLst>
                </p14:cNvPr>
                <p14:cNvContentPartPr/>
                <p14:nvPr/>
              </p14:nvContentPartPr>
              <p14:xfrm>
                <a:off x="3126490" y="2589929"/>
                <a:ext cx="158040" cy="7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29DE015-891A-27B5-C0B9-6520A80936F6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3117850" y="2581289"/>
                  <a:ext cx="175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B059034-8C5F-1D57-B610-FFF3240E83F0}"/>
                    </a:ext>
                  </a:extLst>
                </p14:cNvPr>
                <p14:cNvContentPartPr/>
                <p14:nvPr/>
              </p14:nvContentPartPr>
              <p14:xfrm>
                <a:off x="3098410" y="2535929"/>
                <a:ext cx="249480" cy="1728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B059034-8C5F-1D57-B610-FFF3240E83F0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3089770" y="2526929"/>
                  <a:ext cx="2671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36501A5-1EBF-97DD-060B-E737CD0C924D}"/>
                    </a:ext>
                  </a:extLst>
                </p14:cNvPr>
                <p14:cNvContentPartPr/>
                <p14:nvPr/>
              </p14:nvContentPartPr>
              <p14:xfrm>
                <a:off x="3160690" y="3070169"/>
                <a:ext cx="18360" cy="2120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36501A5-1EBF-97DD-060B-E737CD0C924D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3152050" y="3061169"/>
                  <a:ext cx="360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8C8896E-22F6-FE02-9B74-532D3DB218FB}"/>
                    </a:ext>
                  </a:extLst>
                </p14:cNvPr>
                <p14:cNvContentPartPr/>
                <p14:nvPr/>
              </p14:nvContentPartPr>
              <p14:xfrm>
                <a:off x="3107770" y="3215249"/>
                <a:ext cx="155880" cy="13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8C8896E-22F6-FE02-9B74-532D3DB218FB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3098770" y="3206609"/>
                  <a:ext cx="173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9B37471-13A3-95AC-4FFE-CD6BE40FB47D}"/>
                    </a:ext>
                  </a:extLst>
                </p14:cNvPr>
                <p14:cNvContentPartPr/>
                <p14:nvPr/>
              </p14:nvContentPartPr>
              <p14:xfrm>
                <a:off x="3005170" y="3060089"/>
                <a:ext cx="289800" cy="2422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9B37471-13A3-95AC-4FFE-CD6BE40FB47D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996170" y="3051089"/>
                  <a:ext cx="3074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7301A6D-FF30-7316-F096-13BA8B93D8B0}"/>
                    </a:ext>
                  </a:extLst>
                </p14:cNvPr>
                <p14:cNvContentPartPr/>
                <p14:nvPr/>
              </p14:nvContentPartPr>
              <p14:xfrm>
                <a:off x="2837410" y="2758049"/>
                <a:ext cx="190080" cy="3175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7301A6D-FF30-7316-F096-13BA8B93D8B0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828410" y="2749049"/>
                  <a:ext cx="2077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0D7E6B0-F5D8-EC55-5F0E-9888EE0CA493}"/>
                    </a:ext>
                  </a:extLst>
                </p14:cNvPr>
                <p14:cNvContentPartPr/>
                <p14:nvPr/>
              </p14:nvContentPartPr>
              <p14:xfrm>
                <a:off x="3309370" y="2733929"/>
                <a:ext cx="123480" cy="389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0D7E6B0-F5D8-EC55-5F0E-9888EE0CA493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3300730" y="2724929"/>
                  <a:ext cx="14112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707C6170-E54B-314B-F7B4-53A6416EDD60}"/>
                    </a:ext>
                  </a:extLst>
                </p14:cNvPr>
                <p14:cNvContentPartPr/>
                <p14:nvPr/>
              </p14:nvContentPartPr>
              <p14:xfrm>
                <a:off x="1903570" y="3272887"/>
                <a:ext cx="2575800" cy="143028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707C6170-E54B-314B-F7B4-53A6416EDD60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894930" y="3264247"/>
                  <a:ext cx="2593440" cy="144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348" name="Ink 347">
                <a:extLst>
                  <a:ext uri="{FF2B5EF4-FFF2-40B4-BE49-F238E27FC236}">
                    <a16:creationId xmlns:a16="http://schemas.microsoft.com/office/drawing/2014/main" id="{23019237-85B8-671E-4061-58D1F42E64C3}"/>
                  </a:ext>
                </a:extLst>
              </p14:cNvPr>
              <p14:cNvContentPartPr/>
              <p14:nvPr/>
            </p14:nvContentPartPr>
            <p14:xfrm>
              <a:off x="1965490" y="3349207"/>
              <a:ext cx="435240" cy="1162800"/>
            </p14:xfrm>
          </p:contentPart>
        </mc:Choice>
        <mc:Fallback xmlns="">
          <p:pic>
            <p:nvPicPr>
              <p:cNvPr id="348" name="Ink 347">
                <a:extLst>
                  <a:ext uri="{FF2B5EF4-FFF2-40B4-BE49-F238E27FC236}">
                    <a16:creationId xmlns:a16="http://schemas.microsoft.com/office/drawing/2014/main" id="{23019237-85B8-671E-4061-58D1F42E64C3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1893490" y="3205207"/>
                <a:ext cx="578880" cy="14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349" name="Ink 348">
                <a:extLst>
                  <a:ext uri="{FF2B5EF4-FFF2-40B4-BE49-F238E27FC236}">
                    <a16:creationId xmlns:a16="http://schemas.microsoft.com/office/drawing/2014/main" id="{47C81584-762D-E025-6689-784D0EECCAE5}"/>
                  </a:ext>
                </a:extLst>
              </p14:cNvPr>
              <p14:cNvContentPartPr/>
              <p14:nvPr/>
            </p14:nvContentPartPr>
            <p14:xfrm>
              <a:off x="2313970" y="3385207"/>
              <a:ext cx="576000" cy="349920"/>
            </p14:xfrm>
          </p:contentPart>
        </mc:Choice>
        <mc:Fallback xmlns="">
          <p:pic>
            <p:nvPicPr>
              <p:cNvPr id="349" name="Ink 348">
                <a:extLst>
                  <a:ext uri="{FF2B5EF4-FFF2-40B4-BE49-F238E27FC236}">
                    <a16:creationId xmlns:a16="http://schemas.microsoft.com/office/drawing/2014/main" id="{47C81584-762D-E025-6689-784D0EECCAE5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2242330" y="3241567"/>
                <a:ext cx="719640" cy="63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350" name="Ink 349">
                <a:extLst>
                  <a:ext uri="{FF2B5EF4-FFF2-40B4-BE49-F238E27FC236}">
                    <a16:creationId xmlns:a16="http://schemas.microsoft.com/office/drawing/2014/main" id="{168ACAED-6A88-D1B0-0849-C319ABA0B7DB}"/>
                  </a:ext>
                </a:extLst>
              </p14:cNvPr>
              <p14:cNvContentPartPr/>
              <p14:nvPr/>
            </p14:nvContentPartPr>
            <p14:xfrm>
              <a:off x="2431330" y="3610927"/>
              <a:ext cx="489960" cy="221760"/>
            </p14:xfrm>
          </p:contentPart>
        </mc:Choice>
        <mc:Fallback xmlns="">
          <p:pic>
            <p:nvPicPr>
              <p:cNvPr id="350" name="Ink 349">
                <a:extLst>
                  <a:ext uri="{FF2B5EF4-FFF2-40B4-BE49-F238E27FC236}">
                    <a16:creationId xmlns:a16="http://schemas.microsoft.com/office/drawing/2014/main" id="{168ACAED-6A88-D1B0-0849-C319ABA0B7DB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2359330" y="3466927"/>
                <a:ext cx="63360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351" name="Ink 350">
                <a:extLst>
                  <a:ext uri="{FF2B5EF4-FFF2-40B4-BE49-F238E27FC236}">
                    <a16:creationId xmlns:a16="http://schemas.microsoft.com/office/drawing/2014/main" id="{CDB5D73C-0CBF-1890-9CB2-E62440C6CCB0}"/>
                  </a:ext>
                </a:extLst>
              </p14:cNvPr>
              <p14:cNvContentPartPr/>
              <p14:nvPr/>
            </p14:nvContentPartPr>
            <p14:xfrm>
              <a:off x="2191930" y="3667087"/>
              <a:ext cx="2178360" cy="915480"/>
            </p14:xfrm>
          </p:contentPart>
        </mc:Choice>
        <mc:Fallback xmlns="">
          <p:pic>
            <p:nvPicPr>
              <p:cNvPr id="351" name="Ink 350">
                <a:extLst>
                  <a:ext uri="{FF2B5EF4-FFF2-40B4-BE49-F238E27FC236}">
                    <a16:creationId xmlns:a16="http://schemas.microsoft.com/office/drawing/2014/main" id="{CDB5D73C-0CBF-1890-9CB2-E62440C6CCB0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2120290" y="3523447"/>
                <a:ext cx="2322000" cy="12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24594D68-C85F-50D0-0FC2-F9592303B030}"/>
                  </a:ext>
                </a:extLst>
              </p14:cNvPr>
              <p14:cNvContentPartPr/>
              <p14:nvPr/>
            </p14:nvContentPartPr>
            <p14:xfrm>
              <a:off x="2875930" y="3608047"/>
              <a:ext cx="13680" cy="2160"/>
            </p14:xfrm>
          </p:contentPart>
        </mc:Choice>
        <mc:Fallback xmlns=""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24594D68-C85F-50D0-0FC2-F9592303B030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2803930" y="3464047"/>
                <a:ext cx="15732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4CE472A3-33F3-2693-2112-29321B7AED1D}"/>
                  </a:ext>
                </a:extLst>
              </p14:cNvPr>
              <p14:cNvContentPartPr/>
              <p14:nvPr/>
            </p14:nvContentPartPr>
            <p14:xfrm>
              <a:off x="2455090" y="3530287"/>
              <a:ext cx="1866240" cy="200520"/>
            </p14:xfrm>
          </p:contentPart>
        </mc:Choice>
        <mc:Fallback xmlns=""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4CE472A3-33F3-2693-2112-29321B7AED1D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2383090" y="3386287"/>
                <a:ext cx="2009880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5">
            <p14:nvContentPartPr>
              <p14:cNvPr id="354" name="Ink 353">
                <a:extLst>
                  <a:ext uri="{FF2B5EF4-FFF2-40B4-BE49-F238E27FC236}">
                    <a16:creationId xmlns:a16="http://schemas.microsoft.com/office/drawing/2014/main" id="{71B4FF18-3BBA-64BB-D410-979FD69DC981}"/>
                  </a:ext>
                </a:extLst>
              </p14:cNvPr>
              <p14:cNvContentPartPr/>
              <p14:nvPr/>
            </p14:nvContentPartPr>
            <p14:xfrm>
              <a:off x="3478570" y="3792007"/>
              <a:ext cx="492120" cy="199080"/>
            </p14:xfrm>
          </p:contentPart>
        </mc:Choice>
        <mc:Fallback xmlns="">
          <p:pic>
            <p:nvPicPr>
              <p:cNvPr id="354" name="Ink 353">
                <a:extLst>
                  <a:ext uri="{FF2B5EF4-FFF2-40B4-BE49-F238E27FC236}">
                    <a16:creationId xmlns:a16="http://schemas.microsoft.com/office/drawing/2014/main" id="{71B4FF18-3BBA-64BB-D410-979FD69DC981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3406570" y="3648367"/>
                <a:ext cx="635760" cy="4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355" name="Ink 354">
                <a:extLst>
                  <a:ext uri="{FF2B5EF4-FFF2-40B4-BE49-F238E27FC236}">
                    <a16:creationId xmlns:a16="http://schemas.microsoft.com/office/drawing/2014/main" id="{8EDEDA4F-81C3-4898-A788-FEE2D82C773C}"/>
                  </a:ext>
                </a:extLst>
              </p14:cNvPr>
              <p14:cNvContentPartPr/>
              <p14:nvPr/>
            </p14:nvContentPartPr>
            <p14:xfrm>
              <a:off x="4151050" y="4210687"/>
              <a:ext cx="42840" cy="229320"/>
            </p14:xfrm>
          </p:contentPart>
        </mc:Choice>
        <mc:Fallback xmlns="">
          <p:pic>
            <p:nvPicPr>
              <p:cNvPr id="355" name="Ink 354">
                <a:extLst>
                  <a:ext uri="{FF2B5EF4-FFF2-40B4-BE49-F238E27FC236}">
                    <a16:creationId xmlns:a16="http://schemas.microsoft.com/office/drawing/2014/main" id="{8EDEDA4F-81C3-4898-A788-FEE2D82C773C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4079410" y="4067047"/>
                <a:ext cx="186480" cy="51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9CCBCAB0-F6D2-39B6-D732-9160921DD74E}"/>
                  </a:ext>
                </a:extLst>
              </p14:cNvPr>
              <p14:cNvContentPartPr/>
              <p14:nvPr/>
            </p14:nvContentPartPr>
            <p14:xfrm>
              <a:off x="2683690" y="3917647"/>
              <a:ext cx="150480" cy="39384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9CCBCAB0-F6D2-39B6-D732-9160921DD74E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2612050" y="3773647"/>
                <a:ext cx="294120" cy="68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1">
            <p14:nvContentPartPr>
              <p14:cNvPr id="357" name="Ink 356">
                <a:extLst>
                  <a:ext uri="{FF2B5EF4-FFF2-40B4-BE49-F238E27FC236}">
                    <a16:creationId xmlns:a16="http://schemas.microsoft.com/office/drawing/2014/main" id="{33312791-B611-2008-4024-EC596859FA97}"/>
                  </a:ext>
                </a:extLst>
              </p14:cNvPr>
              <p14:cNvContentPartPr/>
              <p14:nvPr/>
            </p14:nvContentPartPr>
            <p14:xfrm>
              <a:off x="2678650" y="3960847"/>
              <a:ext cx="750960" cy="491760"/>
            </p14:xfrm>
          </p:contentPart>
        </mc:Choice>
        <mc:Fallback xmlns="">
          <p:pic>
            <p:nvPicPr>
              <p:cNvPr id="357" name="Ink 356">
                <a:extLst>
                  <a:ext uri="{FF2B5EF4-FFF2-40B4-BE49-F238E27FC236}">
                    <a16:creationId xmlns:a16="http://schemas.microsoft.com/office/drawing/2014/main" id="{33312791-B611-2008-4024-EC596859FA97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2607010" y="3816847"/>
                <a:ext cx="894600" cy="77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358" name="Ink 357">
                <a:extLst>
                  <a:ext uri="{FF2B5EF4-FFF2-40B4-BE49-F238E27FC236}">
                    <a16:creationId xmlns:a16="http://schemas.microsoft.com/office/drawing/2014/main" id="{BEECF336-17B8-2B31-F0AC-A660B0F12BF1}"/>
                  </a:ext>
                </a:extLst>
              </p14:cNvPr>
              <p14:cNvContentPartPr/>
              <p14:nvPr/>
            </p14:nvContentPartPr>
            <p14:xfrm>
              <a:off x="2911210" y="3793087"/>
              <a:ext cx="130320" cy="157320"/>
            </p14:xfrm>
          </p:contentPart>
        </mc:Choice>
        <mc:Fallback xmlns="">
          <p:pic>
            <p:nvPicPr>
              <p:cNvPr id="358" name="Ink 357">
                <a:extLst>
                  <a:ext uri="{FF2B5EF4-FFF2-40B4-BE49-F238E27FC236}">
                    <a16:creationId xmlns:a16="http://schemas.microsoft.com/office/drawing/2014/main" id="{BEECF336-17B8-2B31-F0AC-A660B0F12BF1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2875570" y="3721087"/>
                <a:ext cx="20196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id="{001C98CE-2F79-78CB-095A-DD7E65759A6B}"/>
                  </a:ext>
                </a:extLst>
              </p14:cNvPr>
              <p14:cNvContentPartPr/>
              <p14:nvPr/>
            </p14:nvContentPartPr>
            <p14:xfrm>
              <a:off x="2805730" y="4093687"/>
              <a:ext cx="143640" cy="160200"/>
            </p14:xfrm>
          </p:contentPart>
        </mc:Choice>
        <mc:Fallback xmlns=""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001C98CE-2F79-78CB-095A-DD7E65759A6B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2770090" y="4021687"/>
                <a:ext cx="21528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360" name="Ink 359">
                <a:extLst>
                  <a:ext uri="{FF2B5EF4-FFF2-40B4-BE49-F238E27FC236}">
                    <a16:creationId xmlns:a16="http://schemas.microsoft.com/office/drawing/2014/main" id="{DDA869AE-F554-ECDA-B277-88FF2BF64A3C}"/>
                  </a:ext>
                </a:extLst>
              </p14:cNvPr>
              <p14:cNvContentPartPr/>
              <p14:nvPr/>
            </p14:nvContentPartPr>
            <p14:xfrm>
              <a:off x="2885650" y="4245607"/>
              <a:ext cx="178560" cy="121320"/>
            </p14:xfrm>
          </p:contentPart>
        </mc:Choice>
        <mc:Fallback xmlns="">
          <p:pic>
            <p:nvPicPr>
              <p:cNvPr id="360" name="Ink 359">
                <a:extLst>
                  <a:ext uri="{FF2B5EF4-FFF2-40B4-BE49-F238E27FC236}">
                    <a16:creationId xmlns:a16="http://schemas.microsoft.com/office/drawing/2014/main" id="{DDA869AE-F554-ECDA-B277-88FF2BF64A3C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2850010" y="4173607"/>
                <a:ext cx="25020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361" name="Ink 360">
                <a:extLst>
                  <a:ext uri="{FF2B5EF4-FFF2-40B4-BE49-F238E27FC236}">
                    <a16:creationId xmlns:a16="http://schemas.microsoft.com/office/drawing/2014/main" id="{0519299C-2683-BCCD-510C-3940055486C0}"/>
                  </a:ext>
                </a:extLst>
              </p14:cNvPr>
              <p14:cNvContentPartPr/>
              <p14:nvPr/>
            </p14:nvContentPartPr>
            <p14:xfrm>
              <a:off x="3226570" y="4246687"/>
              <a:ext cx="91800" cy="69840"/>
            </p14:xfrm>
          </p:contentPart>
        </mc:Choice>
        <mc:Fallback xmlns="">
          <p:pic>
            <p:nvPicPr>
              <p:cNvPr id="361" name="Ink 360">
                <a:extLst>
                  <a:ext uri="{FF2B5EF4-FFF2-40B4-BE49-F238E27FC236}">
                    <a16:creationId xmlns:a16="http://schemas.microsoft.com/office/drawing/2014/main" id="{0519299C-2683-BCCD-510C-3940055486C0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3190930" y="4174687"/>
                <a:ext cx="16344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362" name="Ink 361">
                <a:extLst>
                  <a:ext uri="{FF2B5EF4-FFF2-40B4-BE49-F238E27FC236}">
                    <a16:creationId xmlns:a16="http://schemas.microsoft.com/office/drawing/2014/main" id="{56B25E16-525E-1E86-432B-7A7C2B2F3F2F}"/>
                  </a:ext>
                </a:extLst>
              </p14:cNvPr>
              <p14:cNvContentPartPr/>
              <p14:nvPr/>
            </p14:nvContentPartPr>
            <p14:xfrm>
              <a:off x="3303250" y="4239487"/>
              <a:ext cx="76320" cy="39240"/>
            </p14:xfrm>
          </p:contentPart>
        </mc:Choice>
        <mc:Fallback xmlns="">
          <p:pic>
            <p:nvPicPr>
              <p:cNvPr id="362" name="Ink 361">
                <a:extLst>
                  <a:ext uri="{FF2B5EF4-FFF2-40B4-BE49-F238E27FC236}">
                    <a16:creationId xmlns:a16="http://schemas.microsoft.com/office/drawing/2014/main" id="{56B25E16-525E-1E86-432B-7A7C2B2F3F2F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3267250" y="4167487"/>
                <a:ext cx="14796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363" name="Ink 362">
                <a:extLst>
                  <a:ext uri="{FF2B5EF4-FFF2-40B4-BE49-F238E27FC236}">
                    <a16:creationId xmlns:a16="http://schemas.microsoft.com/office/drawing/2014/main" id="{43D23B74-CE04-D28F-66EF-68982B5DFAED}"/>
                  </a:ext>
                </a:extLst>
              </p14:cNvPr>
              <p14:cNvContentPartPr/>
              <p14:nvPr/>
            </p14:nvContentPartPr>
            <p14:xfrm>
              <a:off x="3334930" y="4058407"/>
              <a:ext cx="61200" cy="87120"/>
            </p14:xfrm>
          </p:contentPart>
        </mc:Choice>
        <mc:Fallback xmlns="">
          <p:pic>
            <p:nvPicPr>
              <p:cNvPr id="363" name="Ink 362">
                <a:extLst>
                  <a:ext uri="{FF2B5EF4-FFF2-40B4-BE49-F238E27FC236}">
                    <a16:creationId xmlns:a16="http://schemas.microsoft.com/office/drawing/2014/main" id="{43D23B74-CE04-D28F-66EF-68982B5DFAED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3299290" y="3986407"/>
                <a:ext cx="13284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7DC881B0-FBA3-20F6-4B5E-14818223911E}"/>
                  </a:ext>
                </a:extLst>
              </p14:cNvPr>
              <p14:cNvContentPartPr/>
              <p14:nvPr/>
            </p14:nvContentPartPr>
            <p14:xfrm>
              <a:off x="3389290" y="3838087"/>
              <a:ext cx="60120" cy="115560"/>
            </p14:xfrm>
          </p:contentPart>
        </mc:Choice>
        <mc:Fallback xmlns=""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7DC881B0-FBA3-20F6-4B5E-14818223911E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3353650" y="3766447"/>
                <a:ext cx="13176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7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074F07F0-D1DB-AEED-632E-C40CC29088BC}"/>
                  </a:ext>
                </a:extLst>
              </p14:cNvPr>
              <p14:cNvContentPartPr/>
              <p14:nvPr/>
            </p14:nvContentPartPr>
            <p14:xfrm>
              <a:off x="3358690" y="3936367"/>
              <a:ext cx="20880" cy="33120"/>
            </p14:xfrm>
          </p:contentPart>
        </mc:Choice>
        <mc:Fallback xmlns=""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074F07F0-D1DB-AEED-632E-C40CC29088BC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3322690" y="3864367"/>
                <a:ext cx="9252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9">
            <p14:nvContentPartPr>
              <p14:cNvPr id="366" name="Ink 365">
                <a:extLst>
                  <a:ext uri="{FF2B5EF4-FFF2-40B4-BE49-F238E27FC236}">
                    <a16:creationId xmlns:a16="http://schemas.microsoft.com/office/drawing/2014/main" id="{48D17DD0-80E0-AE38-EA03-1DBBF5AD699B}"/>
                  </a:ext>
                </a:extLst>
              </p14:cNvPr>
              <p14:cNvContentPartPr/>
              <p14:nvPr/>
            </p14:nvContentPartPr>
            <p14:xfrm>
              <a:off x="3217570" y="3760327"/>
              <a:ext cx="42120" cy="123120"/>
            </p14:xfrm>
          </p:contentPart>
        </mc:Choice>
        <mc:Fallback xmlns="">
          <p:pic>
            <p:nvPicPr>
              <p:cNvPr id="366" name="Ink 365">
                <a:extLst>
                  <a:ext uri="{FF2B5EF4-FFF2-40B4-BE49-F238E27FC236}">
                    <a16:creationId xmlns:a16="http://schemas.microsoft.com/office/drawing/2014/main" id="{48D17DD0-80E0-AE38-EA03-1DBBF5AD699B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3181930" y="3688687"/>
                <a:ext cx="11376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1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D974F5EE-91D0-D3CB-5A46-18D8CD3C5606}"/>
                  </a:ext>
                </a:extLst>
              </p14:cNvPr>
              <p14:cNvContentPartPr/>
              <p14:nvPr/>
            </p14:nvContentPartPr>
            <p14:xfrm>
              <a:off x="3114250" y="4224007"/>
              <a:ext cx="24120" cy="125280"/>
            </p14:xfrm>
          </p:contentPart>
        </mc:Choice>
        <mc:Fallback xmlns=""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D974F5EE-91D0-D3CB-5A46-18D8CD3C5606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3078250" y="4152007"/>
                <a:ext cx="957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48F2DDF3-A5C5-7C82-8606-8126ABEA6FC2}"/>
                  </a:ext>
                </a:extLst>
              </p14:cNvPr>
              <p14:cNvContentPartPr/>
              <p14:nvPr/>
            </p14:nvContentPartPr>
            <p14:xfrm>
              <a:off x="3112810" y="4252087"/>
              <a:ext cx="108720" cy="88920"/>
            </p14:xfrm>
          </p:contentPart>
        </mc:Choice>
        <mc:Fallback xmlns=""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48F2DDF3-A5C5-7C82-8606-8126ABEA6FC2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3077170" y="4180087"/>
                <a:ext cx="18036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235E69BB-41F2-BF76-7EBC-59BA93EB6816}"/>
                  </a:ext>
                </a:extLst>
              </p14:cNvPr>
              <p14:cNvContentPartPr/>
              <p14:nvPr/>
            </p14:nvContentPartPr>
            <p14:xfrm>
              <a:off x="3363010" y="4150927"/>
              <a:ext cx="42840" cy="122400"/>
            </p14:xfrm>
          </p:contentPart>
        </mc:Choice>
        <mc:Fallback xmlns=""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235E69BB-41F2-BF76-7EBC-59BA93EB6816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3327010" y="4078927"/>
                <a:ext cx="11448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371" name="Ink 370">
                <a:extLst>
                  <a:ext uri="{FF2B5EF4-FFF2-40B4-BE49-F238E27FC236}">
                    <a16:creationId xmlns:a16="http://schemas.microsoft.com/office/drawing/2014/main" id="{DCC8E5E4-A1DF-BCFB-1947-7BC2FAE431F1}"/>
                  </a:ext>
                </a:extLst>
              </p14:cNvPr>
              <p14:cNvContentPartPr/>
              <p14:nvPr/>
            </p14:nvContentPartPr>
            <p14:xfrm>
              <a:off x="3120010" y="3915847"/>
              <a:ext cx="48960" cy="233640"/>
            </p14:xfrm>
          </p:contentPart>
        </mc:Choice>
        <mc:Fallback xmlns="">
          <p:pic>
            <p:nvPicPr>
              <p:cNvPr id="371" name="Ink 370">
                <a:extLst>
                  <a:ext uri="{FF2B5EF4-FFF2-40B4-BE49-F238E27FC236}">
                    <a16:creationId xmlns:a16="http://schemas.microsoft.com/office/drawing/2014/main" id="{DCC8E5E4-A1DF-BCFB-1947-7BC2FAE431F1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3084370" y="3844207"/>
                <a:ext cx="12060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372" name="Ink 371">
                <a:extLst>
                  <a:ext uri="{FF2B5EF4-FFF2-40B4-BE49-F238E27FC236}">
                    <a16:creationId xmlns:a16="http://schemas.microsoft.com/office/drawing/2014/main" id="{CFF70BF9-D2FE-8546-0CF1-C0182692DBD3}"/>
                  </a:ext>
                </a:extLst>
              </p14:cNvPr>
              <p14:cNvContentPartPr/>
              <p14:nvPr/>
            </p14:nvContentPartPr>
            <p14:xfrm>
              <a:off x="3158170" y="3858607"/>
              <a:ext cx="173160" cy="191880"/>
            </p14:xfrm>
          </p:contentPart>
        </mc:Choice>
        <mc:Fallback xmlns="">
          <p:pic>
            <p:nvPicPr>
              <p:cNvPr id="372" name="Ink 371">
                <a:extLst>
                  <a:ext uri="{FF2B5EF4-FFF2-40B4-BE49-F238E27FC236}">
                    <a16:creationId xmlns:a16="http://schemas.microsoft.com/office/drawing/2014/main" id="{CFF70BF9-D2FE-8546-0CF1-C0182692DBD3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3122170" y="3786607"/>
                <a:ext cx="24480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373" name="Ink 372">
                <a:extLst>
                  <a:ext uri="{FF2B5EF4-FFF2-40B4-BE49-F238E27FC236}">
                    <a16:creationId xmlns:a16="http://schemas.microsoft.com/office/drawing/2014/main" id="{4EF63488-A06C-3606-3469-DF32D3A985DF}"/>
                  </a:ext>
                </a:extLst>
              </p14:cNvPr>
              <p14:cNvContentPartPr/>
              <p14:nvPr/>
            </p14:nvContentPartPr>
            <p14:xfrm>
              <a:off x="3011650" y="4026367"/>
              <a:ext cx="119160" cy="32400"/>
            </p14:xfrm>
          </p:contentPart>
        </mc:Choice>
        <mc:Fallback xmlns="">
          <p:pic>
            <p:nvPicPr>
              <p:cNvPr id="373" name="Ink 372">
                <a:extLst>
                  <a:ext uri="{FF2B5EF4-FFF2-40B4-BE49-F238E27FC236}">
                    <a16:creationId xmlns:a16="http://schemas.microsoft.com/office/drawing/2014/main" id="{4EF63488-A06C-3606-3469-DF32D3A985DF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2975650" y="3954367"/>
                <a:ext cx="19080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374" name="Ink 373">
                <a:extLst>
                  <a:ext uri="{FF2B5EF4-FFF2-40B4-BE49-F238E27FC236}">
                    <a16:creationId xmlns:a16="http://schemas.microsoft.com/office/drawing/2014/main" id="{F80382FD-BB7F-5A47-EA20-5A551B31D00B}"/>
                  </a:ext>
                </a:extLst>
              </p14:cNvPr>
              <p14:cNvContentPartPr/>
              <p14:nvPr/>
            </p14:nvContentPartPr>
            <p14:xfrm>
              <a:off x="3008770" y="4012327"/>
              <a:ext cx="134280" cy="198720"/>
            </p14:xfrm>
          </p:contentPart>
        </mc:Choice>
        <mc:Fallback xmlns="">
          <p:pic>
            <p:nvPicPr>
              <p:cNvPr id="374" name="Ink 373">
                <a:extLst>
                  <a:ext uri="{FF2B5EF4-FFF2-40B4-BE49-F238E27FC236}">
                    <a16:creationId xmlns:a16="http://schemas.microsoft.com/office/drawing/2014/main" id="{F80382FD-BB7F-5A47-EA20-5A551B31D00B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2973130" y="3940327"/>
                <a:ext cx="20592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5">
            <p14:nvContentPartPr>
              <p14:cNvPr id="375" name="Ink 374">
                <a:extLst>
                  <a:ext uri="{FF2B5EF4-FFF2-40B4-BE49-F238E27FC236}">
                    <a16:creationId xmlns:a16="http://schemas.microsoft.com/office/drawing/2014/main" id="{72C8C908-4B75-2345-A0FA-489FDC875A08}"/>
                  </a:ext>
                </a:extLst>
              </p14:cNvPr>
              <p14:cNvContentPartPr/>
              <p14:nvPr/>
            </p14:nvContentPartPr>
            <p14:xfrm>
              <a:off x="3119650" y="4021327"/>
              <a:ext cx="39600" cy="121320"/>
            </p14:xfrm>
          </p:contentPart>
        </mc:Choice>
        <mc:Fallback xmlns="">
          <p:pic>
            <p:nvPicPr>
              <p:cNvPr id="375" name="Ink 374">
                <a:extLst>
                  <a:ext uri="{FF2B5EF4-FFF2-40B4-BE49-F238E27FC236}">
                    <a16:creationId xmlns:a16="http://schemas.microsoft.com/office/drawing/2014/main" id="{72C8C908-4B75-2345-A0FA-489FDC875A08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3083650" y="3949327"/>
                <a:ext cx="11124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7">
            <p14:nvContentPartPr>
              <p14:cNvPr id="376" name="Ink 375">
                <a:extLst>
                  <a:ext uri="{FF2B5EF4-FFF2-40B4-BE49-F238E27FC236}">
                    <a16:creationId xmlns:a16="http://schemas.microsoft.com/office/drawing/2014/main" id="{9EC8F5F7-5E7E-5C91-A5F1-DA03696CB1D3}"/>
                  </a:ext>
                </a:extLst>
              </p14:cNvPr>
              <p14:cNvContentPartPr/>
              <p14:nvPr/>
            </p14:nvContentPartPr>
            <p14:xfrm>
              <a:off x="3157810" y="4156327"/>
              <a:ext cx="111600" cy="46440"/>
            </p14:xfrm>
          </p:contentPart>
        </mc:Choice>
        <mc:Fallback xmlns="">
          <p:pic>
            <p:nvPicPr>
              <p:cNvPr id="376" name="Ink 375">
                <a:extLst>
                  <a:ext uri="{FF2B5EF4-FFF2-40B4-BE49-F238E27FC236}">
                    <a16:creationId xmlns:a16="http://schemas.microsoft.com/office/drawing/2014/main" id="{9EC8F5F7-5E7E-5C91-A5F1-DA03696CB1D3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3122170" y="4084327"/>
                <a:ext cx="1832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9">
            <p14:nvContentPartPr>
              <p14:cNvPr id="377" name="Ink 376">
                <a:extLst>
                  <a:ext uri="{FF2B5EF4-FFF2-40B4-BE49-F238E27FC236}">
                    <a16:creationId xmlns:a16="http://schemas.microsoft.com/office/drawing/2014/main" id="{E0C1BC8A-8A3E-91E4-F86F-B4DACD909121}"/>
                  </a:ext>
                </a:extLst>
              </p14:cNvPr>
              <p14:cNvContentPartPr/>
              <p14:nvPr/>
            </p14:nvContentPartPr>
            <p14:xfrm>
              <a:off x="3204610" y="4019527"/>
              <a:ext cx="129960" cy="68040"/>
            </p14:xfrm>
          </p:contentPart>
        </mc:Choice>
        <mc:Fallback xmlns="">
          <p:pic>
            <p:nvPicPr>
              <p:cNvPr id="377" name="Ink 376">
                <a:extLst>
                  <a:ext uri="{FF2B5EF4-FFF2-40B4-BE49-F238E27FC236}">
                    <a16:creationId xmlns:a16="http://schemas.microsoft.com/office/drawing/2014/main" id="{E0C1BC8A-8A3E-91E4-F86F-B4DACD909121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3168610" y="3947527"/>
                <a:ext cx="20160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1">
            <p14:nvContentPartPr>
              <p14:cNvPr id="378" name="Ink 377">
                <a:extLst>
                  <a:ext uri="{FF2B5EF4-FFF2-40B4-BE49-F238E27FC236}">
                    <a16:creationId xmlns:a16="http://schemas.microsoft.com/office/drawing/2014/main" id="{FD9A74DD-4962-AA03-01BA-A11293C6D877}"/>
                  </a:ext>
                </a:extLst>
              </p14:cNvPr>
              <p14:cNvContentPartPr/>
              <p14:nvPr/>
            </p14:nvContentPartPr>
            <p14:xfrm>
              <a:off x="3251770" y="3812527"/>
              <a:ext cx="100080" cy="153000"/>
            </p14:xfrm>
          </p:contentPart>
        </mc:Choice>
        <mc:Fallback xmlns="">
          <p:pic>
            <p:nvPicPr>
              <p:cNvPr id="378" name="Ink 377">
                <a:extLst>
                  <a:ext uri="{FF2B5EF4-FFF2-40B4-BE49-F238E27FC236}">
                    <a16:creationId xmlns:a16="http://schemas.microsoft.com/office/drawing/2014/main" id="{FD9A74DD-4962-AA03-01BA-A11293C6D877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3215770" y="3740527"/>
                <a:ext cx="17172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3">
            <p14:nvContentPartPr>
              <p14:cNvPr id="379" name="Ink 378">
                <a:extLst>
                  <a:ext uri="{FF2B5EF4-FFF2-40B4-BE49-F238E27FC236}">
                    <a16:creationId xmlns:a16="http://schemas.microsoft.com/office/drawing/2014/main" id="{683A25B8-3E7D-77FC-431F-EC24CD6C69E8}"/>
                  </a:ext>
                </a:extLst>
              </p14:cNvPr>
              <p14:cNvContentPartPr/>
              <p14:nvPr/>
            </p14:nvContentPartPr>
            <p14:xfrm>
              <a:off x="3133330" y="3796327"/>
              <a:ext cx="31680" cy="171720"/>
            </p14:xfrm>
          </p:contentPart>
        </mc:Choice>
        <mc:Fallback xmlns="">
          <p:pic>
            <p:nvPicPr>
              <p:cNvPr id="379" name="Ink 378">
                <a:extLst>
                  <a:ext uri="{FF2B5EF4-FFF2-40B4-BE49-F238E27FC236}">
                    <a16:creationId xmlns:a16="http://schemas.microsoft.com/office/drawing/2014/main" id="{683A25B8-3E7D-77FC-431F-EC24CD6C69E8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3097690" y="3724687"/>
                <a:ext cx="10332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380" name="Ink 379">
                <a:extLst>
                  <a:ext uri="{FF2B5EF4-FFF2-40B4-BE49-F238E27FC236}">
                    <a16:creationId xmlns:a16="http://schemas.microsoft.com/office/drawing/2014/main" id="{13244A4C-519A-D190-712B-9D13EEC56DE6}"/>
                  </a:ext>
                </a:extLst>
              </p14:cNvPr>
              <p14:cNvContentPartPr/>
              <p14:nvPr/>
            </p14:nvContentPartPr>
            <p14:xfrm>
              <a:off x="2929210" y="4012327"/>
              <a:ext cx="207720" cy="19080"/>
            </p14:xfrm>
          </p:contentPart>
        </mc:Choice>
        <mc:Fallback xmlns="">
          <p:pic>
            <p:nvPicPr>
              <p:cNvPr id="380" name="Ink 379">
                <a:extLst>
                  <a:ext uri="{FF2B5EF4-FFF2-40B4-BE49-F238E27FC236}">
                    <a16:creationId xmlns:a16="http://schemas.microsoft.com/office/drawing/2014/main" id="{13244A4C-519A-D190-712B-9D13EEC56DE6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2893570" y="3940327"/>
                <a:ext cx="27936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7">
            <p14:nvContentPartPr>
              <p14:cNvPr id="381" name="Ink 380">
                <a:extLst>
                  <a:ext uri="{FF2B5EF4-FFF2-40B4-BE49-F238E27FC236}">
                    <a16:creationId xmlns:a16="http://schemas.microsoft.com/office/drawing/2014/main" id="{685B2756-BCDF-2A07-D9F7-F3A9B501DA86}"/>
                  </a:ext>
                </a:extLst>
              </p14:cNvPr>
              <p14:cNvContentPartPr/>
              <p14:nvPr/>
            </p14:nvContentPartPr>
            <p14:xfrm>
              <a:off x="2999050" y="4029607"/>
              <a:ext cx="131760" cy="131760"/>
            </p14:xfrm>
          </p:contentPart>
        </mc:Choice>
        <mc:Fallback xmlns="">
          <p:pic>
            <p:nvPicPr>
              <p:cNvPr id="381" name="Ink 380">
                <a:extLst>
                  <a:ext uri="{FF2B5EF4-FFF2-40B4-BE49-F238E27FC236}">
                    <a16:creationId xmlns:a16="http://schemas.microsoft.com/office/drawing/2014/main" id="{685B2756-BCDF-2A07-D9F7-F3A9B501DA86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2963050" y="3957607"/>
                <a:ext cx="20340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9">
            <p14:nvContentPartPr>
              <p14:cNvPr id="382" name="Ink 381">
                <a:extLst>
                  <a:ext uri="{FF2B5EF4-FFF2-40B4-BE49-F238E27FC236}">
                    <a16:creationId xmlns:a16="http://schemas.microsoft.com/office/drawing/2014/main" id="{8FBCDF7B-94B8-5F3F-A13A-C05B499B46D4}"/>
                  </a:ext>
                </a:extLst>
              </p14:cNvPr>
              <p14:cNvContentPartPr/>
              <p14:nvPr/>
            </p14:nvContentPartPr>
            <p14:xfrm>
              <a:off x="3112090" y="4060207"/>
              <a:ext cx="7200" cy="146880"/>
            </p14:xfrm>
          </p:contentPart>
        </mc:Choice>
        <mc:Fallback xmlns="">
          <p:pic>
            <p:nvPicPr>
              <p:cNvPr id="382" name="Ink 381">
                <a:extLst>
                  <a:ext uri="{FF2B5EF4-FFF2-40B4-BE49-F238E27FC236}">
                    <a16:creationId xmlns:a16="http://schemas.microsoft.com/office/drawing/2014/main" id="{8FBCDF7B-94B8-5F3F-A13A-C05B499B46D4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3076450" y="3988207"/>
                <a:ext cx="788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1">
            <p14:nvContentPartPr>
              <p14:cNvPr id="383" name="Ink 382">
                <a:extLst>
                  <a:ext uri="{FF2B5EF4-FFF2-40B4-BE49-F238E27FC236}">
                    <a16:creationId xmlns:a16="http://schemas.microsoft.com/office/drawing/2014/main" id="{E5E9E9EF-9E84-A2B4-9DBE-D403570B49B9}"/>
                  </a:ext>
                </a:extLst>
              </p14:cNvPr>
              <p14:cNvContentPartPr/>
              <p14:nvPr/>
            </p14:nvContentPartPr>
            <p14:xfrm>
              <a:off x="3151330" y="4113127"/>
              <a:ext cx="101880" cy="21960"/>
            </p14:xfrm>
          </p:contentPart>
        </mc:Choice>
        <mc:Fallback xmlns="">
          <p:pic>
            <p:nvPicPr>
              <p:cNvPr id="383" name="Ink 382">
                <a:extLst>
                  <a:ext uri="{FF2B5EF4-FFF2-40B4-BE49-F238E27FC236}">
                    <a16:creationId xmlns:a16="http://schemas.microsoft.com/office/drawing/2014/main" id="{E5E9E9EF-9E84-A2B4-9DBE-D403570B49B9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3115330" y="4041487"/>
                <a:ext cx="1735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384" name="Ink 383">
                <a:extLst>
                  <a:ext uri="{FF2B5EF4-FFF2-40B4-BE49-F238E27FC236}">
                    <a16:creationId xmlns:a16="http://schemas.microsoft.com/office/drawing/2014/main" id="{AB5D5BF2-640B-597B-5556-6CD0F9C84C7F}"/>
                  </a:ext>
                </a:extLst>
              </p14:cNvPr>
              <p14:cNvContentPartPr/>
              <p14:nvPr/>
            </p14:nvContentPartPr>
            <p14:xfrm>
              <a:off x="3071770" y="4203487"/>
              <a:ext cx="34560" cy="56520"/>
            </p14:xfrm>
          </p:contentPart>
        </mc:Choice>
        <mc:Fallback xmlns="">
          <p:pic>
            <p:nvPicPr>
              <p:cNvPr id="384" name="Ink 383">
                <a:extLst>
                  <a:ext uri="{FF2B5EF4-FFF2-40B4-BE49-F238E27FC236}">
                    <a16:creationId xmlns:a16="http://schemas.microsoft.com/office/drawing/2014/main" id="{AB5D5BF2-640B-597B-5556-6CD0F9C84C7F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3035770" y="4131847"/>
                <a:ext cx="106200" cy="20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059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535FD4-E4A1-FC02-04B1-7D142F9B6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216" y="95304"/>
            <a:ext cx="5411971" cy="66673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7C4F8A-A5B1-798E-946D-0EA0B9EA2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027"/>
            <a:ext cx="7020740" cy="18704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AD8D1F-EE6C-403A-B2B6-57855225F206}"/>
              </a:ext>
            </a:extLst>
          </p:cNvPr>
          <p:cNvSpPr txBox="1"/>
          <p:nvPr/>
        </p:nvSpPr>
        <p:spPr>
          <a:xfrm>
            <a:off x="340770" y="6008914"/>
            <a:ext cx="6383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Pulse height is proportional to the total number of e-h pairs produced.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AE54389-5878-2507-7E7E-58C650C90590}"/>
                  </a:ext>
                </a:extLst>
              </p14:cNvPr>
              <p14:cNvContentPartPr/>
              <p14:nvPr/>
            </p14:nvContentPartPr>
            <p14:xfrm>
              <a:off x="533410" y="517262"/>
              <a:ext cx="1826280" cy="101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AE54389-5878-2507-7E7E-58C650C905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9410" y="409262"/>
                <a:ext cx="1933920" cy="31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29A235F4-1084-94F0-DD59-C2016A222578}"/>
              </a:ext>
            </a:extLst>
          </p:cNvPr>
          <p:cNvGrpSpPr/>
          <p:nvPr/>
        </p:nvGrpSpPr>
        <p:grpSpPr>
          <a:xfrm>
            <a:off x="312370" y="2256569"/>
            <a:ext cx="950760" cy="520200"/>
            <a:chOff x="312370" y="2256569"/>
            <a:chExt cx="950760" cy="52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B187936-6CFB-4290-18B8-076E4C93255A}"/>
                    </a:ext>
                  </a:extLst>
                </p14:cNvPr>
                <p14:cNvContentPartPr/>
                <p14:nvPr/>
              </p14:nvContentPartPr>
              <p14:xfrm>
                <a:off x="312370" y="2256569"/>
                <a:ext cx="950760" cy="5202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B187936-6CFB-4290-18B8-076E4C93255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3370" y="2247929"/>
                  <a:ext cx="96840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540E020-A9BA-BA47-BE2C-FD4EF514BFAE}"/>
                    </a:ext>
                  </a:extLst>
                </p14:cNvPr>
                <p14:cNvContentPartPr/>
                <p14:nvPr/>
              </p14:nvContentPartPr>
              <p14:xfrm>
                <a:off x="559690" y="2375369"/>
                <a:ext cx="45720" cy="39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540E020-A9BA-BA47-BE2C-FD4EF514BFA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51050" y="2366369"/>
                  <a:ext cx="63360" cy="5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4DE671D-ACCA-B462-78CF-77ED6D646E08}"/>
                  </a:ext>
                </a:extLst>
              </p14:cNvPr>
              <p14:cNvContentPartPr/>
              <p14:nvPr/>
            </p14:nvContentPartPr>
            <p14:xfrm>
              <a:off x="1430890" y="2277089"/>
              <a:ext cx="673560" cy="434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4DE671D-ACCA-B462-78CF-77ED6D646E0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21890" y="2268089"/>
                <a:ext cx="69120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685BAAE-E6CE-C0DE-7902-1189CC6F9BA6}"/>
                  </a:ext>
                </a:extLst>
              </p14:cNvPr>
              <p14:cNvContentPartPr/>
              <p14:nvPr/>
            </p14:nvContentPartPr>
            <p14:xfrm>
              <a:off x="2399290" y="2206529"/>
              <a:ext cx="1270080" cy="507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685BAAE-E6CE-C0DE-7902-1189CC6F9BA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90650" y="2197889"/>
                <a:ext cx="1287720" cy="5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78E8FA8-80C8-AD6C-2606-0F0DF043B99A}"/>
                  </a:ext>
                </a:extLst>
              </p14:cNvPr>
              <p14:cNvContentPartPr/>
              <p14:nvPr/>
            </p14:nvContentPartPr>
            <p14:xfrm>
              <a:off x="3170410" y="2333969"/>
              <a:ext cx="194760" cy="8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78E8FA8-80C8-AD6C-2606-0F0DF043B99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61770" y="2325329"/>
                <a:ext cx="212400" cy="2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F5A65230-0C59-315E-1BED-FE2ACE3A084F}"/>
              </a:ext>
            </a:extLst>
          </p:cNvPr>
          <p:cNvGrpSpPr/>
          <p:nvPr/>
        </p:nvGrpSpPr>
        <p:grpSpPr>
          <a:xfrm>
            <a:off x="3874570" y="2216609"/>
            <a:ext cx="2117520" cy="521280"/>
            <a:chOff x="3874570" y="2216609"/>
            <a:chExt cx="2117520" cy="52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73FAC03-16F0-32A0-3373-ED4B98EA5D31}"/>
                    </a:ext>
                  </a:extLst>
                </p14:cNvPr>
                <p14:cNvContentPartPr/>
                <p14:nvPr/>
              </p14:nvContentPartPr>
              <p14:xfrm>
                <a:off x="3874570" y="2216609"/>
                <a:ext cx="716760" cy="521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73FAC03-16F0-32A0-3373-ED4B98EA5D3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65930" y="2207609"/>
                  <a:ext cx="73440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B8451C2-095C-9CB2-F02B-B08412D5519B}"/>
                    </a:ext>
                  </a:extLst>
                </p14:cNvPr>
                <p14:cNvContentPartPr/>
                <p14:nvPr/>
              </p14:nvContentPartPr>
              <p14:xfrm>
                <a:off x="4496290" y="2317769"/>
                <a:ext cx="106920" cy="17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B8451C2-095C-9CB2-F02B-B08412D5519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87650" y="2309129"/>
                  <a:ext cx="124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5897B24-9969-C9F1-6386-30B9A86BB72D}"/>
                    </a:ext>
                  </a:extLst>
                </p14:cNvPr>
                <p14:cNvContentPartPr/>
                <p14:nvPr/>
              </p14:nvContentPartPr>
              <p14:xfrm>
                <a:off x="4745770" y="2423969"/>
                <a:ext cx="369000" cy="157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5897B24-9969-C9F1-6386-30B9A86BB72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36770" y="2414969"/>
                  <a:ext cx="3866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FDC6605-5100-4BC7-4D00-5A738EF60024}"/>
                    </a:ext>
                  </a:extLst>
                </p14:cNvPr>
                <p14:cNvContentPartPr/>
                <p14:nvPr/>
              </p14:nvContentPartPr>
              <p14:xfrm>
                <a:off x="4881490" y="2313809"/>
                <a:ext cx="6840" cy="13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FDC6605-5100-4BC7-4D00-5A738EF6002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72850" y="2304809"/>
                  <a:ext cx="24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D107250-912A-E656-F124-A09D6F978768}"/>
                    </a:ext>
                  </a:extLst>
                </p14:cNvPr>
                <p14:cNvContentPartPr/>
                <p14:nvPr/>
              </p14:nvContentPartPr>
              <p14:xfrm>
                <a:off x="5413930" y="2271329"/>
                <a:ext cx="578160" cy="280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D107250-912A-E656-F124-A09D6F97876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405290" y="2262689"/>
                  <a:ext cx="595800" cy="29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F924396-B771-73C0-3AAC-BFDEC543B231}"/>
              </a:ext>
            </a:extLst>
          </p:cNvPr>
          <p:cNvGrpSpPr/>
          <p:nvPr/>
        </p:nvGrpSpPr>
        <p:grpSpPr>
          <a:xfrm>
            <a:off x="271330" y="2754449"/>
            <a:ext cx="5388480" cy="975960"/>
            <a:chOff x="271330" y="2754449"/>
            <a:chExt cx="5388480" cy="97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D41A940-DEDF-AFBF-D823-6EC552A3B30F}"/>
                    </a:ext>
                  </a:extLst>
                </p14:cNvPr>
                <p14:cNvContentPartPr/>
                <p14:nvPr/>
              </p14:nvContentPartPr>
              <p14:xfrm>
                <a:off x="4688890" y="2760929"/>
                <a:ext cx="970920" cy="276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D41A940-DEDF-AFBF-D823-6EC552A3B30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80250" y="2751929"/>
                  <a:ext cx="9885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81AB808-423C-6F88-CA16-1CDB6E29916A}"/>
                    </a:ext>
                  </a:extLst>
                </p14:cNvPr>
                <p14:cNvContentPartPr/>
                <p14:nvPr/>
              </p14:nvContentPartPr>
              <p14:xfrm>
                <a:off x="5384410" y="2820329"/>
                <a:ext cx="15480" cy="10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81AB808-423C-6F88-CA16-1CDB6E29916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75770" y="2811329"/>
                  <a:ext cx="331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3C275B2-061A-B797-EABC-A8CC4A52B179}"/>
                    </a:ext>
                  </a:extLst>
                </p14:cNvPr>
                <p14:cNvContentPartPr/>
                <p14:nvPr/>
              </p14:nvContentPartPr>
              <p14:xfrm>
                <a:off x="271330" y="2826089"/>
                <a:ext cx="391680" cy="341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3C275B2-061A-B797-EABC-A8CC4A52B17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62690" y="2817449"/>
                  <a:ext cx="40932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ACA438A-5F1E-EA65-8C10-CA82B9811867}"/>
                    </a:ext>
                  </a:extLst>
                </p14:cNvPr>
                <p14:cNvContentPartPr/>
                <p14:nvPr/>
              </p14:nvContentPartPr>
              <p14:xfrm>
                <a:off x="304450" y="2967929"/>
                <a:ext cx="249840" cy="45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ACA438A-5F1E-EA65-8C10-CA82B981186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5450" y="2959289"/>
                  <a:ext cx="2674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F7578C9-F49B-3981-633F-DF7BD5A1AD92}"/>
                    </a:ext>
                  </a:extLst>
                </p14:cNvPr>
                <p14:cNvContentPartPr/>
                <p14:nvPr/>
              </p14:nvContentPartPr>
              <p14:xfrm>
                <a:off x="926890" y="2970809"/>
                <a:ext cx="153000" cy="125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F7578C9-F49B-3981-633F-DF7BD5A1AD9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17890" y="2962169"/>
                  <a:ext cx="1706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E0B3B4F-4157-E614-B571-80B9B96A9684}"/>
                    </a:ext>
                  </a:extLst>
                </p14:cNvPr>
                <p14:cNvContentPartPr/>
                <p14:nvPr/>
              </p14:nvContentPartPr>
              <p14:xfrm>
                <a:off x="1137850" y="3034169"/>
                <a:ext cx="68040" cy="11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E0B3B4F-4157-E614-B571-80B9B96A968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29210" y="3025529"/>
                  <a:ext cx="85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3023C05-A4FD-7000-A515-3A32E5D4C2C7}"/>
                    </a:ext>
                  </a:extLst>
                </p14:cNvPr>
                <p14:cNvContentPartPr/>
                <p14:nvPr/>
              </p14:nvContentPartPr>
              <p14:xfrm>
                <a:off x="1299130" y="2821769"/>
                <a:ext cx="110880" cy="286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3023C05-A4FD-7000-A515-3A32E5D4C2C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290130" y="2813129"/>
                  <a:ext cx="1285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91788F7-8982-1FCC-1035-44C52AD94F03}"/>
                    </a:ext>
                  </a:extLst>
                </p14:cNvPr>
                <p14:cNvContentPartPr/>
                <p14:nvPr/>
              </p14:nvContentPartPr>
              <p14:xfrm>
                <a:off x="1665970" y="2938769"/>
                <a:ext cx="699480" cy="292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91788F7-8982-1FCC-1035-44C52AD94F0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56970" y="2929769"/>
                  <a:ext cx="7171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E6BF2DD-74D4-0F9F-A927-8D8CDBA682EE}"/>
                    </a:ext>
                  </a:extLst>
                </p14:cNvPr>
                <p14:cNvContentPartPr/>
                <p14:nvPr/>
              </p14:nvContentPartPr>
              <p14:xfrm>
                <a:off x="2024530" y="2871809"/>
                <a:ext cx="36360" cy="24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E6BF2DD-74D4-0F9F-A927-8D8CDBA682E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015530" y="2862809"/>
                  <a:ext cx="54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1810120-6A8B-9856-3101-0BE38E065B41}"/>
                    </a:ext>
                  </a:extLst>
                </p14:cNvPr>
                <p14:cNvContentPartPr/>
                <p14:nvPr/>
              </p14:nvContentPartPr>
              <p14:xfrm>
                <a:off x="2631130" y="2754449"/>
                <a:ext cx="1253160" cy="475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1810120-6A8B-9856-3101-0BE38E065B4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622130" y="2745449"/>
                  <a:ext cx="127080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0E273F6-9670-49A3-5485-C8B2DAF97344}"/>
                    </a:ext>
                  </a:extLst>
                </p14:cNvPr>
                <p14:cNvContentPartPr/>
                <p14:nvPr/>
              </p14:nvContentPartPr>
              <p14:xfrm>
                <a:off x="3397210" y="2897369"/>
                <a:ext cx="401760" cy="78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0E273F6-9670-49A3-5485-C8B2DAF9734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388210" y="2888369"/>
                  <a:ext cx="4194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3BBD0D9-60DC-6465-9255-63624EC00470}"/>
                    </a:ext>
                  </a:extLst>
                </p14:cNvPr>
                <p14:cNvContentPartPr/>
                <p14:nvPr/>
              </p14:nvContentPartPr>
              <p14:xfrm>
                <a:off x="4179130" y="2792609"/>
                <a:ext cx="377280" cy="441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3BBD0D9-60DC-6465-9255-63624EC0047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170130" y="2783609"/>
                  <a:ext cx="39492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9FB9FFD-2E67-F493-5DE3-6FA7B5069EB4}"/>
                    </a:ext>
                  </a:extLst>
                </p14:cNvPr>
                <p14:cNvContentPartPr/>
                <p14:nvPr/>
              </p14:nvContentPartPr>
              <p14:xfrm>
                <a:off x="309130" y="3219569"/>
                <a:ext cx="1337040" cy="362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9FB9FFD-2E67-F493-5DE3-6FA7B5069EB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0490" y="3210569"/>
                  <a:ext cx="135468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A3C5224-444F-66FE-00C2-ECC1A2C4BE5C}"/>
                    </a:ext>
                  </a:extLst>
                </p14:cNvPr>
                <p14:cNvContentPartPr/>
                <p14:nvPr/>
              </p14:nvContentPartPr>
              <p14:xfrm>
                <a:off x="1136410" y="3485969"/>
                <a:ext cx="32760" cy="12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A3C5224-444F-66FE-00C2-ECC1A2C4BE5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27410" y="3476969"/>
                  <a:ext cx="50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F0ACCC3-F21A-14EA-F88D-FC46C58ACE1D}"/>
                    </a:ext>
                  </a:extLst>
                </p14:cNvPr>
                <p14:cNvContentPartPr/>
                <p14:nvPr/>
              </p14:nvContentPartPr>
              <p14:xfrm>
                <a:off x="875410" y="3372209"/>
                <a:ext cx="358200" cy="79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F0ACCC3-F21A-14EA-F88D-FC46C58ACE1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66770" y="3363569"/>
                  <a:ext cx="3758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A2F72D6-E9C4-1FB0-AEAA-3D127D402F7A}"/>
                    </a:ext>
                  </a:extLst>
                </p14:cNvPr>
                <p14:cNvContentPartPr/>
                <p14:nvPr/>
              </p14:nvContentPartPr>
              <p14:xfrm>
                <a:off x="1675330" y="3633569"/>
                <a:ext cx="79560" cy="96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A2F72D6-E9C4-1FB0-AEAA-3D127D402F7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666690" y="3624929"/>
                  <a:ext cx="97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D5A87D2-EEC9-6029-8B08-451447A32ED3}"/>
                    </a:ext>
                  </a:extLst>
                </p14:cNvPr>
                <p14:cNvContentPartPr/>
                <p14:nvPr/>
              </p14:nvContentPartPr>
              <p14:xfrm>
                <a:off x="2007970" y="3267809"/>
                <a:ext cx="491400" cy="303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D5A87D2-EEC9-6029-8B08-451447A32ED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998970" y="3258809"/>
                  <a:ext cx="5090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6C8AD89-C3AA-DD96-665D-6C1794463CE3}"/>
                    </a:ext>
                  </a:extLst>
                </p14:cNvPr>
                <p14:cNvContentPartPr/>
                <p14:nvPr/>
              </p14:nvContentPartPr>
              <p14:xfrm>
                <a:off x="2465170" y="3354569"/>
                <a:ext cx="407880" cy="200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6C8AD89-C3AA-DD96-665D-6C1794463CE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456170" y="3345569"/>
                  <a:ext cx="4255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99EA617-0632-6403-3C52-FF2268C88C72}"/>
                    </a:ext>
                  </a:extLst>
                </p14:cNvPr>
                <p14:cNvContentPartPr/>
                <p14:nvPr/>
              </p14:nvContentPartPr>
              <p14:xfrm>
                <a:off x="2612410" y="3425489"/>
                <a:ext cx="8280" cy="4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99EA617-0632-6403-3C52-FF2268C88C7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603410" y="3416489"/>
                  <a:ext cx="25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B021BD1-960F-90FE-C112-27492B7F0DC0}"/>
                    </a:ext>
                  </a:extLst>
                </p14:cNvPr>
                <p14:cNvContentPartPr/>
                <p14:nvPr/>
              </p14:nvContentPartPr>
              <p14:xfrm>
                <a:off x="3141970" y="3290849"/>
                <a:ext cx="119520" cy="260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B021BD1-960F-90FE-C112-27492B7F0DC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133330" y="3282209"/>
                  <a:ext cx="1371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F939E37-C5DB-AE7E-EE83-0A0F718B6F94}"/>
                    </a:ext>
                  </a:extLst>
                </p14:cNvPr>
                <p14:cNvContentPartPr/>
                <p14:nvPr/>
              </p14:nvContentPartPr>
              <p14:xfrm>
                <a:off x="3211090" y="3451769"/>
                <a:ext cx="681480" cy="153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F939E37-C5DB-AE7E-EE83-0A0F718B6F9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202090" y="3443129"/>
                  <a:ext cx="699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0E86F1F-AEF9-8CAE-CBCC-1191EA3D230B}"/>
                    </a:ext>
                  </a:extLst>
                </p14:cNvPr>
                <p14:cNvContentPartPr/>
                <p14:nvPr/>
              </p14:nvContentPartPr>
              <p14:xfrm>
                <a:off x="4117210" y="3480929"/>
                <a:ext cx="295200" cy="122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0E86F1F-AEF9-8CAE-CBCC-1191EA3D230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08210" y="3471929"/>
                  <a:ext cx="3128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2CB0AD3-7C40-E4C8-2AB2-FA810E777F59}"/>
                    </a:ext>
                  </a:extLst>
                </p14:cNvPr>
                <p14:cNvContentPartPr/>
                <p14:nvPr/>
              </p14:nvContentPartPr>
              <p14:xfrm>
                <a:off x="4551370" y="3448529"/>
                <a:ext cx="825840" cy="165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2CB0AD3-7C40-E4C8-2AB2-FA810E777F5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542730" y="3439529"/>
                  <a:ext cx="8434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3BF50F6-9449-BDB8-B277-1C8F7F24708D}"/>
                    </a:ext>
                  </a:extLst>
                </p14:cNvPr>
                <p14:cNvContentPartPr/>
                <p14:nvPr/>
              </p14:nvContentPartPr>
              <p14:xfrm>
                <a:off x="5137090" y="3442769"/>
                <a:ext cx="296280" cy="162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3BF50F6-9449-BDB8-B277-1C8F7F24708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128450" y="3434129"/>
                  <a:ext cx="31392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51E2B8D-E355-99EE-879A-2901A148149F}"/>
              </a:ext>
            </a:extLst>
          </p:cNvPr>
          <p:cNvGrpSpPr/>
          <p:nvPr/>
        </p:nvGrpSpPr>
        <p:grpSpPr>
          <a:xfrm>
            <a:off x="322090" y="3750209"/>
            <a:ext cx="2497680" cy="441000"/>
            <a:chOff x="322090" y="3750209"/>
            <a:chExt cx="2497680" cy="44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63C3681-5C8D-1BB3-BA83-BCC6E81FA082}"/>
                    </a:ext>
                  </a:extLst>
                </p14:cNvPr>
                <p14:cNvContentPartPr/>
                <p14:nvPr/>
              </p14:nvContentPartPr>
              <p14:xfrm>
                <a:off x="322090" y="3750209"/>
                <a:ext cx="1064520" cy="293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63C3681-5C8D-1BB3-BA83-BCC6E81FA08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13090" y="3741209"/>
                  <a:ext cx="10821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655458D-1AA4-E9E6-970F-CB2E67EF1E2A}"/>
                    </a:ext>
                  </a:extLst>
                </p14:cNvPr>
                <p14:cNvContentPartPr/>
                <p14:nvPr/>
              </p14:nvContentPartPr>
              <p14:xfrm>
                <a:off x="1226770" y="3923729"/>
                <a:ext cx="60840" cy="17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655458D-1AA4-E9E6-970F-CB2E67EF1E2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217770" y="3914729"/>
                  <a:ext cx="78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E4223B0-ED8A-0EF0-9C42-AB87BC34A219}"/>
                    </a:ext>
                  </a:extLst>
                </p14:cNvPr>
                <p14:cNvContentPartPr/>
                <p14:nvPr/>
              </p14:nvContentPartPr>
              <p14:xfrm>
                <a:off x="634570" y="3854249"/>
                <a:ext cx="571680" cy="39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E4223B0-ED8A-0EF0-9C42-AB87BC34A21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25570" y="3845609"/>
                  <a:ext cx="5893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D2FDE1E-858A-6D50-F6C0-44323506F2F2}"/>
                    </a:ext>
                  </a:extLst>
                </p14:cNvPr>
                <p14:cNvContentPartPr/>
                <p14:nvPr/>
              </p14:nvContentPartPr>
              <p14:xfrm>
                <a:off x="1668490" y="3892049"/>
                <a:ext cx="1151280" cy="299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D2FDE1E-858A-6D50-F6C0-44323506F2F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659490" y="3883409"/>
                  <a:ext cx="1168920" cy="31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708013F-237D-C80A-E46A-86142DEB6E49}"/>
              </a:ext>
            </a:extLst>
          </p:cNvPr>
          <p:cNvGrpSpPr/>
          <p:nvPr/>
        </p:nvGrpSpPr>
        <p:grpSpPr>
          <a:xfrm>
            <a:off x="3126490" y="3744089"/>
            <a:ext cx="3913920" cy="501840"/>
            <a:chOff x="3126490" y="3744089"/>
            <a:chExt cx="3913920" cy="50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68CC525-07CF-D21B-07D2-D0F99307423B}"/>
                    </a:ext>
                  </a:extLst>
                </p14:cNvPr>
                <p14:cNvContentPartPr/>
                <p14:nvPr/>
              </p14:nvContentPartPr>
              <p14:xfrm>
                <a:off x="3235930" y="3814649"/>
                <a:ext cx="12600" cy="270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68CC525-07CF-D21B-07D2-D0F99307423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226930" y="3806009"/>
                  <a:ext cx="302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01981EF-219F-F08B-225E-EB580F582970}"/>
                    </a:ext>
                  </a:extLst>
                </p14:cNvPr>
                <p14:cNvContentPartPr/>
                <p14:nvPr/>
              </p14:nvContentPartPr>
              <p14:xfrm>
                <a:off x="3126490" y="3781169"/>
                <a:ext cx="275400" cy="50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01981EF-219F-F08B-225E-EB580F58297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17490" y="3772529"/>
                  <a:ext cx="2930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5B61C3D-0D92-B128-CA77-C6B04953C81E}"/>
                    </a:ext>
                  </a:extLst>
                </p14:cNvPr>
                <p14:cNvContentPartPr/>
                <p14:nvPr/>
              </p14:nvContentPartPr>
              <p14:xfrm>
                <a:off x="3348610" y="4034969"/>
                <a:ext cx="108720" cy="135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5B61C3D-0D92-B128-CA77-C6B04953C81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339610" y="4025969"/>
                  <a:ext cx="1263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9553381-E196-173F-05A8-8341BD7273FD}"/>
                    </a:ext>
                  </a:extLst>
                </p14:cNvPr>
                <p14:cNvContentPartPr/>
                <p14:nvPr/>
              </p14:nvContentPartPr>
              <p14:xfrm>
                <a:off x="3539410" y="3782249"/>
                <a:ext cx="109080" cy="446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9553381-E196-173F-05A8-8341BD7273F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530410" y="3773249"/>
                  <a:ext cx="12672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CA9D17C-2ED9-36A1-427A-D2701E2703A9}"/>
                    </a:ext>
                  </a:extLst>
                </p14:cNvPr>
                <p14:cNvContentPartPr/>
                <p14:nvPr/>
              </p14:nvContentPartPr>
              <p14:xfrm>
                <a:off x="3680530" y="3943529"/>
                <a:ext cx="239760" cy="109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CA9D17C-2ED9-36A1-427A-D2701E2703A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671890" y="3934889"/>
                  <a:ext cx="2574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7665397-824E-1D6D-65DA-F09D98A0EBE4}"/>
                    </a:ext>
                  </a:extLst>
                </p14:cNvPr>
                <p14:cNvContentPartPr/>
                <p14:nvPr/>
              </p14:nvContentPartPr>
              <p14:xfrm>
                <a:off x="4008490" y="3929129"/>
                <a:ext cx="178920" cy="112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7665397-824E-1D6D-65DA-F09D98A0EBE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999850" y="3920129"/>
                  <a:ext cx="196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6ECE4DC-BB13-1108-39B5-36F8A36C20DC}"/>
                    </a:ext>
                  </a:extLst>
                </p14:cNvPr>
                <p14:cNvContentPartPr/>
                <p14:nvPr/>
              </p14:nvContentPartPr>
              <p14:xfrm>
                <a:off x="4250050" y="3959729"/>
                <a:ext cx="149400" cy="74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6ECE4DC-BB13-1108-39B5-36F8A36C20D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241050" y="3950729"/>
                  <a:ext cx="1670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2764261-A212-6A1A-E13D-F5AF64F1A465}"/>
                    </a:ext>
                  </a:extLst>
                </p14:cNvPr>
                <p14:cNvContentPartPr/>
                <p14:nvPr/>
              </p14:nvContentPartPr>
              <p14:xfrm>
                <a:off x="4174090" y="3924089"/>
                <a:ext cx="252720" cy="160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2764261-A212-6A1A-E13D-F5AF64F1A46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165090" y="3915089"/>
                  <a:ext cx="2703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E2C969C-4C60-540C-2F74-0E8B6A8E0A9F}"/>
                    </a:ext>
                  </a:extLst>
                </p14:cNvPr>
                <p14:cNvContentPartPr/>
                <p14:nvPr/>
              </p14:nvContentPartPr>
              <p14:xfrm>
                <a:off x="4444450" y="3789809"/>
                <a:ext cx="126360" cy="394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E2C969C-4C60-540C-2F74-0E8B6A8E0A9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435450" y="3780809"/>
                  <a:ext cx="14400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7D81C01-8825-026D-CC77-185F1BB0D8F6}"/>
                    </a:ext>
                  </a:extLst>
                </p14:cNvPr>
                <p14:cNvContentPartPr/>
                <p14:nvPr/>
              </p14:nvContentPartPr>
              <p14:xfrm>
                <a:off x="4661170" y="3961889"/>
                <a:ext cx="185040" cy="9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7D81C01-8825-026D-CC77-185F1BB0D8F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652170" y="3953249"/>
                  <a:ext cx="2026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91ABD50-EC28-E6C7-C29A-54F634338B15}"/>
                    </a:ext>
                  </a:extLst>
                </p14:cNvPr>
                <p14:cNvContentPartPr/>
                <p14:nvPr/>
              </p14:nvContentPartPr>
              <p14:xfrm>
                <a:off x="4690330" y="4033889"/>
                <a:ext cx="164160" cy="12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91ABD50-EC28-E6C7-C29A-54F634338B1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681330" y="4024889"/>
                  <a:ext cx="181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CBAA903-319A-0803-FEA8-1EE45C8C9A34}"/>
                    </a:ext>
                  </a:extLst>
                </p14:cNvPr>
                <p14:cNvContentPartPr/>
                <p14:nvPr/>
              </p14:nvContentPartPr>
              <p14:xfrm>
                <a:off x="4965370" y="3850289"/>
                <a:ext cx="146880" cy="2530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CBAA903-319A-0803-FEA8-1EE45C8C9A3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956370" y="3841289"/>
                  <a:ext cx="1645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FE5E6F7-13DF-62B0-7B3C-42272169F582}"/>
                    </a:ext>
                  </a:extLst>
                </p14:cNvPr>
                <p14:cNvContentPartPr/>
                <p14:nvPr/>
              </p14:nvContentPartPr>
              <p14:xfrm>
                <a:off x="4988410" y="3982409"/>
                <a:ext cx="137520" cy="11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FE5E6F7-13DF-62B0-7B3C-42272169F58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979770" y="3973409"/>
                  <a:ext cx="155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940479F-9D57-2F18-EE7D-F9C0DFCCA15E}"/>
                    </a:ext>
                  </a:extLst>
                </p14:cNvPr>
                <p14:cNvContentPartPr/>
                <p14:nvPr/>
              </p14:nvContentPartPr>
              <p14:xfrm>
                <a:off x="5021530" y="3845969"/>
                <a:ext cx="133560" cy="56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940479F-9D57-2F18-EE7D-F9C0DFCCA15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012890" y="3836969"/>
                  <a:ext cx="1512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82E9947-5EDA-5E7C-58C2-74E91D8D3C24}"/>
                    </a:ext>
                  </a:extLst>
                </p14:cNvPr>
                <p14:cNvContentPartPr/>
                <p14:nvPr/>
              </p14:nvContentPartPr>
              <p14:xfrm>
                <a:off x="5145730" y="4118489"/>
                <a:ext cx="137520" cy="1029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82E9947-5EDA-5E7C-58C2-74E91D8D3C2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137090" y="4109489"/>
                  <a:ext cx="1551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F76F0D1-F02F-0B70-C0E7-62286B73221B}"/>
                    </a:ext>
                  </a:extLst>
                </p14:cNvPr>
                <p14:cNvContentPartPr/>
                <p14:nvPr/>
              </p14:nvContentPartPr>
              <p14:xfrm>
                <a:off x="5341570" y="3977009"/>
                <a:ext cx="84240" cy="27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F76F0D1-F02F-0B70-C0E7-62286B73221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332570" y="3968009"/>
                  <a:ext cx="101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E992943-FDC7-42F1-863D-EAFB89C60B60}"/>
                    </a:ext>
                  </a:extLst>
                </p14:cNvPr>
                <p14:cNvContentPartPr/>
                <p14:nvPr/>
              </p14:nvContentPartPr>
              <p14:xfrm>
                <a:off x="5538850" y="3861449"/>
                <a:ext cx="105840" cy="258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E992943-FDC7-42F1-863D-EAFB89C60B6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530210" y="3852809"/>
                  <a:ext cx="1234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C5679F1-2C43-3DA0-C3AA-450A0865BF4E}"/>
                    </a:ext>
                  </a:extLst>
                </p14:cNvPr>
                <p14:cNvContentPartPr/>
                <p14:nvPr/>
              </p14:nvContentPartPr>
              <p14:xfrm>
                <a:off x="5572330" y="3981329"/>
                <a:ext cx="82440" cy="18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C5679F1-2C43-3DA0-C3AA-450A0865BF4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563690" y="3972689"/>
                  <a:ext cx="100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7F3D89A-9E02-82D8-7751-DE465F8CE497}"/>
                    </a:ext>
                  </a:extLst>
                </p14:cNvPr>
                <p14:cNvContentPartPr/>
                <p14:nvPr/>
              </p14:nvContentPartPr>
              <p14:xfrm>
                <a:off x="5571970" y="3862169"/>
                <a:ext cx="143280" cy="32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7F3D89A-9E02-82D8-7751-DE465F8CE49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562970" y="3853169"/>
                  <a:ext cx="1609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4072175-AC58-93DA-910F-B27731280141}"/>
                    </a:ext>
                  </a:extLst>
                </p14:cNvPr>
                <p14:cNvContentPartPr/>
                <p14:nvPr/>
              </p14:nvContentPartPr>
              <p14:xfrm>
                <a:off x="5687890" y="4180769"/>
                <a:ext cx="136800" cy="65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4072175-AC58-93DA-910F-B2773128014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678890" y="4172129"/>
                  <a:ext cx="1544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6045A6C-3E30-5DB3-9D80-7DE7B26A4CD9}"/>
                    </a:ext>
                  </a:extLst>
                </p14:cNvPr>
                <p14:cNvContentPartPr/>
                <p14:nvPr/>
              </p14:nvContentPartPr>
              <p14:xfrm>
                <a:off x="5805610" y="3744089"/>
                <a:ext cx="45360" cy="102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6045A6C-3E30-5DB3-9D80-7DE7B26A4CD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796970" y="3735449"/>
                  <a:ext cx="630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560DA7B-64D0-DC76-CFD1-6BFDF0814869}"/>
                    </a:ext>
                  </a:extLst>
                </p14:cNvPr>
                <p14:cNvContentPartPr/>
                <p14:nvPr/>
              </p14:nvContentPartPr>
              <p14:xfrm>
                <a:off x="5925130" y="3772529"/>
                <a:ext cx="136440" cy="439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560DA7B-64D0-DC76-CFD1-6BFDF081486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916130" y="3763529"/>
                  <a:ext cx="15408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9DB7555-98A8-3DCE-19E3-F6B71C766599}"/>
                    </a:ext>
                  </a:extLst>
                </p14:cNvPr>
                <p14:cNvContentPartPr/>
                <p14:nvPr/>
              </p14:nvContentPartPr>
              <p14:xfrm>
                <a:off x="6061570" y="3943169"/>
                <a:ext cx="132120" cy="215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9DB7555-98A8-3DCE-19E3-F6B71C76659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052930" y="3934529"/>
                  <a:ext cx="1497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8769110-1F2F-C79C-9912-7AAFB74765AD}"/>
                    </a:ext>
                  </a:extLst>
                </p14:cNvPr>
                <p14:cNvContentPartPr/>
                <p14:nvPr/>
              </p14:nvContentPartPr>
              <p14:xfrm>
                <a:off x="6268570" y="4007969"/>
                <a:ext cx="110520" cy="50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8769110-1F2F-C79C-9912-7AAFB74765A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259570" y="3999329"/>
                  <a:ext cx="1281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D9D4648-AF22-2D6F-3DF1-103CBE950EC5}"/>
                    </a:ext>
                  </a:extLst>
                </p14:cNvPr>
                <p14:cNvContentPartPr/>
                <p14:nvPr/>
              </p14:nvContentPartPr>
              <p14:xfrm>
                <a:off x="6286210" y="4049369"/>
                <a:ext cx="122040" cy="9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D9D4648-AF22-2D6F-3DF1-103CBE950EC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277210" y="4040369"/>
                  <a:ext cx="1396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3421EE5-9925-8213-EEDF-7016742E8681}"/>
                    </a:ext>
                  </a:extLst>
                </p14:cNvPr>
                <p14:cNvContentPartPr/>
                <p14:nvPr/>
              </p14:nvContentPartPr>
              <p14:xfrm>
                <a:off x="6439930" y="3936689"/>
                <a:ext cx="47160" cy="216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3421EE5-9925-8213-EEDF-7016742E868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431290" y="3928049"/>
                  <a:ext cx="648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DC5EA1D-9353-FF52-02AD-36A7844BC7CF}"/>
                    </a:ext>
                  </a:extLst>
                </p14:cNvPr>
                <p14:cNvContentPartPr/>
                <p14:nvPr/>
              </p14:nvContentPartPr>
              <p14:xfrm>
                <a:off x="6577090" y="3964769"/>
                <a:ext cx="78840" cy="203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DC5EA1D-9353-FF52-02AD-36A7844BC7C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568450" y="3955769"/>
                  <a:ext cx="964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DD3B047-A23A-2E8A-7CA0-5B046CAD774B}"/>
                    </a:ext>
                  </a:extLst>
                </p14:cNvPr>
                <p14:cNvContentPartPr/>
                <p14:nvPr/>
              </p14:nvContentPartPr>
              <p14:xfrm>
                <a:off x="6678250" y="3995369"/>
                <a:ext cx="119520" cy="163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DD3B047-A23A-2E8A-7CA0-5B046CAD774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669610" y="3986729"/>
                  <a:ext cx="1371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4BE1F9C-8876-C208-974C-8E322B0902D9}"/>
                    </a:ext>
                  </a:extLst>
                </p14:cNvPr>
                <p14:cNvContentPartPr/>
                <p14:nvPr/>
              </p14:nvContentPartPr>
              <p14:xfrm>
                <a:off x="6848170" y="3928409"/>
                <a:ext cx="40680" cy="486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4BE1F9C-8876-C208-974C-8E322B0902D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839170" y="3919409"/>
                  <a:ext cx="583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EA14DEC-5A1D-202C-39D6-C0A7A21C7BAD}"/>
                    </a:ext>
                  </a:extLst>
                </p14:cNvPr>
                <p14:cNvContentPartPr/>
                <p14:nvPr/>
              </p14:nvContentPartPr>
              <p14:xfrm>
                <a:off x="6894610" y="3849209"/>
                <a:ext cx="145800" cy="3780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EA14DEC-5A1D-202C-39D6-C0A7A21C7BA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885970" y="3840569"/>
                  <a:ext cx="163440" cy="39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AC985C0F-B6EA-D67F-927A-E5D8CA76D850}"/>
              </a:ext>
            </a:extLst>
          </p:cNvPr>
          <p:cNvGrpSpPr/>
          <p:nvPr/>
        </p:nvGrpSpPr>
        <p:grpSpPr>
          <a:xfrm>
            <a:off x="3014530" y="4604489"/>
            <a:ext cx="946440" cy="228600"/>
            <a:chOff x="3014530" y="4604489"/>
            <a:chExt cx="946440" cy="22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04F21FC-0C41-C4CE-09B8-815FADC2A83B}"/>
                    </a:ext>
                  </a:extLst>
                </p14:cNvPr>
                <p14:cNvContentPartPr/>
                <p14:nvPr/>
              </p14:nvContentPartPr>
              <p14:xfrm>
                <a:off x="3141250" y="4691609"/>
                <a:ext cx="153000" cy="79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04F21FC-0C41-C4CE-09B8-815FADC2A83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132250" y="4682969"/>
                  <a:ext cx="1706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A5DFAE2-A953-73A9-D1C3-9C2C8489469A}"/>
                    </a:ext>
                  </a:extLst>
                </p14:cNvPr>
                <p14:cNvContentPartPr/>
                <p14:nvPr/>
              </p14:nvContentPartPr>
              <p14:xfrm>
                <a:off x="3014530" y="4604489"/>
                <a:ext cx="388080" cy="228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A5DFAE2-A953-73A9-D1C3-9C2C8489469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005890" y="4595849"/>
                  <a:ext cx="4057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C171E4E-33C2-6CEF-8E76-226751FD824E}"/>
                    </a:ext>
                  </a:extLst>
                </p14:cNvPr>
                <p14:cNvContentPartPr/>
                <p14:nvPr/>
              </p14:nvContentPartPr>
              <p14:xfrm>
                <a:off x="3429970" y="4644449"/>
                <a:ext cx="531000" cy="100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C171E4E-33C2-6CEF-8E76-226751FD824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421330" y="4635809"/>
                  <a:ext cx="548640" cy="11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9A59CD7A-B915-B73D-8783-FEE244A06545}"/>
                  </a:ext>
                </a:extLst>
              </p14:cNvPr>
              <p14:cNvContentPartPr/>
              <p14:nvPr/>
            </p14:nvContentPartPr>
            <p14:xfrm>
              <a:off x="1565170" y="4529609"/>
              <a:ext cx="1368360" cy="2055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9A59CD7A-B915-B73D-8783-FEE244A06545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556170" y="4520609"/>
                <a:ext cx="138600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921199AD-CF64-FA93-694A-DF36C495D227}"/>
                  </a:ext>
                </a:extLst>
              </p14:cNvPr>
              <p14:cNvContentPartPr/>
              <p14:nvPr/>
            </p14:nvContentPartPr>
            <p14:xfrm>
              <a:off x="1493890" y="4786649"/>
              <a:ext cx="1447200" cy="1656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921199AD-CF64-FA93-694A-DF36C495D227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484890" y="4778009"/>
                <a:ext cx="1464840" cy="18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F9281C9-C8F6-456B-3800-D708369E3BEF}"/>
              </a:ext>
            </a:extLst>
          </p:cNvPr>
          <p:cNvGrpSpPr/>
          <p:nvPr/>
        </p:nvGrpSpPr>
        <p:grpSpPr>
          <a:xfrm>
            <a:off x="1383010" y="4249169"/>
            <a:ext cx="249480" cy="216360"/>
            <a:chOff x="1383010" y="4249169"/>
            <a:chExt cx="249480" cy="21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22A0757-9FAE-64FD-4138-EB3C7020DD09}"/>
                    </a:ext>
                  </a:extLst>
                </p14:cNvPr>
                <p14:cNvContentPartPr/>
                <p14:nvPr/>
              </p14:nvContentPartPr>
              <p14:xfrm>
                <a:off x="1383730" y="4280129"/>
                <a:ext cx="90000" cy="1854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22A0757-9FAE-64FD-4138-EB3C7020DD0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374730" y="4271489"/>
                  <a:ext cx="1076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DEFDCBB-EE6E-3D3E-B199-4E6EE6C52993}"/>
                    </a:ext>
                  </a:extLst>
                </p14:cNvPr>
                <p14:cNvContentPartPr/>
                <p14:nvPr/>
              </p14:nvContentPartPr>
              <p14:xfrm>
                <a:off x="1388770" y="4330529"/>
                <a:ext cx="123480" cy="79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DEFDCBB-EE6E-3D3E-B199-4E6EE6C5299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379770" y="4321529"/>
                  <a:ext cx="1411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8E728CC-5FEA-FED5-B2C0-063E736DC379}"/>
                    </a:ext>
                  </a:extLst>
                </p14:cNvPr>
                <p14:cNvContentPartPr/>
                <p14:nvPr/>
              </p14:nvContentPartPr>
              <p14:xfrm>
                <a:off x="1383010" y="4249169"/>
                <a:ext cx="162720" cy="486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8E728CC-5FEA-FED5-B2C0-063E736DC37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374370" y="4240529"/>
                  <a:ext cx="1803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7264C00-F9EC-03A9-D325-577CC7D6D77D}"/>
                    </a:ext>
                  </a:extLst>
                </p14:cNvPr>
                <p14:cNvContentPartPr/>
                <p14:nvPr/>
              </p14:nvContentPartPr>
              <p14:xfrm>
                <a:off x="1549330" y="4403609"/>
                <a:ext cx="83160" cy="594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7264C00-F9EC-03A9-D325-577CC7D6D77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540330" y="4394969"/>
                  <a:ext cx="10080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2541607-3C7C-6924-1E65-8A259C8518F4}"/>
              </a:ext>
            </a:extLst>
          </p:cNvPr>
          <p:cNvGrpSpPr/>
          <p:nvPr/>
        </p:nvGrpSpPr>
        <p:grpSpPr>
          <a:xfrm>
            <a:off x="954250" y="4707089"/>
            <a:ext cx="400680" cy="429480"/>
            <a:chOff x="954250" y="4707089"/>
            <a:chExt cx="400680" cy="4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CF5A0FC-3B18-6CEA-5351-88D585EE6744}"/>
                    </a:ext>
                  </a:extLst>
                </p14:cNvPr>
                <p14:cNvContentPartPr/>
                <p14:nvPr/>
              </p14:nvContentPartPr>
              <p14:xfrm>
                <a:off x="973690" y="4880969"/>
                <a:ext cx="141480" cy="199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CF5A0FC-3B18-6CEA-5351-88D585EE674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64690" y="4872329"/>
                  <a:ext cx="1591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CE359F4-6082-6827-4A36-6238D51D2D26}"/>
                    </a:ext>
                  </a:extLst>
                </p14:cNvPr>
                <p14:cNvContentPartPr/>
                <p14:nvPr/>
              </p14:nvContentPartPr>
              <p14:xfrm>
                <a:off x="979810" y="4961969"/>
                <a:ext cx="158760" cy="147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CE359F4-6082-6827-4A36-6238D51D2D2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71170" y="4952969"/>
                  <a:ext cx="176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1621C47-CD80-5945-8B48-AA2597FFB18A}"/>
                    </a:ext>
                  </a:extLst>
                </p14:cNvPr>
                <p14:cNvContentPartPr/>
                <p14:nvPr/>
              </p14:nvContentPartPr>
              <p14:xfrm>
                <a:off x="954250" y="4845329"/>
                <a:ext cx="201600" cy="738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1621C47-CD80-5945-8B48-AA2597FFB18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45250" y="4836329"/>
                  <a:ext cx="2192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EF9C72D-256D-0F00-DBF4-250E938B7108}"/>
                    </a:ext>
                  </a:extLst>
                </p14:cNvPr>
                <p14:cNvContentPartPr/>
                <p14:nvPr/>
              </p14:nvContentPartPr>
              <p14:xfrm>
                <a:off x="1157290" y="5006969"/>
                <a:ext cx="138240" cy="129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EF9C72D-256D-0F00-DBF4-250E938B710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48290" y="4997969"/>
                  <a:ext cx="1558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1937D42-628C-B551-64E2-074A80273C36}"/>
                    </a:ext>
                  </a:extLst>
                </p14:cNvPr>
                <p14:cNvContentPartPr/>
                <p14:nvPr/>
              </p14:nvContentPartPr>
              <p14:xfrm>
                <a:off x="1262410" y="4707089"/>
                <a:ext cx="92520" cy="130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1937D42-628C-B551-64E2-074A80273C3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253770" y="4698449"/>
                  <a:ext cx="11016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CC63ADB-88D1-3B4B-4F24-11ABF4EFE80E}"/>
              </a:ext>
            </a:extLst>
          </p:cNvPr>
          <p:cNvGrpSpPr/>
          <p:nvPr/>
        </p:nvGrpSpPr>
        <p:grpSpPr>
          <a:xfrm>
            <a:off x="4079410" y="4506569"/>
            <a:ext cx="1132560" cy="477360"/>
            <a:chOff x="4079410" y="4506569"/>
            <a:chExt cx="1132560" cy="47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301F57F-CD44-BF19-579F-0A966F451E24}"/>
                    </a:ext>
                  </a:extLst>
                </p14:cNvPr>
                <p14:cNvContentPartPr/>
                <p14:nvPr/>
              </p14:nvContentPartPr>
              <p14:xfrm>
                <a:off x="4123690" y="4545809"/>
                <a:ext cx="21600" cy="2728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301F57F-CD44-BF19-579F-0A966F451E2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114690" y="4537169"/>
                  <a:ext cx="392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6768A5A-E684-971B-F66F-EC93455C3716}"/>
                    </a:ext>
                  </a:extLst>
                </p14:cNvPr>
                <p14:cNvContentPartPr/>
                <p14:nvPr/>
              </p14:nvContentPartPr>
              <p14:xfrm>
                <a:off x="4079410" y="4558049"/>
                <a:ext cx="159120" cy="30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6768A5A-E684-971B-F66F-EC93455C371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070410" y="4549409"/>
                  <a:ext cx="176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CC5BDCE-1304-31E0-291A-0D185D6BD128}"/>
                    </a:ext>
                  </a:extLst>
                </p14:cNvPr>
                <p14:cNvContentPartPr/>
                <p14:nvPr/>
              </p14:nvContentPartPr>
              <p14:xfrm>
                <a:off x="4176610" y="4829849"/>
                <a:ext cx="127440" cy="88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CC5BDCE-1304-31E0-291A-0D185D6BD12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167970" y="4821209"/>
                  <a:ext cx="1450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FE72B06-41DE-F4CE-F323-EAD9653DB19E}"/>
                    </a:ext>
                  </a:extLst>
                </p14:cNvPr>
                <p14:cNvContentPartPr/>
                <p14:nvPr/>
              </p14:nvContentPartPr>
              <p14:xfrm>
                <a:off x="4370650" y="4536089"/>
                <a:ext cx="73800" cy="349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FE72B06-41DE-F4CE-F323-EAD9653DB19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362010" y="4527449"/>
                  <a:ext cx="9144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8927996-FF3F-64CE-F980-EDDFA3D0308C}"/>
                    </a:ext>
                  </a:extLst>
                </p14:cNvPr>
                <p14:cNvContentPartPr/>
                <p14:nvPr/>
              </p14:nvContentPartPr>
              <p14:xfrm>
                <a:off x="4481890" y="4702049"/>
                <a:ext cx="170640" cy="1116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8927996-FF3F-64CE-F980-EDDFA3D0308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472890" y="4693409"/>
                  <a:ext cx="1882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1F652A0-0683-C5EA-5C40-3C61EA70B8FE}"/>
                    </a:ext>
                  </a:extLst>
                </p14:cNvPr>
                <p14:cNvContentPartPr/>
                <p14:nvPr/>
              </p14:nvContentPartPr>
              <p14:xfrm>
                <a:off x="4758730" y="4706009"/>
                <a:ext cx="110160" cy="82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1F652A0-0683-C5EA-5C40-3C61EA70B8F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749730" y="4697009"/>
                  <a:ext cx="1278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D7B8A22-F725-7A5E-06F3-D055050BDB0D}"/>
                    </a:ext>
                  </a:extLst>
                </p14:cNvPr>
                <p14:cNvContentPartPr/>
                <p14:nvPr/>
              </p14:nvContentPartPr>
              <p14:xfrm>
                <a:off x="4910650" y="4702409"/>
                <a:ext cx="126000" cy="1011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D7B8A22-F725-7A5E-06F3-D055050BDB0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902010" y="4693409"/>
                  <a:ext cx="1436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F822383-DD98-507F-F065-B47E722CADEE}"/>
                    </a:ext>
                  </a:extLst>
                </p14:cNvPr>
                <p14:cNvContentPartPr/>
                <p14:nvPr/>
              </p14:nvContentPartPr>
              <p14:xfrm>
                <a:off x="4889770" y="4695929"/>
                <a:ext cx="197280" cy="1022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F822383-DD98-507F-F065-B47E722CADE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880770" y="4686929"/>
                  <a:ext cx="2149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E9BFA6D-6D48-3F71-EDDD-20F3EEB1ED30}"/>
                    </a:ext>
                  </a:extLst>
                </p14:cNvPr>
                <p14:cNvContentPartPr/>
                <p14:nvPr/>
              </p14:nvContentPartPr>
              <p14:xfrm>
                <a:off x="5084890" y="4506569"/>
                <a:ext cx="127080" cy="477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E9BFA6D-6D48-3F71-EDDD-20F3EEB1ED3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075890" y="4497929"/>
                  <a:ext cx="144720" cy="49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AF7BFFC5-69DA-9318-CD96-0C5BA57A4BA6}"/>
              </a:ext>
            </a:extLst>
          </p:cNvPr>
          <p:cNvGrpSpPr/>
          <p:nvPr/>
        </p:nvGrpSpPr>
        <p:grpSpPr>
          <a:xfrm>
            <a:off x="458530" y="5186249"/>
            <a:ext cx="5491800" cy="842040"/>
            <a:chOff x="458530" y="5186249"/>
            <a:chExt cx="5491800" cy="84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31426A4-A8C0-6B3F-4E85-CB53102F3D63}"/>
                    </a:ext>
                  </a:extLst>
                </p14:cNvPr>
                <p14:cNvContentPartPr/>
                <p14:nvPr/>
              </p14:nvContentPartPr>
              <p14:xfrm>
                <a:off x="458530" y="5407289"/>
                <a:ext cx="168840" cy="1512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31426A4-A8C0-6B3F-4E85-CB53102F3D6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49530" y="5398649"/>
                  <a:ext cx="1864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10DEC39-2610-AF85-3555-E86A41265042}"/>
                    </a:ext>
                  </a:extLst>
                </p14:cNvPr>
                <p14:cNvContentPartPr/>
                <p14:nvPr/>
              </p14:nvContentPartPr>
              <p14:xfrm>
                <a:off x="666610" y="5459489"/>
                <a:ext cx="81360" cy="79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10DEC39-2610-AF85-3555-E86A4126504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57970" y="5450489"/>
                  <a:ext cx="990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BE6B02B-EF1D-E45C-4737-848363A3F30E}"/>
                    </a:ext>
                  </a:extLst>
                </p14:cNvPr>
                <p14:cNvContentPartPr/>
                <p14:nvPr/>
              </p14:nvContentPartPr>
              <p14:xfrm>
                <a:off x="951370" y="5281289"/>
                <a:ext cx="160200" cy="2386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BE6B02B-EF1D-E45C-4737-848363A3F30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42370" y="5272649"/>
                  <a:ext cx="1778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C0F162B-59DE-4FB7-0D9F-6095D8B67B85}"/>
                    </a:ext>
                  </a:extLst>
                </p14:cNvPr>
                <p14:cNvContentPartPr/>
                <p14:nvPr/>
              </p14:nvContentPartPr>
              <p14:xfrm>
                <a:off x="933730" y="5396849"/>
                <a:ext cx="207720" cy="291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C0F162B-59DE-4FB7-0D9F-6095D8B67B8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25090" y="5387849"/>
                  <a:ext cx="2253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ACB54FC-5CC9-C8F7-E011-30D85AAE2A50}"/>
                    </a:ext>
                  </a:extLst>
                </p14:cNvPr>
                <p14:cNvContentPartPr/>
                <p14:nvPr/>
              </p14:nvContentPartPr>
              <p14:xfrm>
                <a:off x="1161970" y="5261489"/>
                <a:ext cx="620640" cy="2786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ACB54FC-5CC9-C8F7-E011-30D85AAE2A5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53330" y="5252849"/>
                  <a:ext cx="6382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47FB591-1450-3AE2-3EFE-EE2C258735E2}"/>
                    </a:ext>
                  </a:extLst>
                </p14:cNvPr>
                <p14:cNvContentPartPr/>
                <p14:nvPr/>
              </p14:nvContentPartPr>
              <p14:xfrm>
                <a:off x="1889890" y="5430329"/>
                <a:ext cx="350280" cy="122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47FB591-1450-3AE2-3EFE-EE2C258735E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881250" y="5421329"/>
                  <a:ext cx="3679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E51C080-9AEE-37B8-04CA-172AF0B87962}"/>
                    </a:ext>
                  </a:extLst>
                </p14:cNvPr>
                <p14:cNvContentPartPr/>
                <p14:nvPr/>
              </p14:nvContentPartPr>
              <p14:xfrm>
                <a:off x="1987450" y="5301809"/>
                <a:ext cx="50760" cy="21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E51C080-9AEE-37B8-04CA-172AF0B8796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978450" y="5292809"/>
                  <a:ext cx="68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8C9B5D4-D391-9E4A-9DB0-2791F78C3899}"/>
                    </a:ext>
                  </a:extLst>
                </p14:cNvPr>
                <p14:cNvContentPartPr/>
                <p14:nvPr/>
              </p14:nvContentPartPr>
              <p14:xfrm>
                <a:off x="2426290" y="5441849"/>
                <a:ext cx="207360" cy="1022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8C9B5D4-D391-9E4A-9DB0-2791F78C389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417650" y="5433209"/>
                  <a:ext cx="2250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7C4583F-AB6C-EE8C-3072-D0D4E870D750}"/>
                    </a:ext>
                  </a:extLst>
                </p14:cNvPr>
                <p14:cNvContentPartPr/>
                <p14:nvPr/>
              </p14:nvContentPartPr>
              <p14:xfrm>
                <a:off x="2762530" y="5389649"/>
                <a:ext cx="817920" cy="1526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7C4583F-AB6C-EE8C-3072-D0D4E870D75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753530" y="5381009"/>
                  <a:ext cx="8355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0EBC1C4-BCF5-2886-FC77-019B2FF588B1}"/>
                    </a:ext>
                  </a:extLst>
                </p14:cNvPr>
                <p14:cNvContentPartPr/>
                <p14:nvPr/>
              </p14:nvContentPartPr>
              <p14:xfrm>
                <a:off x="3386770" y="5399369"/>
                <a:ext cx="236880" cy="1321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0EBC1C4-BCF5-2886-FC77-019B2FF588B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377770" y="5390729"/>
                  <a:ext cx="254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3D4C834-CAE6-5C52-1D5F-EE1A4CAECE22}"/>
                    </a:ext>
                  </a:extLst>
                </p14:cNvPr>
                <p14:cNvContentPartPr/>
                <p14:nvPr/>
              </p14:nvContentPartPr>
              <p14:xfrm>
                <a:off x="3828490" y="5192369"/>
                <a:ext cx="1147320" cy="3582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3D4C834-CAE6-5C52-1D5F-EE1A4CAECE2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819850" y="5183369"/>
                  <a:ext cx="116496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36540DE-F858-AB7E-9D33-7E96E0053010}"/>
                    </a:ext>
                  </a:extLst>
                </p14:cNvPr>
                <p14:cNvContentPartPr/>
                <p14:nvPr/>
              </p14:nvContentPartPr>
              <p14:xfrm>
                <a:off x="4129450" y="5258249"/>
                <a:ext cx="232560" cy="493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36540DE-F858-AB7E-9D33-7E96E005301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120810" y="5249249"/>
                  <a:ext cx="2502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E4444D8-6B6A-8DC8-AA0E-CA749A40F6C6}"/>
                    </a:ext>
                  </a:extLst>
                </p14:cNvPr>
                <p14:cNvContentPartPr/>
                <p14:nvPr/>
              </p14:nvContentPartPr>
              <p14:xfrm>
                <a:off x="5145010" y="5186249"/>
                <a:ext cx="805320" cy="381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E4444D8-6B6A-8DC8-AA0E-CA749A40F6C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136010" y="5177609"/>
                  <a:ext cx="82296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C8F660F-A13D-ED69-93CC-610F1E15213F}"/>
                    </a:ext>
                  </a:extLst>
                </p14:cNvPr>
                <p14:cNvContentPartPr/>
                <p14:nvPr/>
              </p14:nvContentPartPr>
              <p14:xfrm>
                <a:off x="459610" y="5674409"/>
                <a:ext cx="233280" cy="2660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C8F660F-A13D-ED69-93CC-610F1E15213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50610" y="5665409"/>
                  <a:ext cx="2509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AD9222F-D46A-9F61-ECCD-AAACD61F4CAD}"/>
                    </a:ext>
                  </a:extLst>
                </p14:cNvPr>
                <p14:cNvContentPartPr/>
                <p14:nvPr/>
              </p14:nvContentPartPr>
              <p14:xfrm>
                <a:off x="662650" y="5642729"/>
                <a:ext cx="799560" cy="3474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AD9222F-D46A-9F61-ECCD-AAACD61F4CA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53650" y="5634089"/>
                  <a:ext cx="81720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F31E843-ED42-545B-E591-DEB619DA2392}"/>
                    </a:ext>
                  </a:extLst>
                </p14:cNvPr>
                <p14:cNvContentPartPr/>
                <p14:nvPr/>
              </p14:nvContentPartPr>
              <p14:xfrm>
                <a:off x="1369690" y="5750369"/>
                <a:ext cx="137880" cy="486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F31E843-ED42-545B-E591-DEB619DA239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360690" y="5741369"/>
                  <a:ext cx="1555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372C98C-43FB-0C19-3E04-0071407A0736}"/>
                    </a:ext>
                  </a:extLst>
                </p14:cNvPr>
                <p14:cNvContentPartPr/>
                <p14:nvPr/>
              </p14:nvContentPartPr>
              <p14:xfrm>
                <a:off x="888730" y="5652809"/>
                <a:ext cx="24120" cy="590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372C98C-43FB-0C19-3E04-0071407A073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79730" y="5643809"/>
                  <a:ext cx="417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B29C212-2946-FBFC-FFEB-C61E4A1EAFF4}"/>
                    </a:ext>
                  </a:extLst>
                </p14:cNvPr>
                <p14:cNvContentPartPr/>
                <p14:nvPr/>
              </p14:nvContentPartPr>
              <p14:xfrm>
                <a:off x="1725370" y="5739929"/>
                <a:ext cx="5040" cy="21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B29C212-2946-FBFC-FFEB-C61E4A1EAFF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716730" y="5731289"/>
                  <a:ext cx="226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9442849-BC56-032B-8892-B854561250BB}"/>
                    </a:ext>
                  </a:extLst>
                </p14:cNvPr>
                <p14:cNvContentPartPr/>
                <p14:nvPr/>
              </p14:nvContentPartPr>
              <p14:xfrm>
                <a:off x="1717810" y="5863049"/>
                <a:ext cx="43200" cy="522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9442849-BC56-032B-8892-B854561250B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708810" y="5854049"/>
                  <a:ext cx="608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CCD9706-9FC1-5AC0-1DD8-161329FAD047}"/>
                    </a:ext>
                  </a:extLst>
                </p14:cNvPr>
                <p14:cNvContentPartPr/>
                <p14:nvPr/>
              </p14:nvContentPartPr>
              <p14:xfrm>
                <a:off x="1699810" y="5728049"/>
                <a:ext cx="71640" cy="601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CCD9706-9FC1-5AC0-1DD8-161329FAD04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690810" y="5719409"/>
                  <a:ext cx="89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FD2767A-EA75-D5A6-A326-002CBA4A21AA}"/>
                    </a:ext>
                  </a:extLst>
                </p14:cNvPr>
                <p14:cNvContentPartPr/>
                <p14:nvPr/>
              </p14:nvContentPartPr>
              <p14:xfrm>
                <a:off x="1911850" y="5656769"/>
                <a:ext cx="66600" cy="979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FD2767A-EA75-D5A6-A326-002CBA4A21A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902850" y="5648129"/>
                  <a:ext cx="842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E0C852F-6C03-B7AA-AEA4-89DDE1AD0491}"/>
                    </a:ext>
                  </a:extLst>
                </p14:cNvPr>
                <p14:cNvContentPartPr/>
                <p14:nvPr/>
              </p14:nvContentPartPr>
              <p14:xfrm>
                <a:off x="1994650" y="5659649"/>
                <a:ext cx="84240" cy="1040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E0C852F-6C03-B7AA-AEA4-89DDE1AD049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985650" y="5651009"/>
                  <a:ext cx="1018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1421A55-50DA-6462-F589-739E1515B721}"/>
                    </a:ext>
                  </a:extLst>
                </p14:cNvPr>
                <p14:cNvContentPartPr/>
                <p14:nvPr/>
              </p14:nvContentPartPr>
              <p14:xfrm>
                <a:off x="2175010" y="5714009"/>
                <a:ext cx="15120" cy="1954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1421A55-50DA-6462-F589-739E1515B72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166010" y="5705369"/>
                  <a:ext cx="327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97DA4BA-DFCF-4DF1-25EA-0494E0B015D5}"/>
                    </a:ext>
                  </a:extLst>
                </p14:cNvPr>
                <p14:cNvContentPartPr/>
                <p14:nvPr/>
              </p14:nvContentPartPr>
              <p14:xfrm>
                <a:off x="2146570" y="5710049"/>
                <a:ext cx="81000" cy="162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97DA4BA-DFCF-4DF1-25EA-0494E0B015D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137930" y="5701409"/>
                  <a:ext cx="98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F1EC650-BDEF-D42B-0491-4B4C9CB8ACC0}"/>
                    </a:ext>
                  </a:extLst>
                </p14:cNvPr>
                <p14:cNvContentPartPr/>
                <p14:nvPr/>
              </p14:nvContentPartPr>
              <p14:xfrm>
                <a:off x="2261050" y="5655689"/>
                <a:ext cx="110520" cy="2617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F1EC650-BDEF-D42B-0491-4B4C9CB8ACC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252410" y="5647049"/>
                  <a:ext cx="1281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7FD2822-8FF0-53FD-7532-61DFF6265A35}"/>
                    </a:ext>
                  </a:extLst>
                </p14:cNvPr>
                <p14:cNvContentPartPr/>
                <p14:nvPr/>
              </p14:nvContentPartPr>
              <p14:xfrm>
                <a:off x="2392450" y="5825249"/>
                <a:ext cx="158760" cy="1119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7FD2822-8FF0-53FD-7532-61DFF6265A3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383450" y="5816249"/>
                  <a:ext cx="1764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3F10FD5-228C-5F2F-A8FB-4CFE287F35C8}"/>
                    </a:ext>
                  </a:extLst>
                </p14:cNvPr>
                <p14:cNvContentPartPr/>
                <p14:nvPr/>
              </p14:nvContentPartPr>
              <p14:xfrm>
                <a:off x="2761450" y="5653529"/>
                <a:ext cx="1122840" cy="374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3F10FD5-228C-5F2F-A8FB-4CFE287F35C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752450" y="5644529"/>
                  <a:ext cx="114048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B9E9FC6-E44C-DADE-BFAD-27AC35661F56}"/>
                    </a:ext>
                  </a:extLst>
                </p14:cNvPr>
                <p14:cNvContentPartPr/>
                <p14:nvPr/>
              </p14:nvContentPartPr>
              <p14:xfrm>
                <a:off x="3364810" y="5698889"/>
                <a:ext cx="346680" cy="21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B9E9FC6-E44C-DADE-BFAD-27AC35661F5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355810" y="5689889"/>
                  <a:ext cx="364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CFD5FED-2425-8358-5C09-ECFE84AE3499}"/>
                    </a:ext>
                  </a:extLst>
                </p14:cNvPr>
                <p14:cNvContentPartPr/>
                <p14:nvPr/>
              </p14:nvContentPartPr>
              <p14:xfrm>
                <a:off x="4000930" y="5650289"/>
                <a:ext cx="843480" cy="3553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CFD5FED-2425-8358-5C09-ECFE84AE349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991930" y="5641649"/>
                  <a:ext cx="86112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BA5D67B-0B67-170C-A42E-00490F1938F5}"/>
                    </a:ext>
                  </a:extLst>
                </p14:cNvPr>
                <p14:cNvContentPartPr/>
                <p14:nvPr/>
              </p14:nvContentPartPr>
              <p14:xfrm>
                <a:off x="4879690" y="5604209"/>
                <a:ext cx="12240" cy="986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BA5D67B-0B67-170C-A42E-00490F1938F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871050" y="5595569"/>
                  <a:ext cx="298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60181FE-3CC0-0EA5-CFB3-20AB0DFD6620}"/>
                    </a:ext>
                  </a:extLst>
                </p14:cNvPr>
                <p14:cNvContentPartPr/>
                <p14:nvPr/>
              </p14:nvContentPartPr>
              <p14:xfrm>
                <a:off x="4973650" y="5612129"/>
                <a:ext cx="37440" cy="1270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60181FE-3CC0-0EA5-CFB3-20AB0DFD662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965010" y="5603129"/>
                  <a:ext cx="550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0370AFA-3153-52A9-6E55-E0FE195E2D1F}"/>
                    </a:ext>
                  </a:extLst>
                </p14:cNvPr>
                <p14:cNvContentPartPr/>
                <p14:nvPr/>
              </p14:nvContentPartPr>
              <p14:xfrm>
                <a:off x="4588810" y="5753609"/>
                <a:ext cx="4680" cy="1072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0370AFA-3153-52A9-6E55-E0FE195E2D1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580170" y="5744969"/>
                  <a:ext cx="22320" cy="124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22674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B921B7-A368-AABD-08A8-9E852B0A6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546" y="132364"/>
            <a:ext cx="5431180" cy="67703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39ED0F-9195-B01F-0E99-BD9E8F84C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01" y="208425"/>
            <a:ext cx="6199251" cy="10808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617AA5E-6501-DB32-A4D7-EEE9C9E4B83F}"/>
                  </a:ext>
                </a:extLst>
              </p14:cNvPr>
              <p14:cNvContentPartPr/>
              <p14:nvPr/>
            </p14:nvContentPartPr>
            <p14:xfrm>
              <a:off x="385450" y="549662"/>
              <a:ext cx="2597040" cy="81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617AA5E-6501-DB32-A4D7-EEE9C9E4B83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1810" y="441662"/>
                <a:ext cx="2704680" cy="29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577D42AA-7A76-3FF6-02DC-E8DC4D9E8E7D}"/>
              </a:ext>
            </a:extLst>
          </p:cNvPr>
          <p:cNvGrpSpPr/>
          <p:nvPr/>
        </p:nvGrpSpPr>
        <p:grpSpPr>
          <a:xfrm>
            <a:off x="344770" y="1322729"/>
            <a:ext cx="3207960" cy="370080"/>
            <a:chOff x="344770" y="1322729"/>
            <a:chExt cx="320796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A9A9C1A-FD91-0143-827D-123E8A815B38}"/>
                    </a:ext>
                  </a:extLst>
                </p14:cNvPr>
                <p14:cNvContentPartPr/>
                <p14:nvPr/>
              </p14:nvContentPartPr>
              <p14:xfrm>
                <a:off x="344770" y="1374209"/>
                <a:ext cx="1769040" cy="318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A9A9C1A-FD91-0143-827D-123E8A815B3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6130" y="1365209"/>
                  <a:ext cx="17866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0CD78B9-B91D-C717-3AE7-BE05029D718E}"/>
                    </a:ext>
                  </a:extLst>
                </p14:cNvPr>
                <p14:cNvContentPartPr/>
                <p14:nvPr/>
              </p14:nvContentPartPr>
              <p14:xfrm>
                <a:off x="1846690" y="1419569"/>
                <a:ext cx="189360" cy="79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0CD78B9-B91D-C717-3AE7-BE05029D718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38050" y="1410929"/>
                  <a:ext cx="207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9B8656F-7E53-770B-93A5-A9DF8949F486}"/>
                    </a:ext>
                  </a:extLst>
                </p14:cNvPr>
                <p14:cNvContentPartPr/>
                <p14:nvPr/>
              </p14:nvContentPartPr>
              <p14:xfrm>
                <a:off x="2090770" y="1563569"/>
                <a:ext cx="86400" cy="35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9B8656F-7E53-770B-93A5-A9DF8949F48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82130" y="1554569"/>
                  <a:ext cx="1040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0B75F0D-C220-D1F6-4178-45DFB800825E}"/>
                    </a:ext>
                  </a:extLst>
                </p14:cNvPr>
                <p14:cNvContentPartPr/>
                <p14:nvPr/>
              </p14:nvContentPartPr>
              <p14:xfrm>
                <a:off x="895210" y="1431449"/>
                <a:ext cx="12960" cy="30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0B75F0D-C220-D1F6-4178-45DFB800825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86570" y="1422809"/>
                  <a:ext cx="30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64A47C0-B1DD-2BCF-E9EA-5B213D8BE457}"/>
                    </a:ext>
                  </a:extLst>
                </p14:cNvPr>
                <p14:cNvContentPartPr/>
                <p14:nvPr/>
              </p14:nvContentPartPr>
              <p14:xfrm>
                <a:off x="2402170" y="1322729"/>
                <a:ext cx="1150560" cy="305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64A47C0-B1DD-2BCF-E9EA-5B213D8BE45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93530" y="1314089"/>
                  <a:ext cx="116820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98CD7F8-8EEA-091A-E354-FC809EA8AF2B}"/>
                    </a:ext>
                  </a:extLst>
                </p14:cNvPr>
                <p14:cNvContentPartPr/>
                <p14:nvPr/>
              </p14:nvContentPartPr>
              <p14:xfrm>
                <a:off x="2691610" y="1427129"/>
                <a:ext cx="196200" cy="42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98CD7F8-8EEA-091A-E354-FC809EA8AF2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82610" y="1418129"/>
                  <a:ext cx="21384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4F842EF-1A6F-A360-347C-7E5F8E53393D}"/>
              </a:ext>
            </a:extLst>
          </p:cNvPr>
          <p:cNvGrpSpPr/>
          <p:nvPr/>
        </p:nvGrpSpPr>
        <p:grpSpPr>
          <a:xfrm>
            <a:off x="3728050" y="1389329"/>
            <a:ext cx="2055240" cy="262440"/>
            <a:chOff x="3728050" y="1389329"/>
            <a:chExt cx="205524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9132921-664C-2625-06B3-D9C1DA235719}"/>
                    </a:ext>
                  </a:extLst>
                </p14:cNvPr>
                <p14:cNvContentPartPr/>
                <p14:nvPr/>
              </p14:nvContentPartPr>
              <p14:xfrm>
                <a:off x="3728050" y="1389329"/>
                <a:ext cx="558360" cy="254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9132921-664C-2625-06B3-D9C1DA23571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19050" y="1380329"/>
                  <a:ext cx="5760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449B6BA-ACCA-65A4-E4BE-C822E613A1CA}"/>
                    </a:ext>
                  </a:extLst>
                </p14:cNvPr>
                <p14:cNvContentPartPr/>
                <p14:nvPr/>
              </p14:nvContentPartPr>
              <p14:xfrm>
                <a:off x="4383250" y="1454849"/>
                <a:ext cx="488880" cy="196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449B6BA-ACCA-65A4-E4BE-C822E613A1C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74610" y="1445849"/>
                  <a:ext cx="5065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A04F462-6CE6-DE0A-8CE0-44074821080F}"/>
                    </a:ext>
                  </a:extLst>
                </p14:cNvPr>
                <p14:cNvContentPartPr/>
                <p14:nvPr/>
              </p14:nvContentPartPr>
              <p14:xfrm>
                <a:off x="4778170" y="1515329"/>
                <a:ext cx="123120" cy="25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A04F462-6CE6-DE0A-8CE0-44074821080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69170" y="1506329"/>
                  <a:ext cx="1407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19D96A3-894B-12B0-1041-FA2EFB10CF3C}"/>
                    </a:ext>
                  </a:extLst>
                </p14:cNvPr>
                <p14:cNvContentPartPr/>
                <p14:nvPr/>
              </p14:nvContentPartPr>
              <p14:xfrm>
                <a:off x="5115490" y="1469969"/>
                <a:ext cx="667800" cy="164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19D96A3-894B-12B0-1041-FA2EFB10CF3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106490" y="1461329"/>
                  <a:ext cx="6854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6FCC10A-29ED-773A-0871-7BAE9C88C546}"/>
                    </a:ext>
                  </a:extLst>
                </p14:cNvPr>
                <p14:cNvContentPartPr/>
                <p14:nvPr/>
              </p14:nvContentPartPr>
              <p14:xfrm>
                <a:off x="5635690" y="1532609"/>
                <a:ext cx="126720" cy="12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6FCC10A-29ED-773A-0871-7BAE9C88C54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627050" y="1523609"/>
                  <a:ext cx="144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AAD2AB0-3647-18DE-1286-4880EC8AF7E5}"/>
                    </a:ext>
                  </a:extLst>
                </p14:cNvPr>
                <p14:cNvContentPartPr/>
                <p14:nvPr/>
              </p14:nvContentPartPr>
              <p14:xfrm>
                <a:off x="5572330" y="1453049"/>
                <a:ext cx="11880" cy="12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AAD2AB0-3647-18DE-1286-4880EC8AF7E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563690" y="1444049"/>
                  <a:ext cx="2952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6E95568-9AED-D4CE-9C4D-85236AACC954}"/>
                  </a:ext>
                </a:extLst>
              </p14:cNvPr>
              <p14:cNvContentPartPr/>
              <p14:nvPr/>
            </p14:nvContentPartPr>
            <p14:xfrm>
              <a:off x="309130" y="1739249"/>
              <a:ext cx="1011600" cy="303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6E95568-9AED-D4CE-9C4D-85236AACC95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0130" y="1730609"/>
                <a:ext cx="102924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531A932-DF50-0638-A3CB-91501122FC4B}"/>
                  </a:ext>
                </a:extLst>
              </p14:cNvPr>
              <p14:cNvContentPartPr/>
              <p14:nvPr/>
            </p14:nvContentPartPr>
            <p14:xfrm>
              <a:off x="783250" y="1810169"/>
              <a:ext cx="165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531A932-DF50-0638-A3CB-91501122FC4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74610" y="1801169"/>
                <a:ext cx="342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C90684A-0011-0204-3E5E-BF13564EA7DF}"/>
                  </a:ext>
                </a:extLst>
              </p14:cNvPr>
              <p14:cNvContentPartPr/>
              <p14:nvPr/>
            </p14:nvContentPartPr>
            <p14:xfrm>
              <a:off x="577690" y="1795769"/>
              <a:ext cx="34560" cy="86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C90684A-0011-0204-3E5E-BF13564EA7D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68690" y="1786769"/>
                <a:ext cx="52200" cy="2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AFE0288B-49A7-D81F-F4B3-56F53E629D64}"/>
              </a:ext>
            </a:extLst>
          </p:cNvPr>
          <p:cNvGrpSpPr/>
          <p:nvPr/>
        </p:nvGrpSpPr>
        <p:grpSpPr>
          <a:xfrm>
            <a:off x="1507210" y="1748609"/>
            <a:ext cx="3377160" cy="431640"/>
            <a:chOff x="1507210" y="1748609"/>
            <a:chExt cx="3377160" cy="43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DB77EB7-FF4C-DF26-77A0-954D327C0010}"/>
                    </a:ext>
                  </a:extLst>
                </p14:cNvPr>
                <p14:cNvContentPartPr/>
                <p14:nvPr/>
              </p14:nvContentPartPr>
              <p14:xfrm>
                <a:off x="1507210" y="1761209"/>
                <a:ext cx="826560" cy="419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DB77EB7-FF4C-DF26-77A0-954D327C001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98570" y="1752569"/>
                  <a:ext cx="84420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48C2F38-F8ED-07F2-6FF4-2B4F460D84EE}"/>
                    </a:ext>
                  </a:extLst>
                </p14:cNvPr>
                <p14:cNvContentPartPr/>
                <p14:nvPr/>
              </p14:nvContentPartPr>
              <p14:xfrm>
                <a:off x="2170330" y="1820609"/>
                <a:ext cx="222120" cy="8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48C2F38-F8ED-07F2-6FF4-2B4F460D84E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161690" y="1811969"/>
                  <a:ext cx="239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56089DD-78E3-5720-E8D4-0C575A4F8E22}"/>
                    </a:ext>
                  </a:extLst>
                </p14:cNvPr>
                <p14:cNvContentPartPr/>
                <p14:nvPr/>
              </p14:nvContentPartPr>
              <p14:xfrm>
                <a:off x="1793770" y="1781369"/>
                <a:ext cx="35640" cy="37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56089DD-78E3-5720-E8D4-0C575A4F8E2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84770" y="1772369"/>
                  <a:ext cx="532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3F3EEAF-DBA0-53F4-9A88-4D35F76DA01C}"/>
                    </a:ext>
                  </a:extLst>
                </p14:cNvPr>
                <p14:cNvContentPartPr/>
                <p14:nvPr/>
              </p14:nvContentPartPr>
              <p14:xfrm>
                <a:off x="2565250" y="1748609"/>
                <a:ext cx="591120" cy="288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3F3EEAF-DBA0-53F4-9A88-4D35F76DA01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56250" y="1739969"/>
                  <a:ext cx="6087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F3E82AD-44B6-3FF5-6BAB-4538FC71AFEE}"/>
                    </a:ext>
                  </a:extLst>
                </p14:cNvPr>
                <p14:cNvContentPartPr/>
                <p14:nvPr/>
              </p14:nvContentPartPr>
              <p14:xfrm>
                <a:off x="2563810" y="1887929"/>
                <a:ext cx="192960" cy="40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F3E82AD-44B6-3FF5-6BAB-4538FC71AFE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555170" y="1878929"/>
                  <a:ext cx="2106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1454594-23E5-BC11-3480-105D46435EC1}"/>
                    </a:ext>
                  </a:extLst>
                </p14:cNvPr>
                <p14:cNvContentPartPr/>
                <p14:nvPr/>
              </p14:nvContentPartPr>
              <p14:xfrm>
                <a:off x="3280570" y="1905929"/>
                <a:ext cx="297000" cy="151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1454594-23E5-BC11-3480-105D46435EC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71570" y="1896929"/>
                  <a:ext cx="3146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36AF7EE-AEA8-5AF5-B91A-3A8A5DB5A5A4}"/>
                    </a:ext>
                  </a:extLst>
                </p14:cNvPr>
                <p14:cNvContentPartPr/>
                <p14:nvPr/>
              </p14:nvContentPartPr>
              <p14:xfrm>
                <a:off x="3387490" y="1834649"/>
                <a:ext cx="13680" cy="7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36AF7EE-AEA8-5AF5-B91A-3A8A5DB5A5A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78850" y="1825649"/>
                  <a:ext cx="31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24BC411-6C2C-1D53-1EC9-B4DA3DEA4592}"/>
                    </a:ext>
                  </a:extLst>
                </p14:cNvPr>
                <p14:cNvContentPartPr/>
                <p14:nvPr/>
              </p14:nvContentPartPr>
              <p14:xfrm>
                <a:off x="3708970" y="1785329"/>
                <a:ext cx="881640" cy="273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24BC411-6C2C-1D53-1EC9-B4DA3DEA459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699970" y="1776329"/>
                  <a:ext cx="8992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E218FBB-EAC8-EAA9-379C-304EE36D02C8}"/>
                    </a:ext>
                  </a:extLst>
                </p14:cNvPr>
                <p14:cNvContentPartPr/>
                <p14:nvPr/>
              </p14:nvContentPartPr>
              <p14:xfrm>
                <a:off x="4468930" y="1879649"/>
                <a:ext cx="173160" cy="36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E218FBB-EAC8-EAA9-379C-304EE36D02C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59930" y="1871009"/>
                  <a:ext cx="1908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B0D484D-8AF3-2380-24A0-884A61F54945}"/>
                    </a:ext>
                  </a:extLst>
                </p14:cNvPr>
                <p14:cNvContentPartPr/>
                <p14:nvPr/>
              </p14:nvContentPartPr>
              <p14:xfrm>
                <a:off x="4603570" y="1846529"/>
                <a:ext cx="280800" cy="214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B0D484D-8AF3-2380-24A0-884A61F5494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94570" y="1837529"/>
                  <a:ext cx="2984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8B48647-E524-C6A2-7C3A-16547E9E9F06}"/>
                    </a:ext>
                  </a:extLst>
                </p14:cNvPr>
                <p14:cNvContentPartPr/>
                <p14:nvPr/>
              </p14:nvContentPartPr>
              <p14:xfrm>
                <a:off x="3997690" y="1867409"/>
                <a:ext cx="246600" cy="66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8B48647-E524-C6A2-7C3A-16547E9E9F0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988690" y="1858769"/>
                  <a:ext cx="26424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E344F27-D71F-8F3C-1FB3-19CE8001DE2A}"/>
              </a:ext>
            </a:extLst>
          </p:cNvPr>
          <p:cNvGrpSpPr/>
          <p:nvPr/>
        </p:nvGrpSpPr>
        <p:grpSpPr>
          <a:xfrm>
            <a:off x="5147170" y="1804409"/>
            <a:ext cx="1479600" cy="413640"/>
            <a:chOff x="5147170" y="1804409"/>
            <a:chExt cx="1479600" cy="41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73C2439-912F-0FA6-3B6E-1A706703B200}"/>
                    </a:ext>
                  </a:extLst>
                </p14:cNvPr>
                <p14:cNvContentPartPr/>
                <p14:nvPr/>
              </p14:nvContentPartPr>
              <p14:xfrm>
                <a:off x="5147170" y="1805849"/>
                <a:ext cx="306000" cy="412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73C2439-912F-0FA6-3B6E-1A706703B20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138170" y="1796849"/>
                  <a:ext cx="32364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A2F12F8-9BFF-C3C9-6A80-CC3CD2A5C17C}"/>
                    </a:ext>
                  </a:extLst>
                </p14:cNvPr>
                <p14:cNvContentPartPr/>
                <p14:nvPr/>
              </p14:nvContentPartPr>
              <p14:xfrm>
                <a:off x="5695450" y="1951649"/>
                <a:ext cx="174960" cy="101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A2F12F8-9BFF-C3C9-6A80-CC3CD2A5C17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686810" y="1943009"/>
                  <a:ext cx="1926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EF2C1C1-F530-FE21-BF78-C937851D60EB}"/>
                    </a:ext>
                  </a:extLst>
                </p14:cNvPr>
                <p14:cNvContentPartPr/>
                <p14:nvPr/>
              </p14:nvContentPartPr>
              <p14:xfrm>
                <a:off x="6059770" y="1820609"/>
                <a:ext cx="30960" cy="219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EF2C1C1-F530-FE21-BF78-C937851D60E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051130" y="1811969"/>
                  <a:ext cx="486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30A05B0-47D1-20CA-93DF-200CA17482A1}"/>
                    </a:ext>
                  </a:extLst>
                </p14:cNvPr>
                <p14:cNvContentPartPr/>
                <p14:nvPr/>
              </p14:nvContentPartPr>
              <p14:xfrm>
                <a:off x="6062650" y="1804409"/>
                <a:ext cx="70920" cy="131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30A05B0-47D1-20CA-93DF-200CA17482A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054010" y="1795769"/>
                  <a:ext cx="885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6E70D23-8670-0DE0-CD95-0198D733A698}"/>
                    </a:ext>
                  </a:extLst>
                </p14:cNvPr>
                <p14:cNvContentPartPr/>
                <p14:nvPr/>
              </p14:nvContentPartPr>
              <p14:xfrm>
                <a:off x="6188290" y="1833209"/>
                <a:ext cx="226080" cy="201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6E70D23-8670-0DE0-CD95-0198D733A69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179650" y="1824569"/>
                  <a:ext cx="2437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E017987-7162-B443-BDAA-B532BB3B0AD0}"/>
                    </a:ext>
                  </a:extLst>
                </p14:cNvPr>
                <p14:cNvContentPartPr/>
                <p14:nvPr/>
              </p14:nvContentPartPr>
              <p14:xfrm>
                <a:off x="6513730" y="1813409"/>
                <a:ext cx="14760" cy="222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E017987-7162-B443-BDAA-B532BB3B0AD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505090" y="1804769"/>
                  <a:ext cx="324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27C195D-871C-6B22-AA0C-8F3589E0403B}"/>
                    </a:ext>
                  </a:extLst>
                </p14:cNvPr>
                <p14:cNvContentPartPr/>
                <p14:nvPr/>
              </p14:nvContentPartPr>
              <p14:xfrm>
                <a:off x="6389890" y="1806929"/>
                <a:ext cx="212040" cy="23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27C195D-871C-6B22-AA0C-8F3589E0403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381250" y="1798289"/>
                  <a:ext cx="2296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D61B358-2F66-E77C-BB31-802DFC6675F6}"/>
                    </a:ext>
                  </a:extLst>
                </p14:cNvPr>
                <p14:cNvContentPartPr/>
                <p14:nvPr/>
              </p14:nvContentPartPr>
              <p14:xfrm>
                <a:off x="6613090" y="2041649"/>
                <a:ext cx="13680" cy="29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D61B358-2F66-E77C-BB31-802DFC6675F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604090" y="2032649"/>
                  <a:ext cx="3132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CC0146E-B874-1C2B-94CD-9283F844E030}"/>
              </a:ext>
            </a:extLst>
          </p:cNvPr>
          <p:cNvGrpSpPr/>
          <p:nvPr/>
        </p:nvGrpSpPr>
        <p:grpSpPr>
          <a:xfrm>
            <a:off x="383650" y="2265569"/>
            <a:ext cx="1325880" cy="342000"/>
            <a:chOff x="383650" y="2265569"/>
            <a:chExt cx="1325880" cy="34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FF99DC2-8339-E369-AA53-0A23874ECACD}"/>
                    </a:ext>
                  </a:extLst>
                </p14:cNvPr>
                <p14:cNvContentPartPr/>
                <p14:nvPr/>
              </p14:nvContentPartPr>
              <p14:xfrm>
                <a:off x="383650" y="2344049"/>
                <a:ext cx="144000" cy="166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FF99DC2-8339-E369-AA53-0A23874ECAC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75010" y="2335049"/>
                  <a:ext cx="1616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0AC77D5-52CE-FFF7-2125-E41D7EDE7D59}"/>
                    </a:ext>
                  </a:extLst>
                </p14:cNvPr>
                <p14:cNvContentPartPr/>
                <p14:nvPr/>
              </p14:nvContentPartPr>
              <p14:xfrm>
                <a:off x="579850" y="2428649"/>
                <a:ext cx="98640" cy="13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0AC77D5-52CE-FFF7-2125-E41D7EDE7D5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71210" y="2419649"/>
                  <a:ext cx="116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5D4FF6B-9059-635C-D965-D47E87CA12EF}"/>
                    </a:ext>
                  </a:extLst>
                </p14:cNvPr>
                <p14:cNvContentPartPr/>
                <p14:nvPr/>
              </p14:nvContentPartPr>
              <p14:xfrm>
                <a:off x="710530" y="2265569"/>
                <a:ext cx="142560" cy="236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5D4FF6B-9059-635C-D965-D47E87CA12E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01530" y="2256569"/>
                  <a:ext cx="1602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FC7B5F4-1243-74C2-A274-33D1AD8DCA4E}"/>
                    </a:ext>
                  </a:extLst>
                </p14:cNvPr>
                <p14:cNvContentPartPr/>
                <p14:nvPr/>
              </p14:nvContentPartPr>
              <p14:xfrm>
                <a:off x="1079170" y="2328929"/>
                <a:ext cx="630360" cy="278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FC7B5F4-1243-74C2-A274-33D1AD8DCA4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70530" y="2320289"/>
                  <a:ext cx="6480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A319657-7FC9-2AA7-FE2A-55A5469A4F4B}"/>
                    </a:ext>
                  </a:extLst>
                </p14:cNvPr>
                <p14:cNvContentPartPr/>
                <p14:nvPr/>
              </p14:nvContentPartPr>
              <p14:xfrm>
                <a:off x="1457890" y="2268809"/>
                <a:ext cx="10440" cy="17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A319657-7FC9-2AA7-FE2A-55A5469A4F4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449250" y="2259809"/>
                  <a:ext cx="2808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E19B4D1-770A-DFB9-C4D5-34CF816C6A33}"/>
                  </a:ext>
                </a:extLst>
              </p14:cNvPr>
              <p14:cNvContentPartPr/>
              <p14:nvPr/>
            </p14:nvContentPartPr>
            <p14:xfrm>
              <a:off x="1952170" y="2362049"/>
              <a:ext cx="174960" cy="135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E19B4D1-770A-DFB9-C4D5-34CF816C6A3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943530" y="2353049"/>
                <a:ext cx="1926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3D9BE32-A797-572A-F8DE-CFDB37A7A23B}"/>
                  </a:ext>
                </a:extLst>
              </p14:cNvPr>
              <p14:cNvContentPartPr/>
              <p14:nvPr/>
            </p14:nvContentPartPr>
            <p14:xfrm>
              <a:off x="2106970" y="2384369"/>
              <a:ext cx="308520" cy="1249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3D9BE32-A797-572A-F8DE-CFDB37A7A23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098330" y="2375369"/>
                <a:ext cx="326160" cy="14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2464B1CA-8469-F9AD-1DAD-02135A3DF1B6}"/>
              </a:ext>
            </a:extLst>
          </p:cNvPr>
          <p:cNvGrpSpPr/>
          <p:nvPr/>
        </p:nvGrpSpPr>
        <p:grpSpPr>
          <a:xfrm>
            <a:off x="2628610" y="2225969"/>
            <a:ext cx="3467880" cy="473400"/>
            <a:chOff x="2628610" y="2225969"/>
            <a:chExt cx="3467880" cy="47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F52F15E-709B-D9DE-246A-7DDF57AECB01}"/>
                    </a:ext>
                  </a:extLst>
                </p14:cNvPr>
                <p14:cNvContentPartPr/>
                <p14:nvPr/>
              </p14:nvContentPartPr>
              <p14:xfrm>
                <a:off x="2628610" y="2335409"/>
                <a:ext cx="1041480" cy="363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F52F15E-709B-D9DE-246A-7DDF57AECB0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619970" y="2326769"/>
                  <a:ext cx="105912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BC5F6CF-7AB3-8DA1-AF03-9D665D069B63}"/>
                    </a:ext>
                  </a:extLst>
                </p14:cNvPr>
                <p14:cNvContentPartPr/>
                <p14:nvPr/>
              </p14:nvContentPartPr>
              <p14:xfrm>
                <a:off x="3570730" y="2225969"/>
                <a:ext cx="531000" cy="266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BC5F6CF-7AB3-8DA1-AF03-9D665D069B6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562090" y="2216969"/>
                  <a:ext cx="5486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21E1AF6-12BD-89FD-EBFF-3327BEEDDB0B}"/>
                    </a:ext>
                  </a:extLst>
                </p14:cNvPr>
                <p14:cNvContentPartPr/>
                <p14:nvPr/>
              </p14:nvContentPartPr>
              <p14:xfrm>
                <a:off x="3623650" y="2303369"/>
                <a:ext cx="228960" cy="27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21E1AF6-12BD-89FD-EBFF-3327BEEDDB0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615010" y="2294729"/>
                  <a:ext cx="246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18BEF15-362D-D97C-6A51-C963207A69D0}"/>
                    </a:ext>
                  </a:extLst>
                </p14:cNvPr>
                <p14:cNvContentPartPr/>
                <p14:nvPr/>
              </p14:nvContentPartPr>
              <p14:xfrm>
                <a:off x="4332490" y="2233529"/>
                <a:ext cx="332280" cy="455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18BEF15-362D-D97C-6A51-C963207A69D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323850" y="2224529"/>
                  <a:ext cx="34992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7438CD3-20E4-D0C7-6E46-15F36EEA1870}"/>
                    </a:ext>
                  </a:extLst>
                </p14:cNvPr>
                <p14:cNvContentPartPr/>
                <p14:nvPr/>
              </p14:nvContentPartPr>
              <p14:xfrm>
                <a:off x="4887250" y="2261969"/>
                <a:ext cx="25560" cy="265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7438CD3-20E4-D0C7-6E46-15F36EEA187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78250" y="2253329"/>
                  <a:ext cx="432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6587918-55BA-7F16-24A7-E52180E298D2}"/>
                    </a:ext>
                  </a:extLst>
                </p14:cNvPr>
                <p14:cNvContentPartPr/>
                <p14:nvPr/>
              </p14:nvContentPartPr>
              <p14:xfrm>
                <a:off x="4988770" y="2249729"/>
                <a:ext cx="40320" cy="2800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6587918-55BA-7F16-24A7-E52180E298D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979770" y="2240729"/>
                  <a:ext cx="579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78D81A5-17FF-3C27-608B-E19A1377A372}"/>
                    </a:ext>
                  </a:extLst>
                </p14:cNvPr>
                <p14:cNvContentPartPr/>
                <p14:nvPr/>
              </p14:nvContentPartPr>
              <p14:xfrm>
                <a:off x="4889050" y="2435489"/>
                <a:ext cx="155880" cy="21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78D81A5-17FF-3C27-608B-E19A1377A37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880410" y="2426849"/>
                  <a:ext cx="1735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6940ED8-6DB6-9D96-A23F-810E1B58196F}"/>
                    </a:ext>
                  </a:extLst>
                </p14:cNvPr>
                <p14:cNvContentPartPr/>
                <p14:nvPr/>
              </p14:nvContentPartPr>
              <p14:xfrm>
                <a:off x="5108650" y="2296169"/>
                <a:ext cx="201960" cy="256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6940ED8-6DB6-9D96-A23F-810E1B58196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100010" y="2287529"/>
                  <a:ext cx="2196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BFD5A96-780F-6DE2-8BC3-9642475ED4E6}"/>
                    </a:ext>
                  </a:extLst>
                </p14:cNvPr>
                <p14:cNvContentPartPr/>
                <p14:nvPr/>
              </p14:nvContentPartPr>
              <p14:xfrm>
                <a:off x="5572330" y="2273129"/>
                <a:ext cx="524160" cy="221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BFD5A96-780F-6DE2-8BC3-9642475ED4E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563690" y="2264129"/>
                  <a:ext cx="541800" cy="23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61BF8B3-AF69-7B41-29C2-10A9D75C69DF}"/>
              </a:ext>
            </a:extLst>
          </p:cNvPr>
          <p:cNvGrpSpPr/>
          <p:nvPr/>
        </p:nvGrpSpPr>
        <p:grpSpPr>
          <a:xfrm>
            <a:off x="396970" y="2701529"/>
            <a:ext cx="1725120" cy="309240"/>
            <a:chOff x="396970" y="2701529"/>
            <a:chExt cx="1725120" cy="30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0EC9622-F561-6B74-99C0-C73C5C17F215}"/>
                    </a:ext>
                  </a:extLst>
                </p14:cNvPr>
                <p14:cNvContentPartPr/>
                <p14:nvPr/>
              </p14:nvContentPartPr>
              <p14:xfrm>
                <a:off x="396970" y="2701529"/>
                <a:ext cx="441000" cy="304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0EC9622-F561-6B74-99C0-C73C5C17F21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88330" y="2692529"/>
                  <a:ext cx="4586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9664C6C-176C-212C-260E-874C35CFE102}"/>
                    </a:ext>
                  </a:extLst>
                </p14:cNvPr>
                <p14:cNvContentPartPr/>
                <p14:nvPr/>
              </p14:nvContentPartPr>
              <p14:xfrm>
                <a:off x="694690" y="2833649"/>
                <a:ext cx="158400" cy="126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9664C6C-176C-212C-260E-874C35CFE10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85690" y="2824649"/>
                  <a:ext cx="176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D3CAD7E-2AD7-ECD0-8C0E-2DAB85017146}"/>
                    </a:ext>
                  </a:extLst>
                </p14:cNvPr>
                <p14:cNvContentPartPr/>
                <p14:nvPr/>
              </p14:nvContentPartPr>
              <p14:xfrm>
                <a:off x="885130" y="2732489"/>
                <a:ext cx="428040" cy="2782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D3CAD7E-2AD7-ECD0-8C0E-2DAB8501714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76490" y="2723489"/>
                  <a:ext cx="4456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A85E755-122D-D8D0-39D8-A8EA137271AB}"/>
                    </a:ext>
                  </a:extLst>
                </p14:cNvPr>
                <p14:cNvContentPartPr/>
                <p14:nvPr/>
              </p14:nvContentPartPr>
              <p14:xfrm>
                <a:off x="1284010" y="2711609"/>
                <a:ext cx="297000" cy="285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A85E755-122D-D8D0-39D8-A8EA137271A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275370" y="2702609"/>
                  <a:ext cx="3146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5112189-2824-B4E3-5165-F27BA35ED3BB}"/>
                    </a:ext>
                  </a:extLst>
                </p14:cNvPr>
                <p14:cNvContentPartPr/>
                <p14:nvPr/>
              </p14:nvContentPartPr>
              <p14:xfrm>
                <a:off x="1804210" y="2811689"/>
                <a:ext cx="317880" cy="176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5112189-2824-B4E3-5165-F27BA35ED3B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795570" y="2802689"/>
                  <a:ext cx="33552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AD573D3-3AC8-A13F-5158-9CD3D1BF270C}"/>
              </a:ext>
            </a:extLst>
          </p:cNvPr>
          <p:cNvGrpSpPr/>
          <p:nvPr/>
        </p:nvGrpSpPr>
        <p:grpSpPr>
          <a:xfrm>
            <a:off x="2374810" y="2686769"/>
            <a:ext cx="2461680" cy="414360"/>
            <a:chOff x="2374810" y="2686769"/>
            <a:chExt cx="2461680" cy="41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77CB66A-C305-734B-552C-EF3D7951264D}"/>
                    </a:ext>
                  </a:extLst>
                </p14:cNvPr>
                <p14:cNvContentPartPr/>
                <p14:nvPr/>
              </p14:nvContentPartPr>
              <p14:xfrm>
                <a:off x="2374810" y="2701529"/>
                <a:ext cx="1186200" cy="303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77CB66A-C305-734B-552C-EF3D7951264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365810" y="2692889"/>
                  <a:ext cx="12038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F84773A-D0D8-0095-B6B8-2444CC9583D4}"/>
                    </a:ext>
                  </a:extLst>
                </p14:cNvPr>
                <p14:cNvContentPartPr/>
                <p14:nvPr/>
              </p14:nvContentPartPr>
              <p14:xfrm>
                <a:off x="3403690" y="2779649"/>
                <a:ext cx="160560" cy="20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F84773A-D0D8-0095-B6B8-2444CC9583D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394690" y="2770649"/>
                  <a:ext cx="178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EF0EE96-F1A2-9821-C2E0-89E9C08C0B5C}"/>
                    </a:ext>
                  </a:extLst>
                </p14:cNvPr>
                <p14:cNvContentPartPr/>
                <p14:nvPr/>
              </p14:nvContentPartPr>
              <p14:xfrm>
                <a:off x="3756490" y="2686769"/>
                <a:ext cx="1080000" cy="414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EF0EE96-F1A2-9821-C2E0-89E9C08C0B5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747850" y="2677769"/>
                  <a:ext cx="1097640" cy="43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9A137C8-9AB1-B5A4-DD16-37BE7B1F1A21}"/>
                  </a:ext>
                </a:extLst>
              </p14:cNvPr>
              <p14:cNvContentPartPr/>
              <p14:nvPr/>
            </p14:nvContentPartPr>
            <p14:xfrm>
              <a:off x="4921810" y="2986649"/>
              <a:ext cx="42840" cy="151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9A137C8-9AB1-B5A4-DD16-37BE7B1F1A21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912810" y="2978009"/>
                <a:ext cx="604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911FB28D-C2BF-6615-3757-3E911B59A7EA}"/>
                  </a:ext>
                </a:extLst>
              </p14:cNvPr>
              <p14:cNvContentPartPr/>
              <p14:nvPr/>
            </p14:nvContentPartPr>
            <p14:xfrm>
              <a:off x="5336170" y="3236489"/>
              <a:ext cx="830520" cy="309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911FB28D-C2BF-6615-3757-3E911B59A7E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327170" y="3227489"/>
                <a:ext cx="8481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97B172C2-13F6-4DBA-2F25-B277D46C3CA4}"/>
                  </a:ext>
                </a:extLst>
              </p14:cNvPr>
              <p14:cNvContentPartPr/>
              <p14:nvPr/>
            </p14:nvContentPartPr>
            <p14:xfrm>
              <a:off x="5367130" y="3300569"/>
              <a:ext cx="725400" cy="1609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97B172C2-13F6-4DBA-2F25-B277D46C3CA4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331490" y="3228929"/>
                <a:ext cx="79704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B135CD80-FE15-75DA-25C7-90D33C109940}"/>
                  </a:ext>
                </a:extLst>
              </p14:cNvPr>
              <p14:cNvContentPartPr/>
              <p14:nvPr/>
            </p14:nvContentPartPr>
            <p14:xfrm>
              <a:off x="5980210" y="3300929"/>
              <a:ext cx="87840" cy="255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B135CD80-FE15-75DA-25C7-90D33C109940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944570" y="3229289"/>
                <a:ext cx="159480" cy="16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1451343-1FD4-E852-B25D-437C17FB4B57}"/>
              </a:ext>
            </a:extLst>
          </p:cNvPr>
          <p:cNvGrpSpPr/>
          <p:nvPr/>
        </p:nvGrpSpPr>
        <p:grpSpPr>
          <a:xfrm>
            <a:off x="4637050" y="3280409"/>
            <a:ext cx="673200" cy="209520"/>
            <a:chOff x="4637050" y="3280409"/>
            <a:chExt cx="673200" cy="20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032335C-F902-167B-DB67-68A29946D96D}"/>
                    </a:ext>
                  </a:extLst>
                </p14:cNvPr>
                <p14:cNvContentPartPr/>
                <p14:nvPr/>
              </p14:nvContentPartPr>
              <p14:xfrm>
                <a:off x="4766650" y="3341609"/>
                <a:ext cx="543600" cy="1130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032335C-F902-167B-DB67-68A29946D96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757650" y="3332969"/>
                  <a:ext cx="5612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59C0116-FD9D-C141-B4AF-7AD94621BB6D}"/>
                    </a:ext>
                  </a:extLst>
                </p14:cNvPr>
                <p14:cNvContentPartPr/>
                <p14:nvPr/>
              </p14:nvContentPartPr>
              <p14:xfrm>
                <a:off x="4637050" y="3280409"/>
                <a:ext cx="197640" cy="2095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59C0116-FD9D-C141-B4AF-7AD94621BB6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628050" y="3271769"/>
                  <a:ext cx="215280" cy="22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D08286D7-9FAE-5E79-B9B9-3356279EE84C}"/>
                  </a:ext>
                </a:extLst>
              </p14:cNvPr>
              <p14:cNvContentPartPr/>
              <p14:nvPr/>
            </p14:nvContentPartPr>
            <p14:xfrm>
              <a:off x="5489530" y="3293729"/>
              <a:ext cx="98280" cy="111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D08286D7-9FAE-5E79-B9B9-3356279EE84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480530" y="3285089"/>
                <a:ext cx="115920" cy="2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568823D6-2387-225D-7961-989FA1D3661E}"/>
              </a:ext>
            </a:extLst>
          </p:cNvPr>
          <p:cNvGrpSpPr/>
          <p:nvPr/>
        </p:nvGrpSpPr>
        <p:grpSpPr>
          <a:xfrm>
            <a:off x="5411050" y="3410009"/>
            <a:ext cx="149400" cy="85320"/>
            <a:chOff x="5411050" y="3410009"/>
            <a:chExt cx="149400" cy="8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53BCF2F-0B3F-4A02-5210-A9A6F73D35C6}"/>
                    </a:ext>
                  </a:extLst>
                </p14:cNvPr>
                <p14:cNvContentPartPr/>
                <p14:nvPr/>
              </p14:nvContentPartPr>
              <p14:xfrm>
                <a:off x="5526250" y="3443129"/>
                <a:ext cx="6480" cy="37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53BCF2F-0B3F-4A02-5210-A9A6F73D35C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517610" y="3434129"/>
                  <a:ext cx="241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588EA83-F996-FEE1-189B-C160C29FC8CB}"/>
                    </a:ext>
                  </a:extLst>
                </p14:cNvPr>
                <p14:cNvContentPartPr/>
                <p14:nvPr/>
              </p14:nvContentPartPr>
              <p14:xfrm>
                <a:off x="5498170" y="3439529"/>
                <a:ext cx="28800" cy="482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588EA83-F996-FEE1-189B-C160C29FC8C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489530" y="3430889"/>
                  <a:ext cx="464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2D55977-004C-C45C-ED71-3D1D827A8197}"/>
                    </a:ext>
                  </a:extLst>
                </p14:cNvPr>
                <p14:cNvContentPartPr/>
                <p14:nvPr/>
              </p14:nvContentPartPr>
              <p14:xfrm>
                <a:off x="5475130" y="3410009"/>
                <a:ext cx="38160" cy="85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2D55977-004C-C45C-ED71-3D1D827A819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466490" y="3401369"/>
                  <a:ext cx="55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FEBAF50-DF94-CB6D-B718-6304F2A5BC77}"/>
                    </a:ext>
                  </a:extLst>
                </p14:cNvPr>
                <p14:cNvContentPartPr/>
                <p14:nvPr/>
              </p14:nvContentPartPr>
              <p14:xfrm>
                <a:off x="5411050" y="3453929"/>
                <a:ext cx="149400" cy="6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FEBAF50-DF94-CB6D-B718-6304F2A5BC7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402050" y="3445289"/>
                  <a:ext cx="16704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993C20B0-AF12-F3AA-2DC6-B053A232E14D}"/>
                  </a:ext>
                </a:extLst>
              </p14:cNvPr>
              <p14:cNvContentPartPr/>
              <p14:nvPr/>
            </p14:nvContentPartPr>
            <p14:xfrm>
              <a:off x="5847370" y="3427289"/>
              <a:ext cx="35280" cy="147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993C20B0-AF12-F3AA-2DC6-B053A232E14D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838730" y="3418289"/>
                <a:ext cx="529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E52FE58-F726-BFBE-CD27-D988152A95AF}"/>
                  </a:ext>
                </a:extLst>
              </p14:cNvPr>
              <p14:cNvContentPartPr/>
              <p14:nvPr/>
            </p14:nvContentPartPr>
            <p14:xfrm>
              <a:off x="5685370" y="3050729"/>
              <a:ext cx="26640" cy="2084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E52FE58-F726-BFBE-CD27-D988152A95AF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676370" y="3041729"/>
                <a:ext cx="442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675D07A-878E-4153-4F21-6048E89F1375}"/>
                  </a:ext>
                </a:extLst>
              </p14:cNvPr>
              <p14:cNvContentPartPr/>
              <p14:nvPr/>
            </p14:nvContentPartPr>
            <p14:xfrm>
              <a:off x="5553250" y="3003929"/>
              <a:ext cx="278280" cy="198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675D07A-878E-4153-4F21-6048E89F1375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544250" y="2994929"/>
                <a:ext cx="29592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3C23AA2-C1AE-5C52-E813-E9A806CBE4B0}"/>
                  </a:ext>
                </a:extLst>
              </p14:cNvPr>
              <p14:cNvContentPartPr/>
              <p14:nvPr/>
            </p14:nvContentPartPr>
            <p14:xfrm>
              <a:off x="5543170" y="2759849"/>
              <a:ext cx="8640" cy="1627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3C23AA2-C1AE-5C52-E813-E9A806CBE4B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534170" y="2750849"/>
                <a:ext cx="2628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0CF3CF65-64CB-104D-8CA2-76710BD686C1}"/>
                  </a:ext>
                </a:extLst>
              </p14:cNvPr>
              <p14:cNvContentPartPr/>
              <p14:nvPr/>
            </p14:nvContentPartPr>
            <p14:xfrm>
              <a:off x="5604370" y="2743649"/>
              <a:ext cx="11880" cy="2001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0CF3CF65-64CB-104D-8CA2-76710BD686C1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5595730" y="2735009"/>
                <a:ext cx="295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1148C11-64AE-A201-6B34-5AC51D434A50}"/>
                  </a:ext>
                </a:extLst>
              </p14:cNvPr>
              <p14:cNvContentPartPr/>
              <p14:nvPr/>
            </p14:nvContentPartPr>
            <p14:xfrm>
              <a:off x="5530210" y="2843729"/>
              <a:ext cx="94320" cy="133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1148C11-64AE-A201-6B34-5AC51D434A50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521570" y="2835089"/>
                <a:ext cx="111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522A5493-CA12-66E2-3A63-9F144C06C55A}"/>
                  </a:ext>
                </a:extLst>
              </p14:cNvPr>
              <p14:cNvContentPartPr/>
              <p14:nvPr/>
            </p14:nvContentPartPr>
            <p14:xfrm>
              <a:off x="5632810" y="2752649"/>
              <a:ext cx="197280" cy="1713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522A5493-CA12-66E2-3A63-9F144C06C55A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623810" y="2743649"/>
                <a:ext cx="21492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10D2603F-01D8-4D3C-D7D7-501210044F4F}"/>
                  </a:ext>
                </a:extLst>
              </p14:cNvPr>
              <p14:cNvContentPartPr/>
              <p14:nvPr/>
            </p14:nvContentPartPr>
            <p14:xfrm>
              <a:off x="5344450" y="3493889"/>
              <a:ext cx="767160" cy="248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10D2603F-01D8-4D3C-D7D7-501210044F4F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335810" y="3485249"/>
                <a:ext cx="7848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57E9930D-FE63-E895-86CB-F1862F397E6D}"/>
                  </a:ext>
                </a:extLst>
              </p14:cNvPr>
              <p14:cNvContentPartPr/>
              <p14:nvPr/>
            </p14:nvContentPartPr>
            <p14:xfrm>
              <a:off x="5789050" y="3314609"/>
              <a:ext cx="92880" cy="16128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57E9930D-FE63-E895-86CB-F1862F397E6D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780410" y="3305969"/>
                <a:ext cx="110520" cy="17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897E4B8-E3D2-E40B-9A05-5A9424CE681F}"/>
              </a:ext>
            </a:extLst>
          </p:cNvPr>
          <p:cNvGrpSpPr/>
          <p:nvPr/>
        </p:nvGrpSpPr>
        <p:grpSpPr>
          <a:xfrm>
            <a:off x="751570" y="3353129"/>
            <a:ext cx="703800" cy="398160"/>
            <a:chOff x="751570" y="3353129"/>
            <a:chExt cx="703800" cy="39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B19C22D-E647-6A62-0533-7457B0D3CA83}"/>
                    </a:ext>
                  </a:extLst>
                </p14:cNvPr>
                <p14:cNvContentPartPr/>
                <p14:nvPr/>
              </p14:nvContentPartPr>
              <p14:xfrm>
                <a:off x="755530" y="3411089"/>
                <a:ext cx="63360" cy="2620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B19C22D-E647-6A62-0533-7457B0D3CA8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46890" y="3402089"/>
                  <a:ext cx="810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B97D647-AFA6-CE61-A52C-A8D80C4A2BAF}"/>
                    </a:ext>
                  </a:extLst>
                </p14:cNvPr>
                <p14:cNvContentPartPr/>
                <p14:nvPr/>
              </p14:nvContentPartPr>
              <p14:xfrm>
                <a:off x="859210" y="3440609"/>
                <a:ext cx="42120" cy="2394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B97D647-AFA6-CE61-A52C-A8D80C4A2BA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50570" y="3431609"/>
                  <a:ext cx="597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AF75DA3-9EA9-8F47-83D5-2EC70DCB3E6B}"/>
                    </a:ext>
                  </a:extLst>
                </p14:cNvPr>
                <p14:cNvContentPartPr/>
                <p14:nvPr/>
              </p14:nvContentPartPr>
              <p14:xfrm>
                <a:off x="751570" y="3538889"/>
                <a:ext cx="128880" cy="6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AF75DA3-9EA9-8F47-83D5-2EC70DCB3E6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42930" y="3530249"/>
                  <a:ext cx="146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041B5BE-1713-A581-6A9D-A36440FFB581}"/>
                    </a:ext>
                  </a:extLst>
                </p14:cNvPr>
                <p14:cNvContentPartPr/>
                <p14:nvPr/>
              </p14:nvContentPartPr>
              <p14:xfrm>
                <a:off x="918970" y="3353129"/>
                <a:ext cx="536400" cy="3981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041B5BE-1713-A581-6A9D-A36440FFB58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10330" y="3344129"/>
                  <a:ext cx="55404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FCE24B8-F346-D63B-87B0-C89BB372586C}"/>
                    </a:ext>
                  </a:extLst>
                </p14:cNvPr>
                <p14:cNvContentPartPr/>
                <p14:nvPr/>
              </p14:nvContentPartPr>
              <p14:xfrm>
                <a:off x="972970" y="3449969"/>
                <a:ext cx="38520" cy="219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FCE24B8-F346-D63B-87B0-C89BB372586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64330" y="3441329"/>
                  <a:ext cx="5616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6FF68E39-05DA-C871-BEFC-B68C27862ED1}"/>
                  </a:ext>
                </a:extLst>
              </p14:cNvPr>
              <p14:cNvContentPartPr/>
              <p14:nvPr/>
            </p14:nvContentPartPr>
            <p14:xfrm>
              <a:off x="1632130" y="3544289"/>
              <a:ext cx="816840" cy="3348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6FF68E39-05DA-C871-BEFC-B68C27862ED1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623130" y="3535289"/>
                <a:ext cx="834480" cy="35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D1FB23D4-91F7-3E2E-3C9E-322FC11BD7FA}"/>
              </a:ext>
            </a:extLst>
          </p:cNvPr>
          <p:cNvGrpSpPr/>
          <p:nvPr/>
        </p:nvGrpSpPr>
        <p:grpSpPr>
          <a:xfrm>
            <a:off x="570490" y="3801329"/>
            <a:ext cx="2216880" cy="862920"/>
            <a:chOff x="570490" y="3801329"/>
            <a:chExt cx="2216880" cy="86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E65438A-325F-7C2D-70CC-E60620376B51}"/>
                    </a:ext>
                  </a:extLst>
                </p14:cNvPr>
                <p14:cNvContentPartPr/>
                <p14:nvPr/>
              </p14:nvContentPartPr>
              <p14:xfrm>
                <a:off x="609370" y="3801329"/>
                <a:ext cx="1310760" cy="3081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E65438A-325F-7C2D-70CC-E60620376B5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00730" y="3792329"/>
                  <a:ext cx="132840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50E21EF-45A7-8BFC-BE97-AC5E88A8FEE9}"/>
                    </a:ext>
                  </a:extLst>
                </p14:cNvPr>
                <p14:cNvContentPartPr/>
                <p14:nvPr/>
              </p14:nvContentPartPr>
              <p14:xfrm>
                <a:off x="1663810" y="3921929"/>
                <a:ext cx="16560" cy="4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50E21EF-45A7-8BFC-BE97-AC5E88A8FEE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654810" y="3912929"/>
                  <a:ext cx="34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CFF1147-DCB7-504F-02E7-B6F79DC15152}"/>
                    </a:ext>
                  </a:extLst>
                </p14:cNvPr>
                <p14:cNvContentPartPr/>
                <p14:nvPr/>
              </p14:nvContentPartPr>
              <p14:xfrm>
                <a:off x="1471210" y="3920849"/>
                <a:ext cx="176760" cy="36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CFF1147-DCB7-504F-02E7-B6F79DC1515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462570" y="3911849"/>
                  <a:ext cx="194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769E48D-D43C-5DC6-A4EC-68E50B049AFF}"/>
                    </a:ext>
                  </a:extLst>
                </p14:cNvPr>
                <p14:cNvContentPartPr/>
                <p14:nvPr/>
              </p14:nvContentPartPr>
              <p14:xfrm>
                <a:off x="2081410" y="3912929"/>
                <a:ext cx="695160" cy="223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769E48D-D43C-5DC6-A4EC-68E50B049AF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072410" y="3903929"/>
                  <a:ext cx="7128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C69C2C8-44AE-DA4A-B716-CB39E1F497E0}"/>
                    </a:ext>
                  </a:extLst>
                </p14:cNvPr>
                <p14:cNvContentPartPr/>
                <p14:nvPr/>
              </p14:nvContentPartPr>
              <p14:xfrm>
                <a:off x="2144770" y="3982409"/>
                <a:ext cx="282240" cy="291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C69C2C8-44AE-DA4A-B716-CB39E1F497E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135770" y="3973409"/>
                  <a:ext cx="299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58A81AA-59D1-75B2-9E97-F9F072EA6C01}"/>
                    </a:ext>
                  </a:extLst>
                </p14:cNvPr>
                <p14:cNvContentPartPr/>
                <p14:nvPr/>
              </p14:nvContentPartPr>
              <p14:xfrm>
                <a:off x="570490" y="4244489"/>
                <a:ext cx="342360" cy="4197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58A81AA-59D1-75B2-9E97-F9F072EA6C0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61490" y="4235849"/>
                  <a:ext cx="36000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A513410-5A2E-F275-39CB-0E415BF9B351}"/>
                    </a:ext>
                  </a:extLst>
                </p14:cNvPr>
                <p14:cNvContentPartPr/>
                <p14:nvPr/>
              </p14:nvContentPartPr>
              <p14:xfrm>
                <a:off x="1129570" y="4172849"/>
                <a:ext cx="1657800" cy="3600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A513410-5A2E-F275-39CB-0E415BF9B35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20570" y="4164209"/>
                  <a:ext cx="167544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018362E-E90E-013E-9EEA-CAB43DC284E4}"/>
                    </a:ext>
                  </a:extLst>
                </p14:cNvPr>
                <p14:cNvContentPartPr/>
                <p14:nvPr/>
              </p14:nvContentPartPr>
              <p14:xfrm>
                <a:off x="2373730" y="4327289"/>
                <a:ext cx="151920" cy="367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018362E-E90E-013E-9EEA-CAB43DC284E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364730" y="4318649"/>
                  <a:ext cx="1695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499F6E1-FCA4-ABDD-F426-FCD3A9AB7C91}"/>
                    </a:ext>
                  </a:extLst>
                </p14:cNvPr>
                <p14:cNvContentPartPr/>
                <p14:nvPr/>
              </p14:nvContentPartPr>
              <p14:xfrm>
                <a:off x="1925530" y="4328369"/>
                <a:ext cx="15480" cy="212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499F6E1-FCA4-ABDD-F426-FCD3A9AB7C9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916890" y="4319369"/>
                  <a:ext cx="331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F757E6E-2B56-9341-672F-F05B93E2EED9}"/>
                    </a:ext>
                  </a:extLst>
                </p14:cNvPr>
                <p14:cNvContentPartPr/>
                <p14:nvPr/>
              </p14:nvContentPartPr>
              <p14:xfrm>
                <a:off x="1815730" y="4248449"/>
                <a:ext cx="241920" cy="237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F757E6E-2B56-9341-672F-F05B93E2EED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806730" y="4239449"/>
                  <a:ext cx="259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37F6DAC-8ECF-350C-BA1B-34DE8D88EA7F}"/>
                    </a:ext>
                  </a:extLst>
                </p14:cNvPr>
                <p14:cNvContentPartPr/>
                <p14:nvPr/>
              </p14:nvContentPartPr>
              <p14:xfrm>
                <a:off x="1568050" y="4344569"/>
                <a:ext cx="29160" cy="424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37F6DAC-8ECF-350C-BA1B-34DE8D88EA7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559410" y="4335929"/>
                  <a:ext cx="46800" cy="6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58377EB5-E373-1887-E73A-84D647496F8D}"/>
                  </a:ext>
                </a:extLst>
              </p14:cNvPr>
              <p14:cNvContentPartPr/>
              <p14:nvPr/>
            </p14:nvContentPartPr>
            <p14:xfrm>
              <a:off x="5624170" y="3524342"/>
              <a:ext cx="116640" cy="67680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58377EB5-E373-1887-E73A-84D647496F8D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5615530" y="3515702"/>
                <a:ext cx="134280" cy="69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3E35FACA-5114-E37F-C5F6-009144D8C98B}"/>
                  </a:ext>
                </a:extLst>
              </p14:cNvPr>
              <p14:cNvContentPartPr/>
              <p14:nvPr/>
            </p14:nvContentPartPr>
            <p14:xfrm>
              <a:off x="5588530" y="4169102"/>
              <a:ext cx="5040" cy="864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3E35FACA-5114-E37F-C5F6-009144D8C98B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5579530" y="4160462"/>
                <a:ext cx="226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C8F33501-09C9-6613-73BA-A104AE3B86C4}"/>
                  </a:ext>
                </a:extLst>
              </p14:cNvPr>
              <p14:cNvContentPartPr/>
              <p14:nvPr/>
            </p14:nvContentPartPr>
            <p14:xfrm>
              <a:off x="5580610" y="4156142"/>
              <a:ext cx="200880" cy="13284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C8F33501-09C9-6613-73BA-A104AE3B86C4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5571970" y="4147142"/>
                <a:ext cx="2185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8660E4B9-C95F-15EE-E498-3FB0060624FB}"/>
                  </a:ext>
                </a:extLst>
              </p14:cNvPr>
              <p14:cNvContentPartPr/>
              <p14:nvPr/>
            </p14:nvContentPartPr>
            <p14:xfrm>
              <a:off x="5619490" y="4184582"/>
              <a:ext cx="58320" cy="3204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8660E4B9-C95F-15EE-E498-3FB0060624FB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5610850" y="4175942"/>
                <a:ext cx="759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1B1FCAAB-AB30-225B-82E1-E3250BEED917}"/>
                  </a:ext>
                </a:extLst>
              </p14:cNvPr>
              <p14:cNvContentPartPr/>
              <p14:nvPr/>
            </p14:nvContentPartPr>
            <p14:xfrm>
              <a:off x="5370010" y="3754382"/>
              <a:ext cx="92520" cy="18900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1B1FCAAB-AB30-225B-82E1-E3250BEED917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5361370" y="3745382"/>
                <a:ext cx="1101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88EDC428-F811-682F-3A58-B3CD6B09860D}"/>
                  </a:ext>
                </a:extLst>
              </p14:cNvPr>
              <p14:cNvContentPartPr/>
              <p14:nvPr/>
            </p14:nvContentPartPr>
            <p14:xfrm>
              <a:off x="5479450" y="3889742"/>
              <a:ext cx="99720" cy="1209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88EDC428-F811-682F-3A58-B3CD6B09860D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470450" y="3881102"/>
                <a:ext cx="1173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E5F9DEF1-D92F-FDD7-ED17-AB2B5793A5A1}"/>
                  </a:ext>
                </a:extLst>
              </p14:cNvPr>
              <p14:cNvContentPartPr/>
              <p14:nvPr/>
            </p14:nvContentPartPr>
            <p14:xfrm>
              <a:off x="5790490" y="3315689"/>
              <a:ext cx="83880" cy="1335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E5F9DEF1-D92F-FDD7-ED17-AB2B5793A5A1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781490" y="3307049"/>
                <a:ext cx="1015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7B2C924D-6046-60C0-4469-9A10C9893090}"/>
                  </a:ext>
                </a:extLst>
              </p14:cNvPr>
              <p14:cNvContentPartPr/>
              <p14:nvPr/>
            </p14:nvContentPartPr>
            <p14:xfrm>
              <a:off x="5891290" y="3379409"/>
              <a:ext cx="121680" cy="943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7B2C924D-6046-60C0-4469-9A10C9893090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882290" y="3370409"/>
                <a:ext cx="13932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4C3E7069-5370-5978-5D6C-B3048F6938A5}"/>
                  </a:ext>
                </a:extLst>
              </p14:cNvPr>
              <p14:cNvContentPartPr/>
              <p14:nvPr/>
            </p14:nvContentPartPr>
            <p14:xfrm>
              <a:off x="5675650" y="3514622"/>
              <a:ext cx="56520" cy="1299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4C3E7069-5370-5978-5D6C-B3048F6938A5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667010" y="3505622"/>
                <a:ext cx="7416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C3911D63-AFB5-27A3-F7A3-38CCDFE7A7A3}"/>
                  </a:ext>
                </a:extLst>
              </p14:cNvPr>
              <p14:cNvContentPartPr/>
              <p14:nvPr/>
            </p14:nvContentPartPr>
            <p14:xfrm>
              <a:off x="5669890" y="3544862"/>
              <a:ext cx="65160" cy="9180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C3911D63-AFB5-27A3-F7A3-38CCDFE7A7A3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660890" y="3535862"/>
                <a:ext cx="82800" cy="10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A1B7AC09-B901-00C7-C118-73E179779AA1}"/>
              </a:ext>
            </a:extLst>
          </p:cNvPr>
          <p:cNvGrpSpPr/>
          <p:nvPr/>
        </p:nvGrpSpPr>
        <p:grpSpPr>
          <a:xfrm>
            <a:off x="5652610" y="3613262"/>
            <a:ext cx="766800" cy="365040"/>
            <a:chOff x="5652610" y="3613262"/>
            <a:chExt cx="766800" cy="36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FE66697-7F20-40FE-74B0-DFFC6CDDA31D}"/>
                    </a:ext>
                  </a:extLst>
                </p14:cNvPr>
                <p14:cNvContentPartPr/>
                <p14:nvPr/>
              </p14:nvContentPartPr>
              <p14:xfrm>
                <a:off x="5652610" y="3630542"/>
                <a:ext cx="414000" cy="950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FE66697-7F20-40FE-74B0-DFFC6CDDA31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643970" y="3621542"/>
                  <a:ext cx="4316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FC20CBC-C889-4478-D9A4-D7C6CDBF9227}"/>
                    </a:ext>
                  </a:extLst>
                </p14:cNvPr>
                <p14:cNvContentPartPr/>
                <p14:nvPr/>
              </p14:nvContentPartPr>
              <p14:xfrm>
                <a:off x="6011170" y="3674102"/>
                <a:ext cx="21600" cy="277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FC20CBC-C889-4478-D9A4-D7C6CDBF922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002170" y="3665102"/>
                  <a:ext cx="392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6D02A6A-AD93-1205-8F5C-D334D1863088}"/>
                    </a:ext>
                  </a:extLst>
                </p14:cNvPr>
                <p14:cNvContentPartPr/>
                <p14:nvPr/>
              </p14:nvContentPartPr>
              <p14:xfrm>
                <a:off x="6099730" y="3613262"/>
                <a:ext cx="89640" cy="203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6D02A6A-AD93-1205-8F5C-D334D186308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091090" y="3604622"/>
                  <a:ext cx="1072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723F5E6-DFCE-3FA5-B22A-64CE1AC5A933}"/>
                    </a:ext>
                  </a:extLst>
                </p14:cNvPr>
                <p14:cNvContentPartPr/>
                <p14:nvPr/>
              </p14:nvContentPartPr>
              <p14:xfrm>
                <a:off x="6176410" y="3802982"/>
                <a:ext cx="51840" cy="126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723F5E6-DFCE-3FA5-B22A-64CE1AC5A93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167770" y="3793982"/>
                  <a:ext cx="694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75D967A-68EF-09AE-6E44-B628E01695FD}"/>
                    </a:ext>
                  </a:extLst>
                </p14:cNvPr>
                <p14:cNvContentPartPr/>
                <p14:nvPr/>
              </p14:nvContentPartPr>
              <p14:xfrm>
                <a:off x="6260290" y="3808022"/>
                <a:ext cx="54000" cy="1389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75D967A-68EF-09AE-6E44-B628E01695F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251290" y="3799382"/>
                  <a:ext cx="716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15917E4-D89F-13A7-5006-12BDFB601272}"/>
                    </a:ext>
                  </a:extLst>
                </p14:cNvPr>
                <p14:cNvContentPartPr/>
                <p14:nvPr/>
              </p14:nvContentPartPr>
              <p14:xfrm>
                <a:off x="6351730" y="3824942"/>
                <a:ext cx="25200" cy="1533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15917E4-D89F-13A7-5006-12BDFB60127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343090" y="3815942"/>
                  <a:ext cx="428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0DBC073-8E43-3F53-0354-5AFC1EB6A3D7}"/>
                    </a:ext>
                  </a:extLst>
                </p14:cNvPr>
                <p14:cNvContentPartPr/>
                <p14:nvPr/>
              </p14:nvContentPartPr>
              <p14:xfrm>
                <a:off x="6325090" y="3799382"/>
                <a:ext cx="94320" cy="201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0DBC073-8E43-3F53-0354-5AFC1EB6A3D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316090" y="3790742"/>
                  <a:ext cx="111960" cy="37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05899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856F5F-E731-DF13-7949-500947FF7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87" y="1"/>
            <a:ext cx="10537713" cy="684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8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00CB44-5404-7190-A626-CB3977D09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61" y="937118"/>
            <a:ext cx="10674641" cy="388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04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B0494A-847A-6177-96F3-AC0DAE176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06" y="1107503"/>
            <a:ext cx="11047089" cy="469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46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19</Words>
  <Application>Microsoft Office PowerPoint</Application>
  <PresentationFormat>Widescreen</PresentationFormat>
  <Paragraphs>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Interactions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20</dc:title>
  <dc:creator>Robert Peale</dc:creator>
  <cp:lastModifiedBy>Robert Peale</cp:lastModifiedBy>
  <cp:revision>2</cp:revision>
  <dcterms:created xsi:type="dcterms:W3CDTF">2023-04-14T23:06:55Z</dcterms:created>
  <dcterms:modified xsi:type="dcterms:W3CDTF">2023-07-19T14:02:57Z</dcterms:modified>
</cp:coreProperties>
</file>